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Josefin Sans Regular" panose="020B0604020202020204" charset="0"/>
      <p:regular r:id="rId11"/>
    </p:embeddedFont>
    <p:embeddedFont>
      <p:font typeface="Oswa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2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stantina Leventi [EASPD]" userId="46bcc3e9-305a-4ae5-ae2d-89f5ad30bfe7" providerId="ADAL" clId="{0599826D-A83F-49F5-9DE9-F4F0B45BE2F2}"/>
    <pc:docChg chg="modSld">
      <pc:chgData name="Konstantina Leventi [EASPD]" userId="46bcc3e9-305a-4ae5-ae2d-89f5ad30bfe7" providerId="ADAL" clId="{0599826D-A83F-49F5-9DE9-F4F0B45BE2F2}" dt="2022-09-27T14:51:05.220" v="69" actId="20577"/>
      <pc:docMkLst>
        <pc:docMk/>
      </pc:docMkLst>
      <pc:sldChg chg="modSp mod">
        <pc:chgData name="Konstantina Leventi [EASPD]" userId="46bcc3e9-305a-4ae5-ae2d-89f5ad30bfe7" providerId="ADAL" clId="{0599826D-A83F-49F5-9DE9-F4F0B45BE2F2}" dt="2022-09-27T14:51:05.220" v="69" actId="20577"/>
        <pc:sldMkLst>
          <pc:docMk/>
          <pc:sldMk cId="0" sldId="256"/>
        </pc:sldMkLst>
        <pc:spChg chg="mod">
          <ac:chgData name="Konstantina Leventi [EASPD]" userId="46bcc3e9-305a-4ae5-ae2d-89f5ad30bfe7" providerId="ADAL" clId="{0599826D-A83F-49F5-9DE9-F4F0B45BE2F2}" dt="2022-09-27T14:51:05.220" v="69" actId="20577"/>
          <ac:spMkLst>
            <pc:docMk/>
            <pc:sldMk cId="0" sldId="256"/>
            <ac:spMk id="11" creationId="{00000000-0000-0000-0000-000000000000}"/>
          </ac:spMkLst>
        </pc:spChg>
      </pc:sldChg>
    </pc:docChg>
  </pc:docChgLst>
  <pc:docChgLst>
    <pc:chgData name="Tavishi Rekhi [EASPD]" userId="ddad1592-e9e0-42af-9040-af62cc6b1840" providerId="ADAL" clId="{6749FFCA-50B4-4E91-B4BD-32ED2B1274EE}"/>
    <pc:docChg chg="modSld">
      <pc:chgData name="Tavishi Rekhi [EASPD]" userId="ddad1592-e9e0-42af-9040-af62cc6b1840" providerId="ADAL" clId="{6749FFCA-50B4-4E91-B4BD-32ED2B1274EE}" dt="2022-08-23T09:06:56.116" v="32" actId="1076"/>
      <pc:docMkLst>
        <pc:docMk/>
      </pc:docMkLst>
      <pc:sldChg chg="addSp modSp mod">
        <pc:chgData name="Tavishi Rekhi [EASPD]" userId="ddad1592-e9e0-42af-9040-af62cc6b1840" providerId="ADAL" clId="{6749FFCA-50B4-4E91-B4BD-32ED2B1274EE}" dt="2022-08-23T09:06:27.690" v="30" actId="207"/>
        <pc:sldMkLst>
          <pc:docMk/>
          <pc:sldMk cId="0" sldId="256"/>
        </pc:sldMkLst>
        <pc:spChg chg="add mod">
          <ac:chgData name="Tavishi Rekhi [EASPD]" userId="ddad1592-e9e0-42af-9040-af62cc6b1840" providerId="ADAL" clId="{6749FFCA-50B4-4E91-B4BD-32ED2B1274EE}" dt="2022-08-23T09:06:27.690" v="30" actId="207"/>
          <ac:spMkLst>
            <pc:docMk/>
            <pc:sldMk cId="0" sldId="256"/>
            <ac:spMk id="15" creationId="{B5022F7D-BB5E-1533-B523-8A8A4B3A7F71}"/>
          </ac:spMkLst>
        </pc:spChg>
      </pc:sldChg>
      <pc:sldChg chg="addSp modSp mod">
        <pc:chgData name="Tavishi Rekhi [EASPD]" userId="ddad1592-e9e0-42af-9040-af62cc6b1840" providerId="ADAL" clId="{6749FFCA-50B4-4E91-B4BD-32ED2B1274EE}" dt="2022-08-23T09:06:56.116" v="32" actId="1076"/>
        <pc:sldMkLst>
          <pc:docMk/>
          <pc:sldMk cId="3821540606" sldId="257"/>
        </pc:sldMkLst>
        <pc:spChg chg="add mod">
          <ac:chgData name="Tavishi Rekhi [EASPD]" userId="ddad1592-e9e0-42af-9040-af62cc6b1840" providerId="ADAL" clId="{6749FFCA-50B4-4E91-B4BD-32ED2B1274EE}" dt="2022-08-23T09:06:56.116" v="32" actId="1076"/>
          <ac:spMkLst>
            <pc:docMk/>
            <pc:sldMk cId="3821540606" sldId="257"/>
            <ac:spMk id="8" creationId="{068B8922-51B4-412D-1D10-D6FCA25ECEA6}"/>
          </ac:spMkLst>
        </pc:spChg>
      </pc:sldChg>
    </pc:docChg>
  </pc:docChgLst>
  <pc:docChgLst>
    <pc:chgData name="Rachel Vaughan [EASPD]" userId="5013edcc-4840-43bc-863c-e9953f6fca70" providerId="ADAL" clId="{6EA81A76-B0A9-4F04-8159-2A3B187F6007}"/>
    <pc:docChg chg="modSld sldOrd">
      <pc:chgData name="Rachel Vaughan [EASPD]" userId="5013edcc-4840-43bc-863c-e9953f6fca70" providerId="ADAL" clId="{6EA81A76-B0A9-4F04-8159-2A3B187F6007}" dt="2022-08-29T12:24:07.808" v="2"/>
      <pc:docMkLst>
        <pc:docMk/>
      </pc:docMkLst>
      <pc:sldChg chg="modSp mod">
        <pc:chgData name="Rachel Vaughan [EASPD]" userId="5013edcc-4840-43bc-863c-e9953f6fca70" providerId="ADAL" clId="{6EA81A76-B0A9-4F04-8159-2A3B187F6007}" dt="2022-08-29T12:24:05.473" v="0" actId="1076"/>
        <pc:sldMkLst>
          <pc:docMk/>
          <pc:sldMk cId="0" sldId="256"/>
        </pc:sldMkLst>
        <pc:picChg chg="mod">
          <ac:chgData name="Rachel Vaughan [EASPD]" userId="5013edcc-4840-43bc-863c-e9953f6fca70" providerId="ADAL" clId="{6EA81A76-B0A9-4F04-8159-2A3B187F6007}" dt="2022-08-29T12:24:05.473" v="0" actId="1076"/>
          <ac:picMkLst>
            <pc:docMk/>
            <pc:sldMk cId="0" sldId="256"/>
            <ac:picMk id="13" creationId="{00000000-0000-0000-0000-000000000000}"/>
          </ac:picMkLst>
        </pc:picChg>
      </pc:sldChg>
      <pc:sldChg chg="ord">
        <pc:chgData name="Rachel Vaughan [EASPD]" userId="5013edcc-4840-43bc-863c-e9953f6fca70" providerId="ADAL" clId="{6EA81A76-B0A9-4F04-8159-2A3B187F6007}" dt="2022-08-29T12:24:07.808" v="2"/>
        <pc:sldMkLst>
          <pc:docMk/>
          <pc:sldMk cId="3821540606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7038" y="5384293"/>
            <a:ext cx="9539745" cy="265671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3811223" y="0"/>
            <a:ext cx="4476777" cy="21708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70401" y="9559500"/>
            <a:ext cx="3152802" cy="664955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880643" y="2628257"/>
            <a:ext cx="6666491" cy="6666465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0035" r="-69387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788184" y="1281141"/>
            <a:ext cx="11870714" cy="2433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Panel 1: Quality, a fundamental part of support services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485841" y="2170819"/>
            <a:ext cx="7302805" cy="720986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-2" y="5952096"/>
            <a:ext cx="7061295" cy="665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Elisabeth Lammers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5022F7D-BB5E-1533-B523-8A8A4B3A7F71}"/>
              </a:ext>
            </a:extLst>
          </p:cNvPr>
          <p:cNvSpPr txBox="1"/>
          <p:nvPr/>
        </p:nvSpPr>
        <p:spPr>
          <a:xfrm>
            <a:off x="132834" y="9547824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609C13EB-A9A4-45B4-9578-E6056B959E1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3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139" y="6734232"/>
            <a:ext cx="1909129" cy="22016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6447F90-9911-43E7-9BDB-715411AC3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097" y="1651081"/>
            <a:ext cx="13743920" cy="772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40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3F4810AB72642817D07682898C628" ma:contentTypeVersion="16" ma:contentTypeDescription="Create a new document." ma:contentTypeScope="" ma:versionID="9c0d64fe8258fa2a9e70787961446e7a">
  <xsd:schema xmlns:xsd="http://www.w3.org/2001/XMLSchema" xmlns:xs="http://www.w3.org/2001/XMLSchema" xmlns:p="http://schemas.microsoft.com/office/2006/metadata/properties" xmlns:ns2="0b4e6542-4a28-464b-916a-ac287e1e15ef" xmlns:ns3="cae8c1b8-3cee-434b-8da9-32960356a7de" targetNamespace="http://schemas.microsoft.com/office/2006/metadata/properties" ma:root="true" ma:fieldsID="b6b411a29858ba1e9f700040674ccb11" ns2:_="" ns3:_="">
    <xsd:import namespace="0b4e6542-4a28-464b-916a-ac287e1e15ef"/>
    <xsd:import namespace="cae8c1b8-3cee-434b-8da9-32960356a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e6542-4a28-464b-916a-ac287e1e15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f60ac6d-2d98-46b4-814c-7165044f02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8c1b8-3cee-434b-8da9-32960356a7d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13aecc-10f9-435e-a0c0-6a8e69e4f875}" ma:internalName="TaxCatchAll" ma:showField="CatchAllData" ma:web="cae8c1b8-3cee-434b-8da9-32960356a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4e6542-4a28-464b-916a-ac287e1e15ef">
      <Terms xmlns="http://schemas.microsoft.com/office/infopath/2007/PartnerControls"/>
    </lcf76f155ced4ddcb4097134ff3c332f>
    <TaxCatchAll xmlns="cae8c1b8-3cee-434b-8da9-32960356a7de" xsi:nil="true"/>
  </documentManagement>
</p:properties>
</file>

<file path=customXml/itemProps1.xml><?xml version="1.0" encoding="utf-8"?>
<ds:datastoreItem xmlns:ds="http://schemas.openxmlformats.org/officeDocument/2006/customXml" ds:itemID="{D50B26AE-3FC6-413F-B678-1814AA6504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D76A78-E630-4F16-9DDA-C1D99E762555}">
  <ds:schemaRefs>
    <ds:schemaRef ds:uri="0b4e6542-4a28-464b-916a-ac287e1e15ef"/>
    <ds:schemaRef ds:uri="cae8c1b8-3cee-434b-8da9-32960356a7d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60EF20D-D7FD-407D-8305-5480B1D71A7D}">
  <ds:schemaRefs>
    <ds:schemaRef ds:uri="0b4e6542-4a28-464b-916a-ac287e1e15ef"/>
    <ds:schemaRef ds:uri="86da3bd4-9d72-4173-bba8-11c710cf1070"/>
    <ds:schemaRef ds:uri="cae8c1b8-3cee-434b-8da9-32960356a7de"/>
    <ds:schemaRef ds:uri="e3956efd-aea9-4999-9bea-5ef7047655b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17</Words>
  <Application>Microsoft Office PowerPoint</Application>
  <PresentationFormat>Personnalisé</PresentationFormat>
  <Paragraphs>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Oswald</vt:lpstr>
      <vt:lpstr>Calibri</vt:lpstr>
      <vt:lpstr>Arial</vt:lpstr>
      <vt:lpstr>Josefin Sans Regular</vt:lpstr>
      <vt:lpstr>Office Theme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Malta conference-PPT template</dc:title>
  <cp:lastModifiedBy>Sarra Dajean</cp:lastModifiedBy>
  <cp:revision>3</cp:revision>
  <dcterms:created xsi:type="dcterms:W3CDTF">2006-08-16T00:00:00Z</dcterms:created>
  <dcterms:modified xsi:type="dcterms:W3CDTF">2022-10-03T16:27:57Z</dcterms:modified>
  <dc:identifier>DAFJfg4UXJw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0x010100FD7F35B742077D49A421EC8005BC2DEB</vt:lpwstr>
  </property>
  <property fmtid="{D5CDD505-2E9C-101B-9397-08002B2CF9AE}" pid="3" name="MediaServiceImageTags">
    <vt:lpwstr/>
  </property>
</Properties>
</file>