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1" r:id="rId9"/>
    <p:sldId id="260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efin Sans Regular" panose="020B0604020202020204" charset="0"/>
      <p:regular r:id="rId15"/>
    </p:embeddedFont>
    <p:embeddedFont>
      <p:font typeface="Oswald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ud Scheuer [EASPD]" userId="f430d712-8788-4007-871f-6ad65067f12c" providerId="ADAL" clId="{70922077-E05A-4A19-86FF-7A668DFD8192}"/>
    <pc:docChg chg="undo custSel addSld delSld modSld">
      <pc:chgData name="Renaud Scheuer [EASPD]" userId="f430d712-8788-4007-871f-6ad65067f12c" providerId="ADAL" clId="{70922077-E05A-4A19-86FF-7A668DFD8192}" dt="2022-10-06T10:03:59.734" v="652" actId="5793"/>
      <pc:docMkLst>
        <pc:docMk/>
      </pc:docMkLst>
      <pc:sldChg chg="modSp mod">
        <pc:chgData name="Renaud Scheuer [EASPD]" userId="f430d712-8788-4007-871f-6ad65067f12c" providerId="ADAL" clId="{70922077-E05A-4A19-86FF-7A668DFD8192}" dt="2022-10-06T09:38:25.555" v="19" actId="1076"/>
        <pc:sldMkLst>
          <pc:docMk/>
          <pc:sldMk cId="0" sldId="256"/>
        </pc:sldMkLst>
        <pc:spChg chg="mod">
          <ac:chgData name="Renaud Scheuer [EASPD]" userId="f430d712-8788-4007-871f-6ad65067f12c" providerId="ADAL" clId="{70922077-E05A-4A19-86FF-7A668DFD8192}" dt="2022-10-06T09:38:25.555" v="19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Renaud Scheuer [EASPD]" userId="f430d712-8788-4007-871f-6ad65067f12c" providerId="ADAL" clId="{70922077-E05A-4A19-86FF-7A668DFD8192}" dt="2022-10-06T09:38:10.456" v="13" actId="20577"/>
          <ac:spMkLst>
            <pc:docMk/>
            <pc:sldMk cId="0" sldId="256"/>
            <ac:spMk id="14" creationId="{00000000-0000-0000-0000-000000000000}"/>
          </ac:spMkLst>
        </pc:spChg>
      </pc:sldChg>
      <pc:sldChg chg="addSp delSp modSp mod">
        <pc:chgData name="Renaud Scheuer [EASPD]" userId="f430d712-8788-4007-871f-6ad65067f12c" providerId="ADAL" clId="{70922077-E05A-4A19-86FF-7A668DFD8192}" dt="2022-10-06T09:46:25.675" v="326" actId="20577"/>
        <pc:sldMkLst>
          <pc:docMk/>
          <pc:sldMk cId="3821540606" sldId="257"/>
        </pc:sldMkLst>
        <pc:spChg chg="mod">
          <ac:chgData name="Renaud Scheuer [EASPD]" userId="f430d712-8788-4007-871f-6ad65067f12c" providerId="ADAL" clId="{70922077-E05A-4A19-86FF-7A668DFD8192}" dt="2022-10-06T09:44:19.037" v="92" actId="20577"/>
          <ac:spMkLst>
            <pc:docMk/>
            <pc:sldMk cId="3821540606" sldId="257"/>
            <ac:spMk id="11" creationId="{00000000-0000-0000-0000-000000000000}"/>
          </ac:spMkLst>
        </pc:spChg>
        <pc:spChg chg="add del mod">
          <ac:chgData name="Renaud Scheuer [EASPD]" userId="f430d712-8788-4007-871f-6ad65067f12c" providerId="ADAL" clId="{70922077-E05A-4A19-86FF-7A668DFD8192}" dt="2022-10-06T09:46:25.675" v="326" actId="20577"/>
          <ac:spMkLst>
            <pc:docMk/>
            <pc:sldMk cId="3821540606" sldId="257"/>
            <ac:spMk id="14" creationId="{00000000-0000-0000-0000-000000000000}"/>
          </ac:spMkLst>
        </pc:spChg>
      </pc:sldChg>
      <pc:sldChg chg="add del">
        <pc:chgData name="Renaud Scheuer [EASPD]" userId="f430d712-8788-4007-871f-6ad65067f12c" providerId="ADAL" clId="{70922077-E05A-4A19-86FF-7A668DFD8192}" dt="2022-10-06T09:44:04.997" v="66" actId="2890"/>
        <pc:sldMkLst>
          <pc:docMk/>
          <pc:sldMk cId="2800342603" sldId="258"/>
        </pc:sldMkLst>
      </pc:sldChg>
      <pc:sldChg chg="modSp add mod">
        <pc:chgData name="Renaud Scheuer [EASPD]" userId="f430d712-8788-4007-871f-6ad65067f12c" providerId="ADAL" clId="{70922077-E05A-4A19-86FF-7A668DFD8192}" dt="2022-10-06T09:57:58.760" v="602" actId="20577"/>
        <pc:sldMkLst>
          <pc:docMk/>
          <pc:sldMk cId="3935682958" sldId="258"/>
        </pc:sldMkLst>
        <pc:spChg chg="mod">
          <ac:chgData name="Renaud Scheuer [EASPD]" userId="f430d712-8788-4007-871f-6ad65067f12c" providerId="ADAL" clId="{70922077-E05A-4A19-86FF-7A668DFD8192}" dt="2022-10-06T09:57:58.760" v="602" actId="20577"/>
          <ac:spMkLst>
            <pc:docMk/>
            <pc:sldMk cId="3935682958" sldId="258"/>
            <ac:spMk id="14" creationId="{00000000-0000-0000-0000-000000000000}"/>
          </ac:spMkLst>
        </pc:spChg>
      </pc:sldChg>
      <pc:sldChg chg="modSp add mod">
        <pc:chgData name="Renaud Scheuer [EASPD]" userId="f430d712-8788-4007-871f-6ad65067f12c" providerId="ADAL" clId="{70922077-E05A-4A19-86FF-7A668DFD8192}" dt="2022-10-06T09:49:23.324" v="432" actId="20577"/>
        <pc:sldMkLst>
          <pc:docMk/>
          <pc:sldMk cId="2351540014" sldId="259"/>
        </pc:sldMkLst>
        <pc:spChg chg="mod">
          <ac:chgData name="Renaud Scheuer [EASPD]" userId="f430d712-8788-4007-871f-6ad65067f12c" providerId="ADAL" clId="{70922077-E05A-4A19-86FF-7A668DFD8192}" dt="2022-10-06T09:47:42.177" v="392" actId="20577"/>
          <ac:spMkLst>
            <pc:docMk/>
            <pc:sldMk cId="2351540014" sldId="259"/>
            <ac:spMk id="11" creationId="{00000000-0000-0000-0000-000000000000}"/>
          </ac:spMkLst>
        </pc:spChg>
        <pc:spChg chg="mod">
          <ac:chgData name="Renaud Scheuer [EASPD]" userId="f430d712-8788-4007-871f-6ad65067f12c" providerId="ADAL" clId="{70922077-E05A-4A19-86FF-7A668DFD8192}" dt="2022-10-06T09:49:23.324" v="432" actId="20577"/>
          <ac:spMkLst>
            <pc:docMk/>
            <pc:sldMk cId="2351540014" sldId="259"/>
            <ac:spMk id="14" creationId="{00000000-0000-0000-0000-000000000000}"/>
          </ac:spMkLst>
        </pc:spChg>
      </pc:sldChg>
      <pc:sldChg chg="modSp add mod">
        <pc:chgData name="Renaud Scheuer [EASPD]" userId="f430d712-8788-4007-871f-6ad65067f12c" providerId="ADAL" clId="{70922077-E05A-4A19-86FF-7A668DFD8192}" dt="2022-10-06T10:03:59.734" v="652" actId="5793"/>
        <pc:sldMkLst>
          <pc:docMk/>
          <pc:sldMk cId="1626787002" sldId="260"/>
        </pc:sldMkLst>
        <pc:spChg chg="mod">
          <ac:chgData name="Renaud Scheuer [EASPD]" userId="f430d712-8788-4007-871f-6ad65067f12c" providerId="ADAL" clId="{70922077-E05A-4A19-86FF-7A668DFD8192}" dt="2022-10-06T09:52:18.327" v="489" actId="20577"/>
          <ac:spMkLst>
            <pc:docMk/>
            <pc:sldMk cId="1626787002" sldId="260"/>
            <ac:spMk id="11" creationId="{00000000-0000-0000-0000-000000000000}"/>
          </ac:spMkLst>
        </pc:spChg>
        <pc:spChg chg="mod">
          <ac:chgData name="Renaud Scheuer [EASPD]" userId="f430d712-8788-4007-871f-6ad65067f12c" providerId="ADAL" clId="{70922077-E05A-4A19-86FF-7A668DFD8192}" dt="2022-10-06T10:03:59.734" v="652" actId="5793"/>
          <ac:spMkLst>
            <pc:docMk/>
            <pc:sldMk cId="1626787002" sldId="260"/>
            <ac:spMk id="14" creationId="{00000000-0000-0000-0000-000000000000}"/>
          </ac:spMkLst>
        </pc:spChg>
      </pc:sldChg>
      <pc:sldChg chg="modSp add mod">
        <pc:chgData name="Renaud Scheuer [EASPD]" userId="f430d712-8788-4007-871f-6ad65067f12c" providerId="ADAL" clId="{70922077-E05A-4A19-86FF-7A668DFD8192}" dt="2022-10-06T10:03:39.046" v="651" actId="20577"/>
        <pc:sldMkLst>
          <pc:docMk/>
          <pc:sldMk cId="2987010455" sldId="261"/>
        </pc:sldMkLst>
        <pc:spChg chg="mod">
          <ac:chgData name="Renaud Scheuer [EASPD]" userId="f430d712-8788-4007-871f-6ad65067f12c" providerId="ADAL" clId="{70922077-E05A-4A19-86FF-7A668DFD8192}" dt="2022-10-06T10:03:39.046" v="651" actId="20577"/>
          <ac:spMkLst>
            <pc:docMk/>
            <pc:sldMk cId="2987010455" sldId="261"/>
            <ac:spMk id="14" creationId="{00000000-0000-0000-0000-000000000000}"/>
          </ac:spMkLst>
        </pc:spChg>
      </pc:sldChg>
    </pc:docChg>
  </pc:docChgLst>
  <pc:docChgLst>
    <pc:chgData name="Tavishi Rekhi [EASPD]" userId="ddad1592-e9e0-42af-9040-af62cc6b1840" providerId="ADAL" clId="{6749FFCA-50B4-4E91-B4BD-32ED2B1274EE}"/>
    <pc:docChg chg="modSld">
      <pc:chgData name="Tavishi Rekhi [EASPD]" userId="ddad1592-e9e0-42af-9040-af62cc6b1840" providerId="ADAL" clId="{6749FFCA-50B4-4E91-B4BD-32ED2B1274EE}" dt="2022-08-23T09:06:56.116" v="32" actId="1076"/>
      <pc:docMkLst>
        <pc:docMk/>
      </pc:docMkLst>
      <pc:sldChg chg="addSp modSp mod">
        <pc:chgData name="Tavishi Rekhi [EASPD]" userId="ddad1592-e9e0-42af-9040-af62cc6b1840" providerId="ADAL" clId="{6749FFCA-50B4-4E91-B4BD-32ED2B1274EE}" dt="2022-08-23T09:06:27.690" v="30" actId="207"/>
        <pc:sldMkLst>
          <pc:docMk/>
          <pc:sldMk cId="0" sldId="256"/>
        </pc:sldMkLst>
        <pc:spChg chg="add mod">
          <ac:chgData name="Tavishi Rekhi [EASPD]" userId="ddad1592-e9e0-42af-9040-af62cc6b1840" providerId="ADAL" clId="{6749FFCA-50B4-4E91-B4BD-32ED2B1274EE}" dt="2022-08-23T09:06:27.690" v="30" actId="207"/>
          <ac:spMkLst>
            <pc:docMk/>
            <pc:sldMk cId="0" sldId="256"/>
            <ac:spMk id="15" creationId="{B5022F7D-BB5E-1533-B523-8A8A4B3A7F71}"/>
          </ac:spMkLst>
        </pc:spChg>
      </pc:sldChg>
      <pc:sldChg chg="addSp modSp mod">
        <pc:chgData name="Tavishi Rekhi [EASPD]" userId="ddad1592-e9e0-42af-9040-af62cc6b1840" providerId="ADAL" clId="{6749FFCA-50B4-4E91-B4BD-32ED2B1274EE}" dt="2022-08-23T09:06:56.116" v="32" actId="1076"/>
        <pc:sldMkLst>
          <pc:docMk/>
          <pc:sldMk cId="3821540606" sldId="257"/>
        </pc:sldMkLst>
        <pc:spChg chg="add mod">
          <ac:chgData name="Tavishi Rekhi [EASPD]" userId="ddad1592-e9e0-42af-9040-af62cc6b1840" providerId="ADAL" clId="{6749FFCA-50B4-4E91-B4BD-32ED2B1274EE}" dt="2022-08-23T09:06:56.116" v="32" actId="1076"/>
          <ac:spMkLst>
            <pc:docMk/>
            <pc:sldMk cId="3821540606" sldId="257"/>
            <ac:spMk id="8" creationId="{068B8922-51B4-412D-1D10-D6FCA25ECEA6}"/>
          </ac:spMkLst>
        </pc:spChg>
      </pc:sldChg>
    </pc:docChg>
  </pc:docChgLst>
  <pc:docChgLst>
    <pc:chgData name="Paola del Grosso [EASPD]" userId="e5c0050e-2c92-4f9e-ab66-92392b553015" providerId="ADAL" clId="{2041C718-BE2C-437B-90DF-DCAC259E0A3A}"/>
    <pc:docChg chg="modSld">
      <pc:chgData name="Paola del Grosso [EASPD]" userId="e5c0050e-2c92-4f9e-ab66-92392b553015" providerId="ADAL" clId="{2041C718-BE2C-437B-90DF-DCAC259E0A3A}" dt="2022-08-29T13:45:01.405" v="9" actId="14100"/>
      <pc:docMkLst>
        <pc:docMk/>
      </pc:docMkLst>
      <pc:sldChg chg="modSp mod">
        <pc:chgData name="Paola del Grosso [EASPD]" userId="e5c0050e-2c92-4f9e-ab66-92392b553015" providerId="ADAL" clId="{2041C718-BE2C-437B-90DF-DCAC259E0A3A}" dt="2022-08-29T13:45:01.405" v="9" actId="14100"/>
        <pc:sldMkLst>
          <pc:docMk/>
          <pc:sldMk cId="0" sldId="256"/>
        </pc:sldMkLst>
        <pc:spChg chg="mod">
          <ac:chgData name="Paola del Grosso [EASPD]" userId="e5c0050e-2c92-4f9e-ab66-92392b553015" providerId="ADAL" clId="{2041C718-BE2C-437B-90DF-DCAC259E0A3A}" dt="2022-08-29T13:45:01.405" v="9" actId="14100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7038" y="5384293"/>
            <a:ext cx="9539745" cy="265671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3811223" y="0"/>
            <a:ext cx="4476777" cy="21708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0401" y="9559500"/>
            <a:ext cx="3152802" cy="664955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880643" y="2628257"/>
            <a:ext cx="6666491" cy="6666465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788184" y="1281141"/>
            <a:ext cx="10794216" cy="3707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7050" i="0">
                <a:solidFill>
                  <a:srgbClr val="2B2B2B"/>
                </a:solidFill>
                <a:effectLst/>
                <a:latin typeface="Oswald" panose="00000500000000000000" pitchFamily="2" charset="0"/>
              </a:rPr>
              <a:t>9: Innovative approaches in quality frameworks for social services</a:t>
            </a:r>
            <a:endParaRPr lang="en-US" sz="705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3" y="6941313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GB" sz="4548">
                <a:solidFill>
                  <a:srgbClr val="000000"/>
                </a:solidFill>
                <a:latin typeface="Josefin Sans Regular"/>
              </a:rPr>
              <a:t>EASPD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558424" y="2170819"/>
            <a:ext cx="7302805" cy="72098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2" y="5952096"/>
            <a:ext cx="7061295" cy="66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Renaud Scheuer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132834" y="9547824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763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Quality Frameworks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4129013"/>
            <a:ext cx="15773400" cy="393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What are examples of innovative methods to define and measure quality?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How can these tools help service providers to improve their services?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How do these tools relate to your particular context (region, sector, </a:t>
            </a:r>
            <a:r>
              <a:rPr lang="en-US" sz="4548" err="1">
                <a:solidFill>
                  <a:srgbClr val="000000"/>
                </a:solidFill>
                <a:latin typeface="Josefin Sans Regular"/>
              </a:rPr>
              <a:t>etc</a:t>
            </a:r>
            <a:r>
              <a:rPr lang="en-US" sz="4548">
                <a:solidFill>
                  <a:srgbClr val="000000"/>
                </a:solidFill>
                <a:latin typeface="Josefin Sans Regular"/>
              </a:rPr>
              <a:t>)?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82154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763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Speakers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3301278"/>
            <a:ext cx="15773400" cy="5897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Johannes Schädler (University of Siegen, Germany/EURECO)</a:t>
            </a:r>
          </a:p>
          <a:p>
            <a:pPr>
              <a:lnSpc>
                <a:spcPts val="5094"/>
              </a:lnSpc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Jan Šiška (University of Minnesota, USA, and Charles University, Czechia)</a:t>
            </a:r>
          </a:p>
          <a:p>
            <a:pPr>
              <a:lnSpc>
                <a:spcPts val="5094"/>
              </a:lnSpc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Dr Alistair De Gaetano (Office of Disability Issues, Malta)</a:t>
            </a:r>
          </a:p>
          <a:p>
            <a:pPr>
              <a:lnSpc>
                <a:spcPts val="5094"/>
              </a:lnSpc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35154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763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Fishbowl discussion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4156228"/>
            <a:ext cx="15011400" cy="393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Participatory approach for workshops.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Outer circle to listen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Inner circle to speak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Max 3 minutes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Free up chairs for other participants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393568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763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Fishbowl discussion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4156228"/>
            <a:ext cx="15011400" cy="3281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GB" sz="4548">
                <a:solidFill>
                  <a:srgbClr val="000000"/>
                </a:solidFill>
                <a:latin typeface="Josefin Sans Regular"/>
              </a:rPr>
              <a:t>9:35: First presentation (</a:t>
            </a:r>
            <a:r>
              <a:rPr lang="en-US" sz="4548">
                <a:solidFill>
                  <a:srgbClr val="000000"/>
                </a:solidFill>
                <a:latin typeface="Josefin Sans Regular"/>
              </a:rPr>
              <a:t>Johannes Schädler</a:t>
            </a:r>
            <a:r>
              <a:rPr lang="en-GB" sz="4548">
                <a:solidFill>
                  <a:srgbClr val="000000"/>
                </a:solidFill>
                <a:latin typeface="Josefin Sans Regular"/>
              </a:rPr>
              <a:t>) 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GB" sz="4548">
                <a:solidFill>
                  <a:srgbClr val="000000"/>
                </a:solidFill>
                <a:latin typeface="Josefin Sans Regular"/>
              </a:rPr>
              <a:t>10:05 Second presentation (</a:t>
            </a:r>
            <a:r>
              <a:rPr lang="en-US" sz="4548">
                <a:solidFill>
                  <a:srgbClr val="000000"/>
                </a:solidFill>
                <a:latin typeface="Josefin Sans Regular"/>
              </a:rPr>
              <a:t>Jan Šiška</a:t>
            </a:r>
            <a:r>
              <a:rPr lang="en-GB" sz="4548">
                <a:solidFill>
                  <a:srgbClr val="000000"/>
                </a:solidFill>
                <a:latin typeface="Josefin Sans Regular"/>
              </a:rPr>
              <a:t>) 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GB" sz="4548">
                <a:solidFill>
                  <a:srgbClr val="000000"/>
                </a:solidFill>
                <a:latin typeface="Josefin Sans Regular"/>
              </a:rPr>
              <a:t>10:35 Third presentation (</a:t>
            </a:r>
            <a:r>
              <a:rPr lang="en-US" sz="4548">
                <a:solidFill>
                  <a:srgbClr val="000000"/>
                </a:solidFill>
                <a:latin typeface="Josefin Sans Regular"/>
              </a:rPr>
              <a:t>Alistair De Gaetano)</a:t>
            </a:r>
            <a:endParaRPr lang="en-GB" sz="4548">
              <a:solidFill>
                <a:srgbClr val="000000"/>
              </a:solidFill>
              <a:latin typeface="Josefin Sans Regular"/>
            </a:endParaRP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GB" sz="4548">
                <a:solidFill>
                  <a:srgbClr val="000000"/>
                </a:solidFill>
                <a:latin typeface="Josefin Sans Regular"/>
              </a:rPr>
              <a:t>11:00 Conclusions</a:t>
            </a:r>
            <a:endParaRPr lang="en-US" sz="4548">
              <a:solidFill>
                <a:srgbClr val="000000"/>
              </a:solidFill>
              <a:latin typeface="Josefin Sans Regular"/>
            </a:endParaRP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98701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631079" y="5378332"/>
            <a:ext cx="9539745" cy="27758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14726034" y="0"/>
            <a:ext cx="3561966" cy="17272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19200" y="1353187"/>
            <a:ext cx="8763000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72"/>
              </a:lnSpc>
            </a:pPr>
            <a:r>
              <a:rPr lang="en-US" sz="7051">
                <a:solidFill>
                  <a:srgbClr val="000000"/>
                </a:solidFill>
                <a:latin typeface="Oswald"/>
              </a:rPr>
              <a:t>Thank you!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9200" y="4156228"/>
            <a:ext cx="15011400" cy="2627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4"/>
              </a:lnSpc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Next: 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11h00-11h30: coffee break </a:t>
            </a:r>
          </a:p>
          <a:p>
            <a:pPr marL="1143000" lvl="1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r>
              <a:rPr lang="en-US" sz="4548">
                <a:solidFill>
                  <a:srgbClr val="000000"/>
                </a:solidFill>
                <a:latin typeface="Josefin Sans Regular"/>
              </a:rPr>
              <a:t>11h30-13h00: workshops</a:t>
            </a:r>
          </a:p>
          <a:p>
            <a:pPr marL="685800" indent="-685800">
              <a:lnSpc>
                <a:spcPts val="5094"/>
              </a:lnSpc>
              <a:buFont typeface="Arial" panose="020B0604020202020204" pitchFamily="34" charset="0"/>
              <a:buChar char="•"/>
            </a:pPr>
            <a:endParaRPr lang="en-US" sz="4548">
              <a:solidFill>
                <a:srgbClr val="000000"/>
              </a:solidFill>
              <a:latin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1053119" y="1114617"/>
            <a:ext cx="2566759" cy="460522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88853" y="9539746"/>
            <a:ext cx="419100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162678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Props1.xml><?xml version="1.0" encoding="utf-8"?>
<ds:datastoreItem xmlns:ds="http://schemas.openxmlformats.org/officeDocument/2006/customXml" ds:itemID="{7DB0818D-3E10-49C2-A8D6-1AAF247BADB1}"/>
</file>

<file path=customXml/itemProps2.xml><?xml version="1.0" encoding="utf-8"?>
<ds:datastoreItem xmlns:ds="http://schemas.openxmlformats.org/officeDocument/2006/customXml" ds:itemID="{D50B26AE-3FC6-413F-B678-1814AA6504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F20D-D7FD-407D-8305-5480B1D71A7D}">
  <ds:schemaRefs>
    <ds:schemaRef ds:uri="0b4e6542-4a28-464b-916a-ac287e1e15ef"/>
    <ds:schemaRef ds:uri="86da3bd4-9d72-4173-bba8-11c710cf1070"/>
    <ds:schemaRef ds:uri="cae8c1b8-3cee-434b-8da9-32960356a7de"/>
    <ds:schemaRef ds:uri="e3956efd-aea9-4999-9bea-5ef7047655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Josefin Sans Regular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Malta conference-PPT template</dc:title>
  <cp:lastModifiedBy>Orazio Fiorini [EASPD]</cp:lastModifiedBy>
  <cp:revision>1</cp:revision>
  <dcterms:created xsi:type="dcterms:W3CDTF">2006-08-16T00:00:00Z</dcterms:created>
  <dcterms:modified xsi:type="dcterms:W3CDTF">2022-10-14T08:02:36Z</dcterms:modified>
  <dc:identifier>DAFJfg4UXJw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0x0101008733F4810AB72642817D07682898C628</vt:lpwstr>
  </property>
  <property fmtid="{D5CDD505-2E9C-101B-9397-08002B2CF9AE}" pid="3" name="MediaServiceImageTags">
    <vt:lpwstr/>
  </property>
</Properties>
</file>