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4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Josefin Sans Regular" panose="020B0604020202020204" charset="0"/>
      <p:regular r:id="rId18"/>
    </p:embeddedFont>
    <p:embeddedFont>
      <p:font typeface="Oswald" panose="00000500000000000000" pitchFamily="2" charset="0"/>
      <p:regular r:id="rId19"/>
      <p:bold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24032-21F4-49B2-8696-CD0485263AB2}" v="4" dt="2022-10-12T08:57:27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4626" autoAdjust="0"/>
  </p:normalViewPr>
  <p:slideViewPr>
    <p:cSldViewPr>
      <p:cViewPr varScale="1">
        <p:scale>
          <a:sx n="38" d="100"/>
          <a:sy n="38" d="100"/>
        </p:scale>
        <p:origin x="97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Hannotte [EASPD]" userId="a589a13b-62d7-4020-bb55-0ede48d1a46a" providerId="ADAL" clId="{7C524032-21F4-49B2-8696-CD0485263AB2}"/>
    <pc:docChg chg="modSld">
      <pc:chgData name="Ana Hannotte [EASPD]" userId="a589a13b-62d7-4020-bb55-0ede48d1a46a" providerId="ADAL" clId="{7C524032-21F4-49B2-8696-CD0485263AB2}" dt="2022-10-12T08:57:27.645" v="14"/>
      <pc:docMkLst>
        <pc:docMk/>
      </pc:docMkLst>
      <pc:sldChg chg="modSp">
        <pc:chgData name="Ana Hannotte [EASPD]" userId="a589a13b-62d7-4020-bb55-0ede48d1a46a" providerId="ADAL" clId="{7C524032-21F4-49B2-8696-CD0485263AB2}" dt="2022-10-12T08:55:38.051" v="0" actId="123"/>
        <pc:sldMkLst>
          <pc:docMk/>
          <pc:sldMk cId="3174331693" sldId="259"/>
        </pc:sldMkLst>
        <pc:spChg chg="mod">
          <ac:chgData name="Ana Hannotte [EASPD]" userId="a589a13b-62d7-4020-bb55-0ede48d1a46a" providerId="ADAL" clId="{7C524032-21F4-49B2-8696-CD0485263AB2}" dt="2022-10-12T08:55:38.051" v="0" actId="123"/>
          <ac:spMkLst>
            <pc:docMk/>
            <pc:sldMk cId="3174331693" sldId="259"/>
            <ac:spMk id="11" creationId="{00000000-0000-0000-0000-000000000000}"/>
          </ac:spMkLst>
        </pc:spChg>
      </pc:sldChg>
      <pc:sldChg chg="modSp mod">
        <pc:chgData name="Ana Hannotte [EASPD]" userId="a589a13b-62d7-4020-bb55-0ede48d1a46a" providerId="ADAL" clId="{7C524032-21F4-49B2-8696-CD0485263AB2}" dt="2022-10-12T08:56:02.683" v="2" actId="1076"/>
        <pc:sldMkLst>
          <pc:docMk/>
          <pc:sldMk cId="997433537" sldId="260"/>
        </pc:sldMkLst>
        <pc:spChg chg="mod">
          <ac:chgData name="Ana Hannotte [EASPD]" userId="a589a13b-62d7-4020-bb55-0ede48d1a46a" providerId="ADAL" clId="{7C524032-21F4-49B2-8696-CD0485263AB2}" dt="2022-10-12T08:56:02.683" v="2" actId="1076"/>
          <ac:spMkLst>
            <pc:docMk/>
            <pc:sldMk cId="997433537" sldId="260"/>
            <ac:spMk id="11" creationId="{00000000-0000-0000-0000-000000000000}"/>
          </ac:spMkLst>
        </pc:spChg>
      </pc:sldChg>
      <pc:sldChg chg="modSp mod">
        <pc:chgData name="Ana Hannotte [EASPD]" userId="a589a13b-62d7-4020-bb55-0ede48d1a46a" providerId="ADAL" clId="{7C524032-21F4-49B2-8696-CD0485263AB2}" dt="2022-10-12T08:57:22.033" v="13" actId="1076"/>
        <pc:sldMkLst>
          <pc:docMk/>
          <pc:sldMk cId="3126599060" sldId="261"/>
        </pc:sldMkLst>
        <pc:spChg chg="mod">
          <ac:chgData name="Ana Hannotte [EASPD]" userId="a589a13b-62d7-4020-bb55-0ede48d1a46a" providerId="ADAL" clId="{7C524032-21F4-49B2-8696-CD0485263AB2}" dt="2022-10-12T08:56:25.568" v="4" actId="1076"/>
          <ac:spMkLst>
            <pc:docMk/>
            <pc:sldMk cId="3126599060" sldId="261"/>
            <ac:spMk id="12" creationId="{F84A7B6E-A096-E375-40B3-BB9E890F3092}"/>
          </ac:spMkLst>
        </pc:spChg>
        <pc:grpChg chg="mod">
          <ac:chgData name="Ana Hannotte [EASPD]" userId="a589a13b-62d7-4020-bb55-0ede48d1a46a" providerId="ADAL" clId="{7C524032-21F4-49B2-8696-CD0485263AB2}" dt="2022-10-12T08:57:22.033" v="13" actId="1076"/>
          <ac:grpSpMkLst>
            <pc:docMk/>
            <pc:sldMk cId="3126599060" sldId="261"/>
            <ac:grpSpMk id="2" creationId="{00000000-0000-0000-0000-000000000000}"/>
          </ac:grpSpMkLst>
        </pc:grpChg>
        <pc:picChg chg="mod">
          <ac:chgData name="Ana Hannotte [EASPD]" userId="a589a13b-62d7-4020-bb55-0ede48d1a46a" providerId="ADAL" clId="{7C524032-21F4-49B2-8696-CD0485263AB2}" dt="2022-10-12T08:56:58.710" v="9" actId="1076"/>
          <ac:picMkLst>
            <pc:docMk/>
            <pc:sldMk cId="3126599060" sldId="261"/>
            <ac:picMk id="7" creationId="{00000000-0000-0000-0000-000000000000}"/>
          </ac:picMkLst>
        </pc:picChg>
        <pc:picChg chg="mod">
          <ac:chgData name="Ana Hannotte [EASPD]" userId="a589a13b-62d7-4020-bb55-0ede48d1a46a" providerId="ADAL" clId="{7C524032-21F4-49B2-8696-CD0485263AB2}" dt="2022-10-12T08:56:46.067" v="8" actId="14100"/>
          <ac:picMkLst>
            <pc:docMk/>
            <pc:sldMk cId="3126599060" sldId="261"/>
            <ac:picMk id="10" creationId="{94CE90E4-4BCE-9E11-2366-D14C6938D51C}"/>
          </ac:picMkLst>
        </pc:picChg>
      </pc:sldChg>
      <pc:sldChg chg="addSp modSp mod">
        <pc:chgData name="Ana Hannotte [EASPD]" userId="a589a13b-62d7-4020-bb55-0ede48d1a46a" providerId="ADAL" clId="{7C524032-21F4-49B2-8696-CD0485263AB2}" dt="2022-10-12T08:57:27.645" v="14"/>
        <pc:sldMkLst>
          <pc:docMk/>
          <pc:sldMk cId="112385676" sldId="265"/>
        </pc:sldMkLst>
        <pc:spChg chg="mod">
          <ac:chgData name="Ana Hannotte [EASPD]" userId="a589a13b-62d7-4020-bb55-0ede48d1a46a" providerId="ADAL" clId="{7C524032-21F4-49B2-8696-CD0485263AB2}" dt="2022-10-12T08:57:27.645" v="14"/>
          <ac:spMkLst>
            <pc:docMk/>
            <pc:sldMk cId="112385676" sldId="265"/>
            <ac:spMk id="6" creationId="{9A02B50A-D9F7-20C2-4FAA-23C4262BD918}"/>
          </ac:spMkLst>
        </pc:spChg>
        <pc:grpChg chg="add mod">
          <ac:chgData name="Ana Hannotte [EASPD]" userId="a589a13b-62d7-4020-bb55-0ede48d1a46a" providerId="ADAL" clId="{7C524032-21F4-49B2-8696-CD0485263AB2}" dt="2022-10-12T08:57:27.645" v="14"/>
          <ac:grpSpMkLst>
            <pc:docMk/>
            <pc:sldMk cId="112385676" sldId="265"/>
            <ac:grpSpMk id="5" creationId="{47E24451-8D2A-57FD-A336-8AA5B98C5A75}"/>
          </ac:grpSpMkLst>
        </pc:grpChg>
        <pc:picChg chg="add mod">
          <ac:chgData name="Ana Hannotte [EASPD]" userId="a589a13b-62d7-4020-bb55-0ede48d1a46a" providerId="ADAL" clId="{7C524032-21F4-49B2-8696-CD0485263AB2}" dt="2022-10-12T08:57:11.640" v="12" actId="1076"/>
          <ac:picMkLst>
            <pc:docMk/>
            <pc:sldMk cId="112385676" sldId="265"/>
            <ac:picMk id="4" creationId="{D023C6B9-8736-859E-568E-56F0606FA6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astasia.Campbell@mu.i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1870714" cy="372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Workshop 12:</a:t>
            </a:r>
            <a:r>
              <a:rPr lang="en-GB" sz="7200" b="0" i="0" dirty="0">
                <a:solidFill>
                  <a:srgbClr val="2B2B2B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en-GB" sz="7050" i="0" dirty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Modernising human resources &amp; organisational management</a:t>
            </a:r>
            <a:endParaRPr lang="en-US" sz="705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26771" y="5417945"/>
            <a:ext cx="9935595" cy="665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Mac MacLachlan &amp; </a:t>
            </a:r>
            <a:r>
              <a:rPr lang="en-US" sz="4548" dirty="0" err="1">
                <a:solidFill>
                  <a:srgbClr val="000000"/>
                </a:solidFill>
                <a:latin typeface="Josefin Sans Regular"/>
              </a:rPr>
              <a:t>Cathal</a:t>
            </a: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 Morgan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788D6A-13F0-72CF-7B73-B4A1BCA9A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84" y="6580398"/>
            <a:ext cx="2476226" cy="2202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C88C1C-9826-E8FE-726A-A1E4B57B9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9009" y="6709858"/>
            <a:ext cx="2369293" cy="19655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A07654-B1BC-8AD5-1E9F-7F27C0F7E1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0934" y="6690906"/>
            <a:ext cx="2015360" cy="2103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66878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Rights-Based Leadership and Governance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0600" y="3695700"/>
            <a:ext cx="15392400" cy="3281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European Framework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Health System Building Blocks – Leadership &amp; Governance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 Rights-based approach – the UNCRPD </a:t>
            </a:r>
          </a:p>
          <a:p>
            <a:pPr>
              <a:lnSpc>
                <a:spcPts val="5094"/>
              </a:lnSpc>
            </a:pPr>
            <a:r>
              <a:rPr lang="en-US" sz="4548" dirty="0">
                <a:solidFill>
                  <a:srgbClr val="000000"/>
                </a:solidFill>
                <a:latin typeface="Josefin Sans Regular"/>
              </a:rPr>
              <a:t>A Tool to Measure this. </a:t>
            </a:r>
          </a:p>
          <a:p>
            <a:pPr>
              <a:lnSpc>
                <a:spcPts val="5094"/>
              </a:lnSpc>
            </a:pPr>
            <a:endParaRPr lang="en-US" sz="4548" dirty="0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32004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76200-A1A6-1EFF-4734-DDF3C21685A5}"/>
              </a:ext>
            </a:extLst>
          </p:cNvPr>
          <p:cNvSpPr txBox="1"/>
          <p:nvPr/>
        </p:nvSpPr>
        <p:spPr>
          <a:xfrm>
            <a:off x="914400" y="3868010"/>
            <a:ext cx="168577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envisions that, by 2030, persons with disabilities will be fully included and considered in all health </a:t>
            </a:r>
            <a:r>
              <a:rPr lang="en-IE" sz="360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planning, delivery and leadership</a:t>
            </a:r>
            <a:r>
              <a:rPr lang="en-IE" sz="3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across the WHO European Region, leading to a disability-inclusive health sector and the promotion of the health and well-being of all persons, in order to achieve the highest attainable standard of health for persons with disabilities of all ages, ethnicities, and genders; and across the diverse contexts in the Region.</a:t>
            </a:r>
            <a:endParaRPr lang="en-I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B802D-7DF8-EAC5-9689-3739A9495C4B}"/>
              </a:ext>
            </a:extLst>
          </p:cNvPr>
          <p:cNvSpPr txBox="1"/>
          <p:nvPr/>
        </p:nvSpPr>
        <p:spPr>
          <a:xfrm>
            <a:off x="1636295" y="2005263"/>
            <a:ext cx="13521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imSun" panose="02010600030101010101" pitchFamily="2" charset="-122"/>
              </a:rPr>
              <a:t>“The WHO European Framework for action to achieve the</a:t>
            </a:r>
          </a:p>
          <a:p>
            <a:r>
              <a:rPr lang="en-IE" sz="36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imSun" panose="02010600030101010101" pitchFamily="2" charset="-122"/>
              </a:rPr>
              <a:t> highest attainable standard of health for persons with disabilities </a:t>
            </a:r>
          </a:p>
          <a:p>
            <a:r>
              <a:rPr lang="en-IE" sz="360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SimSun" panose="02010600030101010101" pitchFamily="2" charset="-122"/>
              </a:rPr>
              <a:t>2022–2030”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78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14020800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1200"/>
              </a:spcAft>
              <a:buSzPts val="1200"/>
              <a:buFont typeface="+mj-lt"/>
              <a:buAutoNum type="romanLcPeriod"/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Framework Principles</a:t>
            </a:r>
          </a:p>
          <a:p>
            <a:pPr lvl="0" algn="just">
              <a:spcAft>
                <a:spcPts val="1200"/>
              </a:spcAft>
              <a:buSzPts val="1200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Human rights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Persons with disabilities should enjoy the same rights to health, employment, education and all other areas of life on an equal basis with others.</a:t>
            </a:r>
            <a:endParaRPr lang="en-I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buSzPts val="1200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Universal design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 built environment, health equipment and products, and all health services need to be accessible and usable by all people.</a:t>
            </a:r>
            <a:endParaRPr lang="en-I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1200"/>
              </a:spcAft>
              <a:buSzPts val="1200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Life-course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 needs of persons with disabilities should be fully considered across the life course.</a:t>
            </a:r>
            <a:endParaRPr lang="en-I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IE" sz="3200" dirty="0"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en-I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Health systems</a:t>
            </a:r>
            <a:r>
              <a:rPr lang="en-I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Actions need to be developed to ensure that disability inclusivity is integrated in the six building blocks of health systems: (a) service delivery, (b) health workforce, (c) health information systems, (d) access to essential medicines (and for people with disability especially assistive technology products), (e) financing, </a:t>
            </a:r>
            <a:r>
              <a:rPr lang="en-IE" sz="3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(g) leadership and governance</a:t>
            </a:r>
            <a:r>
              <a:rPr lang="en-IE" sz="3200" dirty="0">
                <a:effectLst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Oswald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228600" y="10043569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1743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76300" y="1028700"/>
            <a:ext cx="16535400" cy="10012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Our literature review and argument focuses on four </a:t>
            </a:r>
            <a:r>
              <a:rPr lang="en-I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themes.</a:t>
            </a:r>
          </a:p>
          <a:p>
            <a:pPr algn="just">
              <a:lnSpc>
                <a:spcPct val="150000"/>
              </a:lnSpc>
            </a:pP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IE" sz="280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ersons with disabilities must have </a:t>
            </a:r>
            <a:r>
              <a:rPr lang="en-I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accessible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information about and access to the services they need.</a:t>
            </a:r>
          </a:p>
          <a:p>
            <a:pPr algn="just">
              <a:lnSpc>
                <a:spcPct val="150000"/>
              </a:lnSpc>
            </a:pP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People with disabilities must be central to and involved </a:t>
            </a:r>
            <a:r>
              <a:rPr lang="en-I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leadership and governance of health services. </a:t>
            </a:r>
          </a:p>
          <a:p>
            <a:pPr algn="just">
              <a:lnSpc>
                <a:spcPct val="150000"/>
              </a:lnSpc>
            </a:pPr>
            <a:r>
              <a:rPr lang="en-IE" sz="2800" dirty="0">
                <a:latin typeface="Arial" panose="020B0604020202020204" pitchFamily="34" charset="0"/>
                <a:ea typeface="Times New Roman" panose="02020603050405020304" pitchFamily="18" charset="0"/>
              </a:rPr>
              <a:t>3. P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ersons with disabilities have the right to have their health services provided through the </a:t>
            </a:r>
            <a:r>
              <a:rPr lang="en-I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effective mechanisms of service delivery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especially the most effective ways of teamworking across multi- and inter-disciplinary teams. </a:t>
            </a:r>
          </a:p>
          <a:p>
            <a:pPr algn="just">
              <a:lnSpc>
                <a:spcPct val="150000"/>
              </a:lnSpc>
            </a:pPr>
            <a:r>
              <a:rPr lang="en-IE" sz="2800" dirty="0"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en-IE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I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eople providing services have a right 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work in psychologically safe environments, where they feel valued, </a:t>
            </a:r>
            <a:r>
              <a:rPr lang="en-IE" sz="2800" dirty="0">
                <a:latin typeface="Arial" panose="020B0604020202020204" pitchFamily="34" charset="0"/>
                <a:ea typeface="Times New Roman" panose="02020603050405020304" pitchFamily="18" charset="0"/>
              </a:rPr>
              <a:t>have 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opportunities to share leadership of teams, have secure and fulfilling employment, feel empowered to question each other and to advocate for the rights of service users. </a:t>
            </a:r>
          </a:p>
          <a:p>
            <a:pPr algn="just">
              <a:lnSpc>
                <a:spcPct val="150000"/>
              </a:lnSpc>
            </a:pPr>
            <a:endParaRPr lang="en-IE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Fortunately, all four of these aims can not only be achieved, but each </a:t>
            </a:r>
            <a:r>
              <a:rPr lang="en-IE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will reinforce the other</a:t>
            </a:r>
            <a:r>
              <a:rPr lang="en-I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when services are designed from a rights-based perspective. </a:t>
            </a:r>
            <a:endParaRPr lang="en-I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9974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4291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-152400"/>
            <a:ext cx="3561966" cy="172722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E90E4-4BCE-9E11-2366-D14C6938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72" y="1104900"/>
            <a:ext cx="15790028" cy="9219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4A7B6E-A096-E375-40B3-BB9E890F3092}"/>
              </a:ext>
            </a:extLst>
          </p:cNvPr>
          <p:cNvSpPr txBox="1"/>
          <p:nvPr/>
        </p:nvSpPr>
        <p:spPr>
          <a:xfrm>
            <a:off x="1825784" y="305485"/>
            <a:ext cx="12158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E" b="1" i="0" u="sng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Point 3:</a:t>
            </a:r>
            <a:r>
              <a:rPr lang="en-IE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IE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Brún</a:t>
            </a:r>
            <a:r>
              <a:rPr lang="en-IE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&amp; McAuliffe, E. (2020). Identifying the context, mechanisms and outcomes underlying collective </a:t>
            </a:r>
          </a:p>
          <a:p>
            <a:r>
              <a:rPr lang="en-IE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leadership in teams: building a realist programme theory. </a:t>
            </a:r>
            <a:r>
              <a:rPr lang="en-IE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BMC Health Services Research</a:t>
            </a:r>
            <a:r>
              <a:rPr lang="en-IE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E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IE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1-13.</a:t>
            </a:r>
            <a:r>
              <a:rPr lang="en-IE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9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0222-0C2C-F645-3EE7-438CEE4F7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0" y="-16042"/>
            <a:ext cx="7772400" cy="1470025"/>
          </a:xfrm>
        </p:spPr>
        <p:txBody>
          <a:bodyPr/>
          <a:lstStyle/>
          <a:p>
            <a:r>
              <a:rPr lang="en-US" dirty="0"/>
              <a:t>Exercise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5E1AB-4D01-A3B3-CD87-B3147DDC6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104900"/>
            <a:ext cx="17602200" cy="89154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sz="4000" dirty="0"/>
              <a:t>You have been given a double-sided page which identifies a rights-based services issue, indicates a problem statement and suggests an outcome that could be associated with successfully addressing it.</a:t>
            </a:r>
          </a:p>
          <a:p>
            <a:pPr marL="514350" indent="-514350" algn="l">
              <a:buAutoNum type="arabicPeriod"/>
            </a:pPr>
            <a:r>
              <a:rPr lang="en-US" sz="4000" dirty="0"/>
              <a:t>This is an anonymous exercise, unless you want to identify yourself by giving contact details.</a:t>
            </a:r>
          </a:p>
          <a:p>
            <a:pPr marL="514350" indent="-514350" algn="l">
              <a:buAutoNum type="arabicPeriod"/>
            </a:pPr>
            <a:r>
              <a:rPr lang="en-US" sz="4000" dirty="0"/>
              <a:t>You only have 15 minutes</a:t>
            </a:r>
          </a:p>
          <a:p>
            <a:pPr algn="l"/>
            <a:r>
              <a:rPr lang="en-US" sz="4000" dirty="0"/>
              <a:t>4. </a:t>
            </a:r>
            <a:r>
              <a:rPr lang="en-US" sz="4000" u="sng" dirty="0"/>
              <a:t>First i</a:t>
            </a:r>
            <a:r>
              <a:rPr lang="en-US" sz="4000" dirty="0"/>
              <a:t>ndividually read the handout, </a:t>
            </a:r>
            <a:r>
              <a:rPr lang="en-US" sz="4000" u="sng" dirty="0"/>
              <a:t>then</a:t>
            </a:r>
            <a:r>
              <a:rPr lang="en-US" sz="4000" dirty="0"/>
              <a:t> form groups with those sitting close to you and </a:t>
            </a:r>
            <a:r>
              <a:rPr lang="en-US" sz="4000" u="sng" dirty="0"/>
              <a:t>identity </a:t>
            </a:r>
            <a:r>
              <a:rPr lang="en-US" sz="4000" b="1" u="sng" dirty="0"/>
              <a:t>3 questions </a:t>
            </a:r>
            <a:r>
              <a:rPr lang="en-US" sz="4000" u="sng" dirty="0"/>
              <a:t>or issues that you may consider to be problematic and make suggestions for improving them.</a:t>
            </a:r>
          </a:p>
          <a:p>
            <a:pPr algn="l"/>
            <a:r>
              <a:rPr lang="en-US" sz="4000" dirty="0"/>
              <a:t>5. At the end of the exercise we will ask for the same page back from each of you (feel free to photoshoot the sheet if you wish to). </a:t>
            </a:r>
            <a:endParaRPr lang="en-US" sz="4000" u="sng" dirty="0"/>
          </a:p>
          <a:p>
            <a:pPr algn="l"/>
            <a:r>
              <a:rPr lang="en-US" sz="4000" dirty="0"/>
              <a:t>6. Please use the space at the bottom of the page to comment or suggest new questions or ideas.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If you have any ideas you want to share after this workshop please e-mail them to to:</a:t>
            </a:r>
          </a:p>
          <a:p>
            <a:pPr algn="l"/>
            <a:r>
              <a:rPr lang="en-US" sz="4000" dirty="0"/>
              <a:t> </a:t>
            </a:r>
            <a:r>
              <a:rPr lang="en-IE" sz="4600" b="0" i="0" u="none" strike="noStrike" dirty="0">
                <a:solidFill>
                  <a:srgbClr val="605E5C"/>
                </a:solidFill>
                <a:effectLst/>
                <a:latin typeface="Segoe UI" panose="020B0502040204020203" pitchFamily="34" charset="0"/>
                <a:hlinkClick r:id="rId2"/>
              </a:rPr>
              <a:t>Anastasia.Campbell@mu.ie</a:t>
            </a:r>
            <a:r>
              <a:rPr lang="en-IE" sz="4600" b="0" i="0" u="none" strike="noStrike" dirty="0">
                <a:solidFill>
                  <a:srgbClr val="605E5C"/>
                </a:solidFill>
                <a:effectLst/>
                <a:latin typeface="Segoe UI" panose="020B0502040204020203" pitchFamily="34" charset="0"/>
              </a:rPr>
              <a:t> with the subject line ”Additional Feedback from EASPD Conference” </a:t>
            </a:r>
            <a:endParaRPr lang="en-US" sz="4600" dirty="0"/>
          </a:p>
          <a:p>
            <a:pPr algn="l"/>
            <a:endParaRPr lang="en-US" dirty="0"/>
          </a:p>
          <a:p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023C6B9-8736-859E-568E-56F0606F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5" t="17520" r="7328" b="19856"/>
          <a:stretch>
            <a:fillRect/>
          </a:stretch>
        </p:blipFill>
        <p:spPr>
          <a:xfrm>
            <a:off x="15716634" y="-89240"/>
            <a:ext cx="2418966" cy="1172973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47E24451-8D2A-57FD-A336-8AA5B98C5A75}"/>
              </a:ext>
            </a:extLst>
          </p:cNvPr>
          <p:cNvGrpSpPr/>
          <p:nvPr/>
        </p:nvGrpSpPr>
        <p:grpSpPr>
          <a:xfrm rot="-5400000">
            <a:off x="-4631079" y="5429132"/>
            <a:ext cx="9539745" cy="277589"/>
            <a:chOff x="0" y="0"/>
            <a:chExt cx="4022673" cy="51789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A02B50A-D9F7-20C2-4FAA-23C4262BD918}"/>
                </a:ext>
              </a:extLst>
            </p:cNvPr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</p:spTree>
    <p:extLst>
      <p:ext uri="{BB962C8B-B14F-4D97-AF65-F5344CB8AC3E}">
        <p14:creationId xmlns:p14="http://schemas.microsoft.com/office/powerpoint/2010/main" val="1123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7F5444-7702-FFF7-EC3A-1BB21E78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870" y="114300"/>
            <a:ext cx="722226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4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0ED39-3D58-1FF9-6BA3-A37FDF60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00" y="114300"/>
            <a:ext cx="6553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AB30B7-FB2A-49DB-B098-96702E024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e6542-4a28-464b-916a-ac287e1e15ef"/>
    <ds:schemaRef ds:uri="cae8c1b8-3cee-434b-8da9-32960356a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EF20D-D7FD-407D-8305-5480B1D71A7D}">
  <ds:schemaRefs>
    <ds:schemaRef ds:uri="http://schemas.microsoft.com/office/2006/documentManagement/types"/>
    <ds:schemaRef ds:uri="http://schemas.microsoft.com/office/2006/metadata/properties"/>
    <ds:schemaRef ds:uri="e3956efd-aea9-4999-9bea-5ef7047655b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da3bd4-9d72-4173-bba8-11c710cf1070"/>
    <ds:schemaRef ds:uri="http://purl.org/dc/terms/"/>
    <ds:schemaRef ds:uri="0b4e6542-4a28-464b-916a-ac287e1e15ef"/>
    <ds:schemaRef ds:uri="cae8c1b8-3cee-434b-8da9-32960356a7de"/>
  </ds:schemaRefs>
</ds:datastoreItem>
</file>

<file path=customXml/itemProps3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702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Oswald</vt:lpstr>
      <vt:lpstr>Calibri</vt:lpstr>
      <vt:lpstr>Josefin Sans Regular</vt:lpstr>
      <vt:lpstr>Arial</vt:lpstr>
      <vt:lpstr>Times New Roman</vt:lpstr>
      <vt:lpstr>Segoe UI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Instructions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cp:lastModifiedBy>Ana Hannotte [EASPD]</cp:lastModifiedBy>
  <cp:revision>10</cp:revision>
  <dcterms:created xsi:type="dcterms:W3CDTF">2006-08-16T00:00:00Z</dcterms:created>
  <dcterms:modified xsi:type="dcterms:W3CDTF">2022-10-12T08:57:40Z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