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  <p:sldMasterId id="2147483661" r:id="rId6"/>
    <p:sldMasterId id="2147483679" r:id="rId7"/>
  </p:sldMasterIdLst>
  <p:notesMasterIdLst>
    <p:notesMasterId r:id="rId14"/>
  </p:notesMasterIdLst>
  <p:sldIdLst>
    <p:sldId id="256" r:id="rId8"/>
    <p:sldId id="257" r:id="rId9"/>
    <p:sldId id="258" r:id="rId10"/>
    <p:sldId id="259" r:id="rId11"/>
    <p:sldId id="542" r:id="rId12"/>
    <p:sldId id="543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Cambria" panose="02040503050406030204" pitchFamily="18" charset="0"/>
      <p:regular r:id="rId21"/>
      <p:bold r:id="rId22"/>
      <p:italic r:id="rId23"/>
      <p:boldItalic r:id="rId24"/>
    </p:embeddedFont>
    <p:embeddedFont>
      <p:font typeface="Lato" panose="020F0502020204030203" pitchFamily="34" charset="0"/>
      <p:regular r:id="rId25"/>
      <p:bold r:id="rId26"/>
      <p:italic r:id="rId27"/>
      <p:boldItalic r:id="rId28"/>
    </p:embeddedFont>
    <p:embeddedFont>
      <p:font typeface="Open Sans" panose="020B0606030504020204" pitchFamily="34" charset="0"/>
      <p:regular r:id="rId29"/>
      <p:bold r:id="rId30"/>
      <p:italic r:id="rId31"/>
      <p:boldItalic r:id="rId32"/>
    </p:embeddedFont>
    <p:embeddedFont>
      <p:font typeface="Open Sans Bold Bold" panose="020B0604020202020204" charset="0"/>
      <p:regular r:id="rId33"/>
      <p:bold r:id="rId34"/>
    </p:embeddedFont>
    <p:embeddedFont>
      <p:font typeface="Open Sans Extra Bold" panose="020B0604020202020204" charset="0"/>
      <p:regular r:id="rId35"/>
      <p:bold r:id="rId36"/>
    </p:embeddedFont>
    <p:embeddedFont>
      <p:font typeface="Roboto Condensed" panose="02000000000000000000" pitchFamily="2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F78CAB-2624-4EB5-93CD-EE18490D434D}" v="537" dt="2023-06-06T10:55:17.567"/>
    <p1510:client id="{57FC8D80-AB6C-4380-A471-AAF2A24F2222}" v="219" dt="2023-06-06T10:46:39.8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94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font" Target="fonts/font25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9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font" Target="fonts/font26.fntdata"/><Relationship Id="rId45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3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43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Relationship Id="rId20" Type="http://schemas.openxmlformats.org/officeDocument/2006/relationships/font" Target="fonts/font6.fntdata"/><Relationship Id="rId4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92EFC8-D79C-4DE8-AE51-E3F8348314E0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A1880D58-128E-4D6C-82C6-FC358D9E3FBE}">
      <dgm:prSet phldrT="[Text]" custT="1"/>
      <dgm:spPr>
        <a:solidFill>
          <a:srgbClr val="00B050"/>
        </a:solidFill>
      </dgm:spPr>
      <dgm:t>
        <a:bodyPr/>
        <a:lstStyle/>
        <a:p>
          <a:r>
            <a:rPr lang="sr-Latn-RS" sz="3200"/>
            <a:t>Health s</a:t>
          </a:r>
          <a:r>
            <a:rPr lang="en-US" sz="3200"/>
            <a:t>y</a:t>
          </a:r>
          <a:r>
            <a:rPr lang="sr-Latn-RS" sz="3200"/>
            <a:t>stem</a:t>
          </a:r>
          <a:r>
            <a:rPr lang="en-US" sz="3200"/>
            <a:t> </a:t>
          </a:r>
          <a:r>
            <a:rPr lang="en-US" sz="2000"/>
            <a:t> primary health care, pediatrics and  developmental counselling units</a:t>
          </a:r>
          <a:r>
            <a:rPr lang="sr-Latn-RS" sz="2000"/>
            <a:t> </a:t>
          </a:r>
          <a:endParaRPr lang="en-US" sz="2000"/>
        </a:p>
      </dgm:t>
    </dgm:pt>
    <dgm:pt modelId="{4AD41217-27F9-42A6-806D-CFA0A2777572}" type="parTrans" cxnId="{D7B1D1C7-F241-4CC0-9625-5CC410923528}">
      <dgm:prSet/>
      <dgm:spPr/>
      <dgm:t>
        <a:bodyPr/>
        <a:lstStyle/>
        <a:p>
          <a:endParaRPr lang="en-US"/>
        </a:p>
      </dgm:t>
    </dgm:pt>
    <dgm:pt modelId="{854E77A0-9251-4AEB-A091-1210933EDD1F}" type="sibTrans" cxnId="{D7B1D1C7-F241-4CC0-9625-5CC410923528}">
      <dgm:prSet/>
      <dgm:spPr/>
      <dgm:t>
        <a:bodyPr/>
        <a:lstStyle/>
        <a:p>
          <a:endParaRPr lang="en-US"/>
        </a:p>
      </dgm:t>
    </dgm:pt>
    <dgm:pt modelId="{8885FBD5-3F20-46BA-B457-02D7D0178B93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700"/>
            <a:t>Pre school education </a:t>
          </a:r>
          <a:r>
            <a:rPr lang="en-US" sz="2400"/>
            <a:t>inclusive education</a:t>
          </a:r>
        </a:p>
      </dgm:t>
    </dgm:pt>
    <dgm:pt modelId="{67014A2D-75D2-48E3-BCB9-7223CF4930AC}" type="parTrans" cxnId="{E2696C38-61EA-4A1D-A48B-3ED21A5BF15A}">
      <dgm:prSet/>
      <dgm:spPr/>
      <dgm:t>
        <a:bodyPr/>
        <a:lstStyle/>
        <a:p>
          <a:endParaRPr lang="en-US"/>
        </a:p>
      </dgm:t>
    </dgm:pt>
    <dgm:pt modelId="{2EFBD819-BAA8-4BFB-B557-E53630BF19FD}" type="sibTrans" cxnId="{E2696C38-61EA-4A1D-A48B-3ED21A5BF15A}">
      <dgm:prSet/>
      <dgm:spPr/>
      <dgm:t>
        <a:bodyPr/>
        <a:lstStyle/>
        <a:p>
          <a:endParaRPr lang="en-US"/>
        </a:p>
      </dgm:t>
    </dgm:pt>
    <dgm:pt modelId="{68CDDAEA-FB0A-4CFC-A45D-D387DA40EB91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400"/>
            <a:t>Child protection</a:t>
          </a:r>
          <a:r>
            <a:rPr lang="en-US" sz="2000"/>
            <a:t> case management and social services </a:t>
          </a:r>
        </a:p>
      </dgm:t>
    </dgm:pt>
    <dgm:pt modelId="{0A67B4C0-7E36-4B89-80C7-247EC15D41EA}" type="parTrans" cxnId="{516324BD-25A1-4628-99DF-61C444C4A50A}">
      <dgm:prSet/>
      <dgm:spPr/>
      <dgm:t>
        <a:bodyPr/>
        <a:lstStyle/>
        <a:p>
          <a:endParaRPr lang="en-US"/>
        </a:p>
      </dgm:t>
    </dgm:pt>
    <dgm:pt modelId="{883E69B0-73FE-45C6-B08D-6AC21F2F024E}" type="sibTrans" cxnId="{516324BD-25A1-4628-99DF-61C444C4A50A}">
      <dgm:prSet/>
      <dgm:spPr/>
      <dgm:t>
        <a:bodyPr/>
        <a:lstStyle/>
        <a:p>
          <a:endParaRPr lang="en-US"/>
        </a:p>
      </dgm:t>
    </dgm:pt>
    <dgm:pt modelId="{F9E4C877-EA70-4147-A9F9-9071CFE52867}" type="pres">
      <dgm:prSet presAssocID="{1C92EFC8-D79C-4DE8-AE51-E3F8348314E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DA063EC-30AE-4028-8289-9D851B2BDBFA}" type="pres">
      <dgm:prSet presAssocID="{A1880D58-128E-4D6C-82C6-FC358D9E3FBE}" presName="gear1" presStyleLbl="node1" presStyleIdx="0" presStyleCnt="3">
        <dgm:presLayoutVars>
          <dgm:chMax val="1"/>
          <dgm:bulletEnabled val="1"/>
        </dgm:presLayoutVars>
      </dgm:prSet>
      <dgm:spPr/>
    </dgm:pt>
    <dgm:pt modelId="{A9BBBBEE-10DC-4A71-9F78-584865F497D0}" type="pres">
      <dgm:prSet presAssocID="{A1880D58-128E-4D6C-82C6-FC358D9E3FBE}" presName="gear1srcNode" presStyleLbl="node1" presStyleIdx="0" presStyleCnt="3"/>
      <dgm:spPr/>
    </dgm:pt>
    <dgm:pt modelId="{1BB7CB81-881B-4648-8383-7CAD7F22D872}" type="pres">
      <dgm:prSet presAssocID="{A1880D58-128E-4D6C-82C6-FC358D9E3FBE}" presName="gear1dstNode" presStyleLbl="node1" presStyleIdx="0" presStyleCnt="3"/>
      <dgm:spPr/>
    </dgm:pt>
    <dgm:pt modelId="{8201718A-C49B-4F0A-ADB6-42DAF9123960}" type="pres">
      <dgm:prSet presAssocID="{8885FBD5-3F20-46BA-B457-02D7D0178B93}" presName="gear2" presStyleLbl="node1" presStyleIdx="1" presStyleCnt="3">
        <dgm:presLayoutVars>
          <dgm:chMax val="1"/>
          <dgm:bulletEnabled val="1"/>
        </dgm:presLayoutVars>
      </dgm:prSet>
      <dgm:spPr/>
    </dgm:pt>
    <dgm:pt modelId="{A7767F19-452E-41BF-A6D8-B002A9EB809A}" type="pres">
      <dgm:prSet presAssocID="{8885FBD5-3F20-46BA-B457-02D7D0178B93}" presName="gear2srcNode" presStyleLbl="node1" presStyleIdx="1" presStyleCnt="3"/>
      <dgm:spPr/>
    </dgm:pt>
    <dgm:pt modelId="{68A8C1A1-C8EF-408A-B6BA-6ACE526C6B98}" type="pres">
      <dgm:prSet presAssocID="{8885FBD5-3F20-46BA-B457-02D7D0178B93}" presName="gear2dstNode" presStyleLbl="node1" presStyleIdx="1" presStyleCnt="3"/>
      <dgm:spPr/>
    </dgm:pt>
    <dgm:pt modelId="{085C139A-ED3F-405B-81EB-7005C4838F40}" type="pres">
      <dgm:prSet presAssocID="{68CDDAEA-FB0A-4CFC-A45D-D387DA40EB91}" presName="gear3" presStyleLbl="node1" presStyleIdx="2" presStyleCnt="3"/>
      <dgm:spPr/>
    </dgm:pt>
    <dgm:pt modelId="{888AE60A-7273-4EBA-AF61-8B7AD67E102C}" type="pres">
      <dgm:prSet presAssocID="{68CDDAEA-FB0A-4CFC-A45D-D387DA40EB91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6B218C24-8CAF-4F1C-B406-7A0C1C62CAEA}" type="pres">
      <dgm:prSet presAssocID="{68CDDAEA-FB0A-4CFC-A45D-D387DA40EB91}" presName="gear3srcNode" presStyleLbl="node1" presStyleIdx="2" presStyleCnt="3"/>
      <dgm:spPr/>
    </dgm:pt>
    <dgm:pt modelId="{06A869F3-D5C8-4A4B-AC49-AAE243EA59C6}" type="pres">
      <dgm:prSet presAssocID="{68CDDAEA-FB0A-4CFC-A45D-D387DA40EB91}" presName="gear3dstNode" presStyleLbl="node1" presStyleIdx="2" presStyleCnt="3"/>
      <dgm:spPr/>
    </dgm:pt>
    <dgm:pt modelId="{481A592D-FB86-4BE3-AFA7-2370965A7600}" type="pres">
      <dgm:prSet presAssocID="{854E77A0-9251-4AEB-A091-1210933EDD1F}" presName="connector1" presStyleLbl="sibTrans2D1" presStyleIdx="0" presStyleCnt="3"/>
      <dgm:spPr/>
    </dgm:pt>
    <dgm:pt modelId="{8424846E-DE4E-4315-8BB8-9D36C7D120FE}" type="pres">
      <dgm:prSet presAssocID="{2EFBD819-BAA8-4BFB-B557-E53630BF19FD}" presName="connector2" presStyleLbl="sibTrans2D1" presStyleIdx="1" presStyleCnt="3"/>
      <dgm:spPr/>
    </dgm:pt>
    <dgm:pt modelId="{FE71D239-28BB-4D26-8FE8-34362639498C}" type="pres">
      <dgm:prSet presAssocID="{883E69B0-73FE-45C6-B08D-6AC21F2F024E}" presName="connector3" presStyleLbl="sibTrans2D1" presStyleIdx="2" presStyleCnt="3"/>
      <dgm:spPr/>
    </dgm:pt>
  </dgm:ptLst>
  <dgm:cxnLst>
    <dgm:cxn modelId="{043CFE04-2732-4DC1-9B59-FCDC2887151F}" type="presOf" srcId="{68CDDAEA-FB0A-4CFC-A45D-D387DA40EB91}" destId="{085C139A-ED3F-405B-81EB-7005C4838F40}" srcOrd="0" destOrd="0" presId="urn:microsoft.com/office/officeart/2005/8/layout/gear1"/>
    <dgm:cxn modelId="{C7785208-3293-417E-86D8-A0475A33C1DA}" type="presOf" srcId="{854E77A0-9251-4AEB-A091-1210933EDD1F}" destId="{481A592D-FB86-4BE3-AFA7-2370965A7600}" srcOrd="0" destOrd="0" presId="urn:microsoft.com/office/officeart/2005/8/layout/gear1"/>
    <dgm:cxn modelId="{CFEC102D-4E50-4D7B-9623-5C61F60DC307}" type="presOf" srcId="{68CDDAEA-FB0A-4CFC-A45D-D387DA40EB91}" destId="{888AE60A-7273-4EBA-AF61-8B7AD67E102C}" srcOrd="1" destOrd="0" presId="urn:microsoft.com/office/officeart/2005/8/layout/gear1"/>
    <dgm:cxn modelId="{244F1534-9E52-4F7A-8226-8C51B2D31B5B}" type="presOf" srcId="{68CDDAEA-FB0A-4CFC-A45D-D387DA40EB91}" destId="{06A869F3-D5C8-4A4B-AC49-AAE243EA59C6}" srcOrd="3" destOrd="0" presId="urn:microsoft.com/office/officeart/2005/8/layout/gear1"/>
    <dgm:cxn modelId="{E2696C38-61EA-4A1D-A48B-3ED21A5BF15A}" srcId="{1C92EFC8-D79C-4DE8-AE51-E3F8348314E0}" destId="{8885FBD5-3F20-46BA-B457-02D7D0178B93}" srcOrd="1" destOrd="0" parTransId="{67014A2D-75D2-48E3-BCB9-7223CF4930AC}" sibTransId="{2EFBD819-BAA8-4BFB-B557-E53630BF19FD}"/>
    <dgm:cxn modelId="{84324166-6A58-4B7B-BDC6-1577085BC7CF}" type="presOf" srcId="{A1880D58-128E-4D6C-82C6-FC358D9E3FBE}" destId="{1BB7CB81-881B-4648-8383-7CAD7F22D872}" srcOrd="2" destOrd="0" presId="urn:microsoft.com/office/officeart/2005/8/layout/gear1"/>
    <dgm:cxn modelId="{3579A74F-5050-4D56-83C8-6C403D71981D}" type="presOf" srcId="{A1880D58-128E-4D6C-82C6-FC358D9E3FBE}" destId="{1DA063EC-30AE-4028-8289-9D851B2BDBFA}" srcOrd="0" destOrd="0" presId="urn:microsoft.com/office/officeart/2005/8/layout/gear1"/>
    <dgm:cxn modelId="{76F20852-5551-4C0F-A5AE-49110133CBF8}" type="presOf" srcId="{8885FBD5-3F20-46BA-B457-02D7D0178B93}" destId="{8201718A-C49B-4F0A-ADB6-42DAF9123960}" srcOrd="0" destOrd="0" presId="urn:microsoft.com/office/officeart/2005/8/layout/gear1"/>
    <dgm:cxn modelId="{D008CE80-C32F-4DBA-8E1F-8976634E70B8}" type="presOf" srcId="{2EFBD819-BAA8-4BFB-B557-E53630BF19FD}" destId="{8424846E-DE4E-4315-8BB8-9D36C7D120FE}" srcOrd="0" destOrd="0" presId="urn:microsoft.com/office/officeart/2005/8/layout/gear1"/>
    <dgm:cxn modelId="{05540FA0-7DBD-4C72-B6E7-F984C8C52D75}" type="presOf" srcId="{68CDDAEA-FB0A-4CFC-A45D-D387DA40EB91}" destId="{6B218C24-8CAF-4F1C-B406-7A0C1C62CAEA}" srcOrd="2" destOrd="0" presId="urn:microsoft.com/office/officeart/2005/8/layout/gear1"/>
    <dgm:cxn modelId="{18605BA2-4364-434E-88C2-F264C5FBBB83}" type="presOf" srcId="{1C92EFC8-D79C-4DE8-AE51-E3F8348314E0}" destId="{F9E4C877-EA70-4147-A9F9-9071CFE52867}" srcOrd="0" destOrd="0" presId="urn:microsoft.com/office/officeart/2005/8/layout/gear1"/>
    <dgm:cxn modelId="{AA0881B1-11B9-4E8D-A3E1-D60D6E92C9B5}" type="presOf" srcId="{883E69B0-73FE-45C6-B08D-6AC21F2F024E}" destId="{FE71D239-28BB-4D26-8FE8-34362639498C}" srcOrd="0" destOrd="0" presId="urn:microsoft.com/office/officeart/2005/8/layout/gear1"/>
    <dgm:cxn modelId="{516324BD-25A1-4628-99DF-61C444C4A50A}" srcId="{1C92EFC8-D79C-4DE8-AE51-E3F8348314E0}" destId="{68CDDAEA-FB0A-4CFC-A45D-D387DA40EB91}" srcOrd="2" destOrd="0" parTransId="{0A67B4C0-7E36-4B89-80C7-247EC15D41EA}" sibTransId="{883E69B0-73FE-45C6-B08D-6AC21F2F024E}"/>
    <dgm:cxn modelId="{D7B1D1C7-F241-4CC0-9625-5CC410923528}" srcId="{1C92EFC8-D79C-4DE8-AE51-E3F8348314E0}" destId="{A1880D58-128E-4D6C-82C6-FC358D9E3FBE}" srcOrd="0" destOrd="0" parTransId="{4AD41217-27F9-42A6-806D-CFA0A2777572}" sibTransId="{854E77A0-9251-4AEB-A091-1210933EDD1F}"/>
    <dgm:cxn modelId="{F68126CC-C2DC-4815-B7D4-F25B27FCC1FD}" type="presOf" srcId="{A1880D58-128E-4D6C-82C6-FC358D9E3FBE}" destId="{A9BBBBEE-10DC-4A71-9F78-584865F497D0}" srcOrd="1" destOrd="0" presId="urn:microsoft.com/office/officeart/2005/8/layout/gear1"/>
    <dgm:cxn modelId="{E4B534EC-A118-47A6-BCB3-E4A4982E067E}" type="presOf" srcId="{8885FBD5-3F20-46BA-B457-02D7D0178B93}" destId="{A7767F19-452E-41BF-A6D8-B002A9EB809A}" srcOrd="1" destOrd="0" presId="urn:microsoft.com/office/officeart/2005/8/layout/gear1"/>
    <dgm:cxn modelId="{A12F69F6-FE22-472A-B210-AD22599DEC77}" type="presOf" srcId="{8885FBD5-3F20-46BA-B457-02D7D0178B93}" destId="{68A8C1A1-C8EF-408A-B6BA-6ACE526C6B98}" srcOrd="2" destOrd="0" presId="urn:microsoft.com/office/officeart/2005/8/layout/gear1"/>
    <dgm:cxn modelId="{9D89B20C-3597-4E73-91D8-A0D79407CDFB}" type="presParOf" srcId="{F9E4C877-EA70-4147-A9F9-9071CFE52867}" destId="{1DA063EC-30AE-4028-8289-9D851B2BDBFA}" srcOrd="0" destOrd="0" presId="urn:microsoft.com/office/officeart/2005/8/layout/gear1"/>
    <dgm:cxn modelId="{EAEB4A99-2238-47DA-A571-7A64270C47BA}" type="presParOf" srcId="{F9E4C877-EA70-4147-A9F9-9071CFE52867}" destId="{A9BBBBEE-10DC-4A71-9F78-584865F497D0}" srcOrd="1" destOrd="0" presId="urn:microsoft.com/office/officeart/2005/8/layout/gear1"/>
    <dgm:cxn modelId="{8D146FD2-EF80-4078-B0C9-50F62FBA24D1}" type="presParOf" srcId="{F9E4C877-EA70-4147-A9F9-9071CFE52867}" destId="{1BB7CB81-881B-4648-8383-7CAD7F22D872}" srcOrd="2" destOrd="0" presId="urn:microsoft.com/office/officeart/2005/8/layout/gear1"/>
    <dgm:cxn modelId="{A58A6EF5-2C0D-4AD8-9487-4E4EE2FB2FA9}" type="presParOf" srcId="{F9E4C877-EA70-4147-A9F9-9071CFE52867}" destId="{8201718A-C49B-4F0A-ADB6-42DAF9123960}" srcOrd="3" destOrd="0" presId="urn:microsoft.com/office/officeart/2005/8/layout/gear1"/>
    <dgm:cxn modelId="{02547661-D6F2-4F7A-9E20-046E0D4BC8B1}" type="presParOf" srcId="{F9E4C877-EA70-4147-A9F9-9071CFE52867}" destId="{A7767F19-452E-41BF-A6D8-B002A9EB809A}" srcOrd="4" destOrd="0" presId="urn:microsoft.com/office/officeart/2005/8/layout/gear1"/>
    <dgm:cxn modelId="{7A7CC49B-15D9-4786-9A21-AE3016351A59}" type="presParOf" srcId="{F9E4C877-EA70-4147-A9F9-9071CFE52867}" destId="{68A8C1A1-C8EF-408A-B6BA-6ACE526C6B98}" srcOrd="5" destOrd="0" presId="urn:microsoft.com/office/officeart/2005/8/layout/gear1"/>
    <dgm:cxn modelId="{B4B97105-2F4E-4F3D-B1FD-34A9A8C67C09}" type="presParOf" srcId="{F9E4C877-EA70-4147-A9F9-9071CFE52867}" destId="{085C139A-ED3F-405B-81EB-7005C4838F40}" srcOrd="6" destOrd="0" presId="urn:microsoft.com/office/officeart/2005/8/layout/gear1"/>
    <dgm:cxn modelId="{212B6F6A-7341-4D27-889E-9B104C6AFFB2}" type="presParOf" srcId="{F9E4C877-EA70-4147-A9F9-9071CFE52867}" destId="{888AE60A-7273-4EBA-AF61-8B7AD67E102C}" srcOrd="7" destOrd="0" presId="urn:microsoft.com/office/officeart/2005/8/layout/gear1"/>
    <dgm:cxn modelId="{07E71FA5-AF54-4CF4-BBBD-0D115EA4BB6F}" type="presParOf" srcId="{F9E4C877-EA70-4147-A9F9-9071CFE52867}" destId="{6B218C24-8CAF-4F1C-B406-7A0C1C62CAEA}" srcOrd="8" destOrd="0" presId="urn:microsoft.com/office/officeart/2005/8/layout/gear1"/>
    <dgm:cxn modelId="{E7DE0DC6-29AD-4825-838E-683C10FCF6E0}" type="presParOf" srcId="{F9E4C877-EA70-4147-A9F9-9071CFE52867}" destId="{06A869F3-D5C8-4A4B-AC49-AAE243EA59C6}" srcOrd="9" destOrd="0" presId="urn:microsoft.com/office/officeart/2005/8/layout/gear1"/>
    <dgm:cxn modelId="{84E90296-7058-48A9-AFB5-B63FCA1221D2}" type="presParOf" srcId="{F9E4C877-EA70-4147-A9F9-9071CFE52867}" destId="{481A592D-FB86-4BE3-AFA7-2370965A7600}" srcOrd="10" destOrd="0" presId="urn:microsoft.com/office/officeart/2005/8/layout/gear1"/>
    <dgm:cxn modelId="{375CEC06-AAE1-4227-B0AC-045D14DD9DB6}" type="presParOf" srcId="{F9E4C877-EA70-4147-A9F9-9071CFE52867}" destId="{8424846E-DE4E-4315-8BB8-9D36C7D120FE}" srcOrd="11" destOrd="0" presId="urn:microsoft.com/office/officeart/2005/8/layout/gear1"/>
    <dgm:cxn modelId="{1FE12087-519B-43C2-9459-5872D958B911}" type="presParOf" srcId="{F9E4C877-EA70-4147-A9F9-9071CFE52867}" destId="{FE71D239-28BB-4D26-8FE8-34362639498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063EC-30AE-4028-8289-9D851B2BDBFA}">
      <dsp:nvSpPr>
        <dsp:cNvPr id="0" name=""/>
        <dsp:cNvSpPr/>
      </dsp:nvSpPr>
      <dsp:spPr>
        <a:xfrm>
          <a:off x="5689600" y="3657600"/>
          <a:ext cx="4470400" cy="4470400"/>
        </a:xfrm>
        <a:prstGeom prst="gear9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200" kern="1200"/>
            <a:t>Health s</a:t>
          </a:r>
          <a:r>
            <a:rPr lang="en-US" sz="3200" kern="1200"/>
            <a:t>y</a:t>
          </a:r>
          <a:r>
            <a:rPr lang="sr-Latn-RS" sz="3200" kern="1200"/>
            <a:t>stem</a:t>
          </a:r>
          <a:r>
            <a:rPr lang="en-US" sz="3200" kern="1200"/>
            <a:t> </a:t>
          </a:r>
          <a:r>
            <a:rPr lang="en-US" sz="2000" kern="1200"/>
            <a:t> primary health care, pediatrics and  developmental counselling units</a:t>
          </a:r>
          <a:r>
            <a:rPr lang="sr-Latn-RS" sz="2000" kern="1200"/>
            <a:t> </a:t>
          </a:r>
          <a:endParaRPr lang="en-US" sz="2000" kern="1200"/>
        </a:p>
      </dsp:txBody>
      <dsp:txXfrm>
        <a:off x="6588349" y="4704770"/>
        <a:ext cx="2672902" cy="2297878"/>
      </dsp:txXfrm>
    </dsp:sp>
    <dsp:sp modelId="{8201718A-C49B-4F0A-ADB6-42DAF9123960}">
      <dsp:nvSpPr>
        <dsp:cNvPr id="0" name=""/>
        <dsp:cNvSpPr/>
      </dsp:nvSpPr>
      <dsp:spPr>
        <a:xfrm>
          <a:off x="3088640" y="2600960"/>
          <a:ext cx="3251200" cy="3251200"/>
        </a:xfrm>
        <a:prstGeom prst="gear6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Pre school education </a:t>
          </a:r>
          <a:r>
            <a:rPr lang="en-US" sz="2400" kern="1200"/>
            <a:t>inclusive education</a:t>
          </a:r>
        </a:p>
      </dsp:txBody>
      <dsp:txXfrm>
        <a:off x="3907139" y="3424406"/>
        <a:ext cx="1614202" cy="1604308"/>
      </dsp:txXfrm>
    </dsp:sp>
    <dsp:sp modelId="{085C139A-ED3F-405B-81EB-7005C4838F40}">
      <dsp:nvSpPr>
        <dsp:cNvPr id="0" name=""/>
        <dsp:cNvSpPr/>
      </dsp:nvSpPr>
      <dsp:spPr>
        <a:xfrm rot="20700000">
          <a:off x="4909643" y="357963"/>
          <a:ext cx="3185512" cy="3185512"/>
        </a:xfrm>
        <a:prstGeom prst="gear6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Child protection</a:t>
          </a:r>
          <a:r>
            <a:rPr lang="en-US" sz="2000" kern="1200"/>
            <a:t> case management and social services </a:t>
          </a:r>
        </a:p>
      </dsp:txBody>
      <dsp:txXfrm rot="-20700000">
        <a:off x="5608320" y="1056640"/>
        <a:ext cx="1788160" cy="1788160"/>
      </dsp:txXfrm>
    </dsp:sp>
    <dsp:sp modelId="{481A592D-FB86-4BE3-AFA7-2370965A7600}">
      <dsp:nvSpPr>
        <dsp:cNvPr id="0" name=""/>
        <dsp:cNvSpPr/>
      </dsp:nvSpPr>
      <dsp:spPr>
        <a:xfrm>
          <a:off x="5390851" y="2957126"/>
          <a:ext cx="5722112" cy="5722112"/>
        </a:xfrm>
        <a:prstGeom prst="circularArrow">
          <a:avLst>
            <a:gd name="adj1" fmla="val 4687"/>
            <a:gd name="adj2" fmla="val 299029"/>
            <a:gd name="adj3" fmla="val 2567367"/>
            <a:gd name="adj4" fmla="val 15755082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24846E-DE4E-4315-8BB8-9D36C7D120FE}">
      <dsp:nvSpPr>
        <dsp:cNvPr id="0" name=""/>
        <dsp:cNvSpPr/>
      </dsp:nvSpPr>
      <dsp:spPr>
        <a:xfrm>
          <a:off x="2512858" y="1864710"/>
          <a:ext cx="4157472" cy="415747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71D239-28BB-4D26-8FE8-34362639498C}">
      <dsp:nvSpPr>
        <dsp:cNvPr id="0" name=""/>
        <dsp:cNvSpPr/>
      </dsp:nvSpPr>
      <dsp:spPr>
        <a:xfrm>
          <a:off x="4172801" y="-356664"/>
          <a:ext cx="4482592" cy="448259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E4FCF-73E0-4A1C-8821-76C86CF673D0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F77D38-BD2D-42FF-99FC-8B16FC8BB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26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77D38-BD2D-42FF-99FC-8B16FC8BBB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90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77D38-BD2D-42FF-99FC-8B16FC8BBB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80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77D38-BD2D-42FF-99FC-8B16FC8BBB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56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F77D38-BD2D-42FF-99FC-8B16FC8BBB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98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8B0BB98-FC2A-4DB1-901A-638896D64A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294" y="323527"/>
            <a:ext cx="17359796" cy="1086371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8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E8101D-6ADB-4F0A-84F5-66141FAE637D}"/>
              </a:ext>
            </a:extLst>
          </p:cNvPr>
          <p:cNvGrpSpPr/>
          <p:nvPr userDrawn="1"/>
        </p:nvGrpSpPr>
        <p:grpSpPr>
          <a:xfrm>
            <a:off x="15781233" y="8458200"/>
            <a:ext cx="2206731" cy="1698225"/>
            <a:chOff x="-707925" y="3668339"/>
            <a:chExt cx="3880686" cy="2986443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ED80D3C-B01A-4944-AB73-25EB125B29B7}"/>
                </a:ext>
              </a:extLst>
            </p:cNvPr>
            <p:cNvSpPr/>
            <p:nvPr userDrawn="1"/>
          </p:nvSpPr>
          <p:spPr>
            <a:xfrm>
              <a:off x="445029" y="4915650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4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0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8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5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5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7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4"/>
                  </a:cubicBezTo>
                  <a:cubicBezTo>
                    <a:pt x="3557954" y="134051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0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5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8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0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5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5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2"/>
                    <a:pt x="659332" y="2493229"/>
                    <a:pt x="973414" y="2620158"/>
                  </a:cubicBezTo>
                  <a:cubicBezTo>
                    <a:pt x="1090628" y="2667432"/>
                    <a:pt x="1207842" y="2714059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7" y="2321617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4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3F3DBB5-B2C7-41CE-A9B3-0FA946F10ECD}"/>
                </a:ext>
              </a:extLst>
            </p:cNvPr>
            <p:cNvSpPr/>
            <p:nvPr userDrawn="1"/>
          </p:nvSpPr>
          <p:spPr>
            <a:xfrm>
              <a:off x="444406" y="4965580"/>
              <a:ext cx="2032824" cy="1286008"/>
            </a:xfrm>
            <a:custGeom>
              <a:avLst/>
              <a:gdLst>
                <a:gd name="connsiteX0" fmla="*/ 847598 w 2032824"/>
                <a:gd name="connsiteY0" fmla="*/ 490873 h 1286008"/>
                <a:gd name="connsiteX1" fmla="*/ 847598 w 2032824"/>
                <a:gd name="connsiteY1" fmla="*/ 549229 h 1286008"/>
                <a:gd name="connsiteX2" fmla="*/ 847911 w 2032824"/>
                <a:gd name="connsiteY2" fmla="*/ 578875 h 1286008"/>
                <a:gd name="connsiteX3" fmla="*/ 817640 w 2032824"/>
                <a:gd name="connsiteY3" fmla="*/ 624436 h 1286008"/>
                <a:gd name="connsiteX4" fmla="*/ 711852 w 2032824"/>
                <a:gd name="connsiteY4" fmla="*/ 648152 h 1286008"/>
                <a:gd name="connsiteX5" fmla="*/ 588275 w 2032824"/>
                <a:gd name="connsiteY5" fmla="*/ 639727 h 1286008"/>
                <a:gd name="connsiteX6" fmla="*/ 529919 w 2032824"/>
                <a:gd name="connsiteY6" fmla="*/ 616634 h 1286008"/>
                <a:gd name="connsiteX7" fmla="*/ 522430 w 2032824"/>
                <a:gd name="connsiteY7" fmla="*/ 602903 h 1286008"/>
                <a:gd name="connsiteX8" fmla="*/ 522430 w 2032824"/>
                <a:gd name="connsiteY8" fmla="*/ 493994 h 1286008"/>
                <a:gd name="connsiteX9" fmla="*/ 847598 w 2032824"/>
                <a:gd name="connsiteY9" fmla="*/ 490873 h 1286008"/>
                <a:gd name="connsiteX10" fmla="*/ 6905 w 2032824"/>
                <a:gd name="connsiteY10" fmla="*/ 455923 h 1286008"/>
                <a:gd name="connsiteX11" fmla="*/ 10961 w 2032824"/>
                <a:gd name="connsiteY11" fmla="*/ 463724 h 1286008"/>
                <a:gd name="connsiteX12" fmla="*/ 157318 w 2032824"/>
                <a:gd name="connsiteY12" fmla="*/ 523640 h 1286008"/>
                <a:gd name="connsiteX13" fmla="*/ 497778 w 2032824"/>
                <a:gd name="connsiteY13" fmla="*/ 663444 h 1286008"/>
                <a:gd name="connsiteX14" fmla="*/ 628844 w 2032824"/>
                <a:gd name="connsiteY14" fmla="*/ 716807 h 1286008"/>
                <a:gd name="connsiteX15" fmla="*/ 641638 w 2032824"/>
                <a:gd name="connsiteY15" fmla="*/ 734282 h 1286008"/>
                <a:gd name="connsiteX16" fmla="*/ 641327 w 2032824"/>
                <a:gd name="connsiteY16" fmla="*/ 1272589 h 1286008"/>
                <a:gd name="connsiteX17" fmla="*/ 638518 w 2032824"/>
                <a:gd name="connsiteY17" fmla="*/ 1286008 h 1286008"/>
                <a:gd name="connsiteX18" fmla="*/ 469069 w 2032824"/>
                <a:gd name="connsiteY18" fmla="*/ 1218290 h 1286008"/>
                <a:gd name="connsiteX19" fmla="*/ 15018 w 2032824"/>
                <a:gd name="connsiteY19" fmla="*/ 1035110 h 1286008"/>
                <a:gd name="connsiteX20" fmla="*/ 663 w 2032824"/>
                <a:gd name="connsiteY20" fmla="*/ 1013889 h 1286008"/>
                <a:gd name="connsiteX21" fmla="*/ 1287 w 2032824"/>
                <a:gd name="connsiteY21" fmla="*/ 465596 h 1286008"/>
                <a:gd name="connsiteX22" fmla="*/ 6905 w 2032824"/>
                <a:gd name="connsiteY22" fmla="*/ 455923 h 1286008"/>
                <a:gd name="connsiteX23" fmla="*/ 1253279 w 2032824"/>
                <a:gd name="connsiteY23" fmla="*/ 374786 h 1286008"/>
                <a:gd name="connsiteX24" fmla="*/ 1253279 w 2032824"/>
                <a:gd name="connsiteY24" fmla="*/ 481512 h 1286008"/>
                <a:gd name="connsiteX25" fmla="*/ 1242980 w 2032824"/>
                <a:gd name="connsiteY25" fmla="*/ 495242 h 1286008"/>
                <a:gd name="connsiteX26" fmla="*/ 1157788 w 2032824"/>
                <a:gd name="connsiteY26" fmla="*/ 525512 h 1286008"/>
                <a:gd name="connsiteX27" fmla="*/ 990835 w 2032824"/>
                <a:gd name="connsiteY27" fmla="*/ 520519 h 1286008"/>
                <a:gd name="connsiteX28" fmla="*/ 934352 w 2032824"/>
                <a:gd name="connsiteY28" fmla="*/ 496490 h 1286008"/>
                <a:gd name="connsiteX29" fmla="*/ 927798 w 2032824"/>
                <a:gd name="connsiteY29" fmla="*/ 483696 h 1286008"/>
                <a:gd name="connsiteX30" fmla="*/ 927798 w 2032824"/>
                <a:gd name="connsiteY30" fmla="*/ 385709 h 1286008"/>
                <a:gd name="connsiteX31" fmla="*/ 935600 w 2032824"/>
                <a:gd name="connsiteY31" fmla="*/ 378531 h 1286008"/>
                <a:gd name="connsiteX32" fmla="*/ 1014864 w 2032824"/>
                <a:gd name="connsiteY32" fmla="*/ 401624 h 1286008"/>
                <a:gd name="connsiteX33" fmla="*/ 1094127 w 2032824"/>
                <a:gd name="connsiteY33" fmla="*/ 406616 h 1286008"/>
                <a:gd name="connsiteX34" fmla="*/ 1230498 w 2032824"/>
                <a:gd name="connsiteY34" fmla="*/ 386957 h 1286008"/>
                <a:gd name="connsiteX35" fmla="*/ 1253279 w 2032824"/>
                <a:gd name="connsiteY35" fmla="*/ 374786 h 1286008"/>
                <a:gd name="connsiteX36" fmla="*/ 517438 w 2032824"/>
                <a:gd name="connsiteY36" fmla="*/ 344828 h 1286008"/>
                <a:gd name="connsiteX37" fmla="*/ 517438 w 2032824"/>
                <a:gd name="connsiteY37" fmla="*/ 420035 h 1286008"/>
                <a:gd name="connsiteX38" fmla="*/ 517438 w 2032824"/>
                <a:gd name="connsiteY38" fmla="*/ 434078 h 1286008"/>
                <a:gd name="connsiteX39" fmla="*/ 489040 w 2032824"/>
                <a:gd name="connsiteY39" fmla="*/ 477767 h 1286008"/>
                <a:gd name="connsiteX40" fmla="*/ 377010 w 2032824"/>
                <a:gd name="connsiteY40" fmla="*/ 502420 h 1286008"/>
                <a:gd name="connsiteX41" fmla="*/ 242199 w 2032824"/>
                <a:gd name="connsiteY41" fmla="*/ 489937 h 1286008"/>
                <a:gd name="connsiteX42" fmla="*/ 234710 w 2032824"/>
                <a:gd name="connsiteY42" fmla="*/ 487753 h 1286008"/>
                <a:gd name="connsiteX43" fmla="*/ 191645 w 2032824"/>
                <a:gd name="connsiteY43" fmla="*/ 425964 h 1286008"/>
                <a:gd name="connsiteX44" fmla="*/ 191333 w 2032824"/>
                <a:gd name="connsiteY44" fmla="*/ 401624 h 1286008"/>
                <a:gd name="connsiteX45" fmla="*/ 191645 w 2032824"/>
                <a:gd name="connsiteY45" fmla="*/ 359495 h 1286008"/>
                <a:gd name="connsiteX46" fmla="*/ 194454 w 2032824"/>
                <a:gd name="connsiteY46" fmla="*/ 347637 h 1286008"/>
                <a:gd name="connsiteX47" fmla="*/ 271221 w 2032824"/>
                <a:gd name="connsiteY47" fmla="*/ 373226 h 1286008"/>
                <a:gd name="connsiteX48" fmla="*/ 378882 w 2032824"/>
                <a:gd name="connsiteY48" fmla="*/ 378531 h 1286008"/>
                <a:gd name="connsiteX49" fmla="*/ 482487 w 2032824"/>
                <a:gd name="connsiteY49" fmla="*/ 363240 h 1286008"/>
                <a:gd name="connsiteX50" fmla="*/ 517438 w 2032824"/>
                <a:gd name="connsiteY50" fmla="*/ 344828 h 1286008"/>
                <a:gd name="connsiteX51" fmla="*/ 1650535 w 2032824"/>
                <a:gd name="connsiteY51" fmla="*/ 252458 h 1286008"/>
                <a:gd name="connsiteX52" fmla="*/ 1650535 w 2032824"/>
                <a:gd name="connsiteY52" fmla="*/ 356999 h 1286008"/>
                <a:gd name="connsiteX53" fmla="*/ 1634931 w 2032824"/>
                <a:gd name="connsiteY53" fmla="*/ 378844 h 1286008"/>
                <a:gd name="connsiteX54" fmla="*/ 1554419 w 2032824"/>
                <a:gd name="connsiteY54" fmla="*/ 406930 h 1286008"/>
                <a:gd name="connsiteX55" fmla="*/ 1458304 w 2032824"/>
                <a:gd name="connsiteY55" fmla="*/ 412235 h 1286008"/>
                <a:gd name="connsiteX56" fmla="*/ 1342841 w 2032824"/>
                <a:gd name="connsiteY56" fmla="*/ 386334 h 1286008"/>
                <a:gd name="connsiteX57" fmla="*/ 1324742 w 2032824"/>
                <a:gd name="connsiteY57" fmla="*/ 357624 h 1286008"/>
                <a:gd name="connsiteX58" fmla="*/ 1325054 w 2032824"/>
                <a:gd name="connsiteY58" fmla="*/ 267437 h 1286008"/>
                <a:gd name="connsiteX59" fmla="*/ 1334728 w 2032824"/>
                <a:gd name="connsiteY59" fmla="*/ 261820 h 1286008"/>
                <a:gd name="connsiteX60" fmla="*/ 1408374 w 2032824"/>
                <a:gd name="connsiteY60" fmla="*/ 282729 h 1286008"/>
                <a:gd name="connsiteX61" fmla="*/ 1505738 w 2032824"/>
                <a:gd name="connsiteY61" fmla="*/ 288033 h 1286008"/>
                <a:gd name="connsiteX62" fmla="*/ 1628066 w 2032824"/>
                <a:gd name="connsiteY62" fmla="*/ 268062 h 1286008"/>
                <a:gd name="connsiteX63" fmla="*/ 1650535 w 2032824"/>
                <a:gd name="connsiteY63" fmla="*/ 252458 h 1286008"/>
                <a:gd name="connsiteX64" fmla="*/ 917189 w 2032824"/>
                <a:gd name="connsiteY64" fmla="*/ 228429 h 1286008"/>
                <a:gd name="connsiteX65" fmla="*/ 916565 w 2032824"/>
                <a:gd name="connsiteY65" fmla="*/ 337651 h 1286008"/>
                <a:gd name="connsiteX66" fmla="*/ 889416 w 2032824"/>
                <a:gd name="connsiteY66" fmla="*/ 362617 h 1286008"/>
                <a:gd name="connsiteX67" fmla="*/ 787996 w 2032824"/>
                <a:gd name="connsiteY67" fmla="*/ 387270 h 1286008"/>
                <a:gd name="connsiteX68" fmla="*/ 702178 w 2032824"/>
                <a:gd name="connsiteY68" fmla="*/ 386645 h 1286008"/>
                <a:gd name="connsiteX69" fmla="*/ 601694 w 2032824"/>
                <a:gd name="connsiteY69" fmla="*/ 357936 h 1286008"/>
                <a:gd name="connsiteX70" fmla="*/ 589524 w 2032824"/>
                <a:gd name="connsiteY70" fmla="*/ 336403 h 1286008"/>
                <a:gd name="connsiteX71" fmla="*/ 589836 w 2032824"/>
                <a:gd name="connsiteY71" fmla="*/ 280856 h 1286008"/>
                <a:gd name="connsiteX72" fmla="*/ 592645 w 2032824"/>
                <a:gd name="connsiteY72" fmla="*/ 234046 h 1286008"/>
                <a:gd name="connsiteX73" fmla="*/ 717781 w 2032824"/>
                <a:gd name="connsiteY73" fmla="*/ 262444 h 1286008"/>
                <a:gd name="connsiteX74" fmla="*/ 797669 w 2032824"/>
                <a:gd name="connsiteY74" fmla="*/ 262444 h 1286008"/>
                <a:gd name="connsiteX75" fmla="*/ 890664 w 2032824"/>
                <a:gd name="connsiteY75" fmla="*/ 245904 h 1286008"/>
                <a:gd name="connsiteX76" fmla="*/ 917189 w 2032824"/>
                <a:gd name="connsiteY76" fmla="*/ 228429 h 1286008"/>
                <a:gd name="connsiteX77" fmla="*/ 2032186 w 2032824"/>
                <a:gd name="connsiteY77" fmla="*/ 138243 h 1286008"/>
                <a:gd name="connsiteX78" fmla="*/ 2032810 w 2032824"/>
                <a:gd name="connsiteY78" fmla="*/ 164456 h 1286008"/>
                <a:gd name="connsiteX79" fmla="*/ 2032810 w 2032824"/>
                <a:gd name="connsiteY79" fmla="*/ 237791 h 1286008"/>
                <a:gd name="connsiteX80" fmla="*/ 2019079 w 2032824"/>
                <a:gd name="connsiteY80" fmla="*/ 263069 h 1286008"/>
                <a:gd name="connsiteX81" fmla="*/ 1927333 w 2032824"/>
                <a:gd name="connsiteY81" fmla="*/ 293339 h 1286008"/>
                <a:gd name="connsiteX82" fmla="*/ 1858367 w 2032824"/>
                <a:gd name="connsiteY82" fmla="*/ 298332 h 1286008"/>
                <a:gd name="connsiteX83" fmla="*/ 1741344 w 2032824"/>
                <a:gd name="connsiteY83" fmla="*/ 278360 h 1286008"/>
                <a:gd name="connsiteX84" fmla="*/ 1734167 w 2032824"/>
                <a:gd name="connsiteY84" fmla="*/ 275551 h 1286008"/>
                <a:gd name="connsiteX85" fmla="*/ 1706706 w 2032824"/>
                <a:gd name="connsiteY85" fmla="*/ 234358 h 1286008"/>
                <a:gd name="connsiteX86" fmla="*/ 1707330 w 2032824"/>
                <a:gd name="connsiteY86" fmla="*/ 140427 h 1286008"/>
                <a:gd name="connsiteX87" fmla="*/ 1778480 w 2032824"/>
                <a:gd name="connsiteY87" fmla="*/ 165704 h 1286008"/>
                <a:gd name="connsiteX88" fmla="*/ 1923276 w 2032824"/>
                <a:gd name="connsiteY88" fmla="*/ 169761 h 1286008"/>
                <a:gd name="connsiteX89" fmla="*/ 1992866 w 2032824"/>
                <a:gd name="connsiteY89" fmla="*/ 158527 h 1286008"/>
                <a:gd name="connsiteX90" fmla="*/ 2032186 w 2032824"/>
                <a:gd name="connsiteY90" fmla="*/ 138243 h 1286008"/>
                <a:gd name="connsiteX91" fmla="*/ 1312883 w 2032824"/>
                <a:gd name="connsiteY91" fmla="*/ 117335 h 1286008"/>
                <a:gd name="connsiteX92" fmla="*/ 1315067 w 2032824"/>
                <a:gd name="connsiteY92" fmla="*/ 126697 h 1286008"/>
                <a:gd name="connsiteX93" fmla="*/ 1315379 w 2032824"/>
                <a:gd name="connsiteY93" fmla="*/ 214386 h 1286008"/>
                <a:gd name="connsiteX94" fmla="*/ 1301648 w 2032824"/>
                <a:gd name="connsiteY94" fmla="*/ 239975 h 1286008"/>
                <a:gd name="connsiteX95" fmla="*/ 1222385 w 2032824"/>
                <a:gd name="connsiteY95" fmla="*/ 268061 h 1286008"/>
                <a:gd name="connsiteX96" fmla="*/ 1114724 w 2032824"/>
                <a:gd name="connsiteY96" fmla="*/ 272742 h 1286008"/>
                <a:gd name="connsiteX97" fmla="*/ 1001445 w 2032824"/>
                <a:gd name="connsiteY97" fmla="*/ 243096 h 1286008"/>
                <a:gd name="connsiteX98" fmla="*/ 989586 w 2032824"/>
                <a:gd name="connsiteY98" fmla="*/ 220939 h 1286008"/>
                <a:gd name="connsiteX99" fmla="*/ 989586 w 2032824"/>
                <a:gd name="connsiteY99" fmla="*/ 159151 h 1286008"/>
                <a:gd name="connsiteX100" fmla="*/ 992707 w 2032824"/>
                <a:gd name="connsiteY100" fmla="*/ 118271 h 1286008"/>
                <a:gd name="connsiteX101" fmla="*/ 1068538 w 2032824"/>
                <a:gd name="connsiteY101" fmla="*/ 143548 h 1286008"/>
                <a:gd name="connsiteX102" fmla="*/ 1181504 w 2032824"/>
                <a:gd name="connsiteY102" fmla="*/ 148853 h 1286008"/>
                <a:gd name="connsiteX103" fmla="*/ 1295719 w 2032824"/>
                <a:gd name="connsiteY103" fmla="*/ 128569 h 1286008"/>
                <a:gd name="connsiteX104" fmla="*/ 1312883 w 2032824"/>
                <a:gd name="connsiteY104" fmla="*/ 117335 h 1286008"/>
                <a:gd name="connsiteX105" fmla="*/ 1714195 w 2032824"/>
                <a:gd name="connsiteY105" fmla="*/ 0 h 1286008"/>
                <a:gd name="connsiteX106" fmla="*/ 1715443 w 2032824"/>
                <a:gd name="connsiteY106" fmla="*/ 29958 h 1286008"/>
                <a:gd name="connsiteX107" fmla="*/ 1715443 w 2032824"/>
                <a:gd name="connsiteY107" fmla="*/ 97051 h 1286008"/>
                <a:gd name="connsiteX108" fmla="*/ 1700152 w 2032824"/>
                <a:gd name="connsiteY108" fmla="*/ 125762 h 1286008"/>
                <a:gd name="connsiteX109" fmla="*/ 1615583 w 2032824"/>
                <a:gd name="connsiteY109" fmla="*/ 154159 h 1286008"/>
                <a:gd name="connsiteX110" fmla="*/ 1437708 w 2032824"/>
                <a:gd name="connsiteY110" fmla="*/ 144485 h 1286008"/>
                <a:gd name="connsiteX111" fmla="*/ 1430218 w 2032824"/>
                <a:gd name="connsiteY111" fmla="*/ 142301 h 1286008"/>
                <a:gd name="connsiteX112" fmla="*/ 1389650 w 2032824"/>
                <a:gd name="connsiteY112" fmla="*/ 83633 h 1286008"/>
                <a:gd name="connsiteX113" fmla="*/ 1389026 w 2032824"/>
                <a:gd name="connsiteY113" fmla="*/ 37135 h 1286008"/>
                <a:gd name="connsiteX114" fmla="*/ 1391523 w 2032824"/>
                <a:gd name="connsiteY114" fmla="*/ 4057 h 1286008"/>
                <a:gd name="connsiteX115" fmla="*/ 1521340 w 2032824"/>
                <a:gd name="connsiteY115" fmla="*/ 33079 h 1286008"/>
                <a:gd name="connsiteX116" fmla="*/ 1655215 w 2032824"/>
                <a:gd name="connsiteY116" fmla="*/ 25277 h 1286008"/>
                <a:gd name="connsiteX117" fmla="*/ 1714195 w 2032824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4" h="1286008">
                  <a:moveTo>
                    <a:pt x="847598" y="490873"/>
                  </a:moveTo>
                  <a:cubicBezTo>
                    <a:pt x="847598" y="511157"/>
                    <a:pt x="847598" y="530193"/>
                    <a:pt x="847598" y="549229"/>
                  </a:cubicBezTo>
                  <a:cubicBezTo>
                    <a:pt x="847598" y="559215"/>
                    <a:pt x="846350" y="569201"/>
                    <a:pt x="847911" y="578875"/>
                  </a:cubicBezTo>
                  <a:cubicBezTo>
                    <a:pt x="852279" y="604152"/>
                    <a:pt x="837300" y="615386"/>
                    <a:pt x="817640" y="624436"/>
                  </a:cubicBezTo>
                  <a:cubicBezTo>
                    <a:pt x="783938" y="639415"/>
                    <a:pt x="748363" y="644408"/>
                    <a:pt x="711852" y="648152"/>
                  </a:cubicBezTo>
                  <a:cubicBezTo>
                    <a:pt x="670035" y="652209"/>
                    <a:pt x="628843" y="647841"/>
                    <a:pt x="588275" y="639727"/>
                  </a:cubicBezTo>
                  <a:cubicBezTo>
                    <a:pt x="567679" y="635358"/>
                    <a:pt x="547707" y="628804"/>
                    <a:pt x="529919" y="616634"/>
                  </a:cubicBezTo>
                  <a:cubicBezTo>
                    <a:pt x="524927" y="613202"/>
                    <a:pt x="522430" y="609145"/>
                    <a:pt x="522430" y="602903"/>
                  </a:cubicBezTo>
                  <a:cubicBezTo>
                    <a:pt x="522742" y="566704"/>
                    <a:pt x="522430" y="531129"/>
                    <a:pt x="522430" y="493994"/>
                  </a:cubicBezTo>
                  <a:cubicBezTo>
                    <a:pt x="610431" y="535810"/>
                    <a:pt x="788931" y="534250"/>
                    <a:pt x="847598" y="490873"/>
                  </a:cubicBezTo>
                  <a:close/>
                  <a:moveTo>
                    <a:pt x="6905" y="455923"/>
                  </a:moveTo>
                  <a:cubicBezTo>
                    <a:pt x="2535" y="461228"/>
                    <a:pt x="7529" y="462476"/>
                    <a:pt x="10961" y="463724"/>
                  </a:cubicBezTo>
                  <a:cubicBezTo>
                    <a:pt x="59643" y="483696"/>
                    <a:pt x="108637" y="503668"/>
                    <a:pt x="157318" y="523640"/>
                  </a:cubicBezTo>
                  <a:cubicBezTo>
                    <a:pt x="270909" y="570137"/>
                    <a:pt x="384188" y="616946"/>
                    <a:pt x="497778" y="663444"/>
                  </a:cubicBezTo>
                  <a:cubicBezTo>
                    <a:pt x="541467" y="681231"/>
                    <a:pt x="584843" y="699331"/>
                    <a:pt x="628844" y="716807"/>
                  </a:cubicBezTo>
                  <a:cubicBezTo>
                    <a:pt x="637582" y="720239"/>
                    <a:pt x="641638" y="724296"/>
                    <a:pt x="641638" y="734282"/>
                  </a:cubicBezTo>
                  <a:cubicBezTo>
                    <a:pt x="641327" y="913718"/>
                    <a:pt x="641327" y="1093154"/>
                    <a:pt x="641327" y="1272589"/>
                  </a:cubicBezTo>
                  <a:cubicBezTo>
                    <a:pt x="641327" y="1277270"/>
                    <a:pt x="642887" y="1282263"/>
                    <a:pt x="638518" y="1286008"/>
                  </a:cubicBezTo>
                  <a:cubicBezTo>
                    <a:pt x="582035" y="1263539"/>
                    <a:pt x="525552" y="1241071"/>
                    <a:pt x="469069" y="1218290"/>
                  </a:cubicBezTo>
                  <a:cubicBezTo>
                    <a:pt x="317719" y="1157126"/>
                    <a:pt x="166368" y="1095962"/>
                    <a:pt x="15018" y="1035110"/>
                  </a:cubicBezTo>
                  <a:cubicBezTo>
                    <a:pt x="4408" y="1030741"/>
                    <a:pt x="663" y="1026060"/>
                    <a:pt x="663" y="1013889"/>
                  </a:cubicBezTo>
                  <a:cubicBezTo>
                    <a:pt x="1287" y="831021"/>
                    <a:pt x="976" y="648465"/>
                    <a:pt x="1287" y="465596"/>
                  </a:cubicBezTo>
                  <a:cubicBezTo>
                    <a:pt x="1287" y="462476"/>
                    <a:pt x="-4018" y="453426"/>
                    <a:pt x="6905" y="455923"/>
                  </a:cubicBezTo>
                  <a:close/>
                  <a:moveTo>
                    <a:pt x="1253279" y="374786"/>
                  </a:moveTo>
                  <a:cubicBezTo>
                    <a:pt x="1253279" y="411297"/>
                    <a:pt x="1253279" y="446248"/>
                    <a:pt x="1253279" y="481512"/>
                  </a:cubicBezTo>
                  <a:cubicBezTo>
                    <a:pt x="1253279" y="488689"/>
                    <a:pt x="1247974" y="491809"/>
                    <a:pt x="1242980" y="495242"/>
                  </a:cubicBezTo>
                  <a:cubicBezTo>
                    <a:pt x="1217392" y="513342"/>
                    <a:pt x="1187746" y="520519"/>
                    <a:pt x="1157788" y="525512"/>
                  </a:cubicBezTo>
                  <a:cubicBezTo>
                    <a:pt x="1101929" y="535186"/>
                    <a:pt x="1046070" y="533314"/>
                    <a:pt x="990835" y="520519"/>
                  </a:cubicBezTo>
                  <a:cubicBezTo>
                    <a:pt x="971175" y="515838"/>
                    <a:pt x="950891" y="510221"/>
                    <a:pt x="934352" y="496490"/>
                  </a:cubicBezTo>
                  <a:cubicBezTo>
                    <a:pt x="929983" y="492746"/>
                    <a:pt x="927486" y="489625"/>
                    <a:pt x="927798" y="483696"/>
                  </a:cubicBezTo>
                  <a:cubicBezTo>
                    <a:pt x="928110" y="450929"/>
                    <a:pt x="927798" y="418475"/>
                    <a:pt x="927798" y="385709"/>
                  </a:cubicBezTo>
                  <a:cubicBezTo>
                    <a:pt x="927798" y="380715"/>
                    <a:pt x="927174" y="372914"/>
                    <a:pt x="935600" y="378531"/>
                  </a:cubicBezTo>
                  <a:cubicBezTo>
                    <a:pt x="959629" y="394446"/>
                    <a:pt x="987714" y="397879"/>
                    <a:pt x="1014864" y="401624"/>
                  </a:cubicBezTo>
                  <a:cubicBezTo>
                    <a:pt x="1041076" y="405057"/>
                    <a:pt x="1067914" y="407865"/>
                    <a:pt x="1094127" y="406616"/>
                  </a:cubicBezTo>
                  <a:cubicBezTo>
                    <a:pt x="1140000" y="404744"/>
                    <a:pt x="1186497" y="403808"/>
                    <a:pt x="1230498" y="386957"/>
                  </a:cubicBezTo>
                  <a:cubicBezTo>
                    <a:pt x="1238299" y="384148"/>
                    <a:pt x="1244853" y="379467"/>
                    <a:pt x="1253279" y="374786"/>
                  </a:cubicBezTo>
                  <a:close/>
                  <a:moveTo>
                    <a:pt x="517438" y="344828"/>
                  </a:moveTo>
                  <a:cubicBezTo>
                    <a:pt x="517438" y="371353"/>
                    <a:pt x="517438" y="395695"/>
                    <a:pt x="517438" y="420035"/>
                  </a:cubicBezTo>
                  <a:cubicBezTo>
                    <a:pt x="517438" y="424716"/>
                    <a:pt x="516501" y="429709"/>
                    <a:pt x="517438" y="434078"/>
                  </a:cubicBezTo>
                  <a:cubicBezTo>
                    <a:pt x="522743" y="458419"/>
                    <a:pt x="507764" y="469341"/>
                    <a:pt x="489040" y="477767"/>
                  </a:cubicBezTo>
                  <a:cubicBezTo>
                    <a:pt x="453465" y="493994"/>
                    <a:pt x="415706" y="501172"/>
                    <a:pt x="377010" y="502420"/>
                  </a:cubicBezTo>
                  <a:cubicBezTo>
                    <a:pt x="331449" y="503980"/>
                    <a:pt x="286200" y="503356"/>
                    <a:pt x="242199" y="489937"/>
                  </a:cubicBezTo>
                  <a:cubicBezTo>
                    <a:pt x="239703" y="489313"/>
                    <a:pt x="237206" y="488689"/>
                    <a:pt x="234710" y="487753"/>
                  </a:cubicBezTo>
                  <a:cubicBezTo>
                    <a:pt x="191645" y="471526"/>
                    <a:pt x="191957" y="471526"/>
                    <a:pt x="191645" y="425964"/>
                  </a:cubicBezTo>
                  <a:cubicBezTo>
                    <a:pt x="191645" y="417851"/>
                    <a:pt x="191333" y="409737"/>
                    <a:pt x="191333" y="401624"/>
                  </a:cubicBezTo>
                  <a:cubicBezTo>
                    <a:pt x="191333" y="387581"/>
                    <a:pt x="191333" y="373538"/>
                    <a:pt x="191645" y="359495"/>
                  </a:cubicBezTo>
                  <a:cubicBezTo>
                    <a:pt x="191957" y="355438"/>
                    <a:pt x="189461" y="350757"/>
                    <a:pt x="194454" y="347637"/>
                  </a:cubicBezTo>
                  <a:cubicBezTo>
                    <a:pt x="216922" y="365424"/>
                    <a:pt x="244384" y="369481"/>
                    <a:pt x="271221" y="373226"/>
                  </a:cubicBezTo>
                  <a:cubicBezTo>
                    <a:pt x="306796" y="378219"/>
                    <a:pt x="342995" y="380715"/>
                    <a:pt x="378882" y="378531"/>
                  </a:cubicBezTo>
                  <a:cubicBezTo>
                    <a:pt x="413833" y="376347"/>
                    <a:pt x="448784" y="374474"/>
                    <a:pt x="482487" y="363240"/>
                  </a:cubicBezTo>
                  <a:cubicBezTo>
                    <a:pt x="494345" y="359495"/>
                    <a:pt x="505892" y="355127"/>
                    <a:pt x="517438" y="344828"/>
                  </a:cubicBezTo>
                  <a:close/>
                  <a:moveTo>
                    <a:pt x="1650535" y="252458"/>
                  </a:moveTo>
                  <a:cubicBezTo>
                    <a:pt x="1650535" y="288970"/>
                    <a:pt x="1650222" y="322985"/>
                    <a:pt x="1650535" y="356999"/>
                  </a:cubicBezTo>
                  <a:cubicBezTo>
                    <a:pt x="1650535" y="368546"/>
                    <a:pt x="1642421" y="373539"/>
                    <a:pt x="1634931" y="378844"/>
                  </a:cubicBezTo>
                  <a:cubicBezTo>
                    <a:pt x="1610903" y="395696"/>
                    <a:pt x="1582817" y="401937"/>
                    <a:pt x="1554419" y="406930"/>
                  </a:cubicBezTo>
                  <a:cubicBezTo>
                    <a:pt x="1522589" y="412547"/>
                    <a:pt x="1490447" y="413795"/>
                    <a:pt x="1458304" y="412235"/>
                  </a:cubicBezTo>
                  <a:cubicBezTo>
                    <a:pt x="1418360" y="410050"/>
                    <a:pt x="1379353" y="404121"/>
                    <a:pt x="1342841" y="386334"/>
                  </a:cubicBezTo>
                  <a:cubicBezTo>
                    <a:pt x="1330671" y="380404"/>
                    <a:pt x="1324117" y="372915"/>
                    <a:pt x="1324742" y="357624"/>
                  </a:cubicBezTo>
                  <a:cubicBezTo>
                    <a:pt x="1326302" y="327666"/>
                    <a:pt x="1325366" y="297395"/>
                    <a:pt x="1325054" y="267437"/>
                  </a:cubicBezTo>
                  <a:cubicBezTo>
                    <a:pt x="1325054" y="259324"/>
                    <a:pt x="1325678" y="256203"/>
                    <a:pt x="1334728" y="261820"/>
                  </a:cubicBezTo>
                  <a:cubicBezTo>
                    <a:pt x="1357196" y="275551"/>
                    <a:pt x="1382785" y="279296"/>
                    <a:pt x="1408374" y="282729"/>
                  </a:cubicBezTo>
                  <a:cubicBezTo>
                    <a:pt x="1440517" y="287097"/>
                    <a:pt x="1473283" y="290218"/>
                    <a:pt x="1505738" y="288033"/>
                  </a:cubicBezTo>
                  <a:cubicBezTo>
                    <a:pt x="1546930" y="285225"/>
                    <a:pt x="1588434" y="283353"/>
                    <a:pt x="1628066" y="268062"/>
                  </a:cubicBezTo>
                  <a:cubicBezTo>
                    <a:pt x="1636180" y="265253"/>
                    <a:pt x="1642109" y="259324"/>
                    <a:pt x="1650535" y="252458"/>
                  </a:cubicBezTo>
                  <a:close/>
                  <a:moveTo>
                    <a:pt x="917189" y="228429"/>
                  </a:moveTo>
                  <a:cubicBezTo>
                    <a:pt x="917189" y="266813"/>
                    <a:pt x="918437" y="302388"/>
                    <a:pt x="916565" y="337651"/>
                  </a:cubicBezTo>
                  <a:cubicBezTo>
                    <a:pt x="915941" y="351694"/>
                    <a:pt x="900650" y="357311"/>
                    <a:pt x="889416" y="362617"/>
                  </a:cubicBezTo>
                  <a:cubicBezTo>
                    <a:pt x="857273" y="377596"/>
                    <a:pt x="822946" y="383837"/>
                    <a:pt x="787996" y="387270"/>
                  </a:cubicBezTo>
                  <a:cubicBezTo>
                    <a:pt x="759286" y="390078"/>
                    <a:pt x="730576" y="389454"/>
                    <a:pt x="702178" y="386645"/>
                  </a:cubicBezTo>
                  <a:cubicBezTo>
                    <a:pt x="666915" y="383213"/>
                    <a:pt x="632900" y="375724"/>
                    <a:pt x="601694" y="357936"/>
                  </a:cubicBezTo>
                  <a:cubicBezTo>
                    <a:pt x="593269" y="352943"/>
                    <a:pt x="588900" y="347013"/>
                    <a:pt x="589524" y="336403"/>
                  </a:cubicBezTo>
                  <a:cubicBezTo>
                    <a:pt x="590460" y="317992"/>
                    <a:pt x="589836" y="299580"/>
                    <a:pt x="589836" y="280856"/>
                  </a:cubicBezTo>
                  <a:cubicBezTo>
                    <a:pt x="593269" y="265565"/>
                    <a:pt x="587651" y="249337"/>
                    <a:pt x="592645" y="234046"/>
                  </a:cubicBezTo>
                  <a:cubicBezTo>
                    <a:pt x="631340" y="255891"/>
                    <a:pt x="674405" y="260572"/>
                    <a:pt x="717781" y="262444"/>
                  </a:cubicBezTo>
                  <a:cubicBezTo>
                    <a:pt x="744307" y="263380"/>
                    <a:pt x="771144" y="263692"/>
                    <a:pt x="797669" y="262444"/>
                  </a:cubicBezTo>
                  <a:cubicBezTo>
                    <a:pt x="829188" y="260884"/>
                    <a:pt x="860706" y="256203"/>
                    <a:pt x="890664" y="245904"/>
                  </a:cubicBezTo>
                  <a:cubicBezTo>
                    <a:pt x="899713" y="242784"/>
                    <a:pt x="908451" y="238103"/>
                    <a:pt x="917189" y="228429"/>
                  </a:cubicBezTo>
                  <a:close/>
                  <a:moveTo>
                    <a:pt x="2032186" y="138243"/>
                  </a:moveTo>
                  <a:cubicBezTo>
                    <a:pt x="2032498" y="147293"/>
                    <a:pt x="2032810" y="156031"/>
                    <a:pt x="2032810" y="164456"/>
                  </a:cubicBezTo>
                  <a:cubicBezTo>
                    <a:pt x="2032810" y="188797"/>
                    <a:pt x="2031874" y="213450"/>
                    <a:pt x="2032810" y="237791"/>
                  </a:cubicBezTo>
                  <a:cubicBezTo>
                    <a:pt x="2033122" y="249649"/>
                    <a:pt x="2028441" y="256827"/>
                    <a:pt x="2019079" y="263069"/>
                  </a:cubicBezTo>
                  <a:cubicBezTo>
                    <a:pt x="1991306" y="281481"/>
                    <a:pt x="1959476" y="288658"/>
                    <a:pt x="1927333" y="293339"/>
                  </a:cubicBezTo>
                  <a:cubicBezTo>
                    <a:pt x="1904553" y="296459"/>
                    <a:pt x="1881460" y="299580"/>
                    <a:pt x="1858367" y="298332"/>
                  </a:cubicBezTo>
                  <a:cubicBezTo>
                    <a:pt x="1818736" y="296148"/>
                    <a:pt x="1778792" y="293339"/>
                    <a:pt x="1741344" y="278360"/>
                  </a:cubicBezTo>
                  <a:cubicBezTo>
                    <a:pt x="1738848" y="277424"/>
                    <a:pt x="1736351" y="276800"/>
                    <a:pt x="1734167" y="275551"/>
                  </a:cubicBezTo>
                  <a:cubicBezTo>
                    <a:pt x="1716067" y="268062"/>
                    <a:pt x="1704521" y="257764"/>
                    <a:pt x="1706706" y="234358"/>
                  </a:cubicBezTo>
                  <a:cubicBezTo>
                    <a:pt x="1709514" y="204400"/>
                    <a:pt x="1707330" y="173818"/>
                    <a:pt x="1707330" y="140427"/>
                  </a:cubicBezTo>
                  <a:cubicBezTo>
                    <a:pt x="1729798" y="157279"/>
                    <a:pt x="1754139" y="162272"/>
                    <a:pt x="1778480" y="165704"/>
                  </a:cubicBezTo>
                  <a:cubicBezTo>
                    <a:pt x="1826537" y="172882"/>
                    <a:pt x="1874595" y="173818"/>
                    <a:pt x="1923276" y="169761"/>
                  </a:cubicBezTo>
                  <a:cubicBezTo>
                    <a:pt x="1946681" y="167889"/>
                    <a:pt x="1970086" y="164456"/>
                    <a:pt x="1992866" y="158527"/>
                  </a:cubicBezTo>
                  <a:cubicBezTo>
                    <a:pt x="2007533" y="154782"/>
                    <a:pt x="2021576" y="149789"/>
                    <a:pt x="2032186" y="138243"/>
                  </a:cubicBezTo>
                  <a:close/>
                  <a:moveTo>
                    <a:pt x="1312883" y="117335"/>
                  </a:moveTo>
                  <a:cubicBezTo>
                    <a:pt x="1316939" y="119831"/>
                    <a:pt x="1315067" y="123576"/>
                    <a:pt x="1315067" y="126697"/>
                  </a:cubicBezTo>
                  <a:cubicBezTo>
                    <a:pt x="1315379" y="156030"/>
                    <a:pt x="1314755" y="185364"/>
                    <a:pt x="1315379" y="214386"/>
                  </a:cubicBezTo>
                  <a:cubicBezTo>
                    <a:pt x="1315691" y="226245"/>
                    <a:pt x="1311010" y="233422"/>
                    <a:pt x="1301648" y="239975"/>
                  </a:cubicBezTo>
                  <a:cubicBezTo>
                    <a:pt x="1277620" y="256203"/>
                    <a:pt x="1250158" y="262444"/>
                    <a:pt x="1222385" y="268061"/>
                  </a:cubicBezTo>
                  <a:cubicBezTo>
                    <a:pt x="1186809" y="274927"/>
                    <a:pt x="1150611" y="274927"/>
                    <a:pt x="1114724" y="272742"/>
                  </a:cubicBezTo>
                  <a:cubicBezTo>
                    <a:pt x="1075404" y="270246"/>
                    <a:pt x="1036396" y="264317"/>
                    <a:pt x="1001445" y="243096"/>
                  </a:cubicBezTo>
                  <a:cubicBezTo>
                    <a:pt x="992707" y="237790"/>
                    <a:pt x="988962" y="231550"/>
                    <a:pt x="989586" y="220939"/>
                  </a:cubicBezTo>
                  <a:cubicBezTo>
                    <a:pt x="990210" y="200343"/>
                    <a:pt x="989586" y="179747"/>
                    <a:pt x="989586" y="159151"/>
                  </a:cubicBezTo>
                  <a:cubicBezTo>
                    <a:pt x="992083" y="145732"/>
                    <a:pt x="986778" y="131378"/>
                    <a:pt x="992707" y="118271"/>
                  </a:cubicBezTo>
                  <a:cubicBezTo>
                    <a:pt x="1015176" y="134810"/>
                    <a:pt x="1042013" y="139803"/>
                    <a:pt x="1068538" y="143548"/>
                  </a:cubicBezTo>
                  <a:cubicBezTo>
                    <a:pt x="1105986" y="149165"/>
                    <a:pt x="1143745" y="151037"/>
                    <a:pt x="1181504" y="148853"/>
                  </a:cubicBezTo>
                  <a:cubicBezTo>
                    <a:pt x="1220200" y="146669"/>
                    <a:pt x="1259208" y="143860"/>
                    <a:pt x="1295719" y="128569"/>
                  </a:cubicBezTo>
                  <a:cubicBezTo>
                    <a:pt x="1302273" y="125760"/>
                    <a:pt x="1307266" y="121703"/>
                    <a:pt x="1312883" y="117335"/>
                  </a:cubicBezTo>
                  <a:close/>
                  <a:moveTo>
                    <a:pt x="1714195" y="0"/>
                  </a:moveTo>
                  <a:cubicBezTo>
                    <a:pt x="1715131" y="9986"/>
                    <a:pt x="1715131" y="19972"/>
                    <a:pt x="1715443" y="29958"/>
                  </a:cubicBezTo>
                  <a:cubicBezTo>
                    <a:pt x="1715443" y="52426"/>
                    <a:pt x="1714195" y="74583"/>
                    <a:pt x="1715443" y="97051"/>
                  </a:cubicBezTo>
                  <a:cubicBezTo>
                    <a:pt x="1716067" y="110782"/>
                    <a:pt x="1710450" y="118896"/>
                    <a:pt x="1700152" y="125762"/>
                  </a:cubicBezTo>
                  <a:cubicBezTo>
                    <a:pt x="1674563" y="142613"/>
                    <a:pt x="1645229" y="149478"/>
                    <a:pt x="1615583" y="154159"/>
                  </a:cubicBezTo>
                  <a:cubicBezTo>
                    <a:pt x="1555667" y="163521"/>
                    <a:pt x="1496376" y="161649"/>
                    <a:pt x="1437708" y="144485"/>
                  </a:cubicBezTo>
                  <a:cubicBezTo>
                    <a:pt x="1435211" y="143861"/>
                    <a:pt x="1432715" y="143237"/>
                    <a:pt x="1430218" y="142301"/>
                  </a:cubicBezTo>
                  <a:cubicBezTo>
                    <a:pt x="1389650" y="127010"/>
                    <a:pt x="1389650" y="127010"/>
                    <a:pt x="1389650" y="83633"/>
                  </a:cubicBezTo>
                  <a:cubicBezTo>
                    <a:pt x="1389650" y="68030"/>
                    <a:pt x="1389338" y="52738"/>
                    <a:pt x="1389026" y="37135"/>
                  </a:cubicBezTo>
                  <a:cubicBezTo>
                    <a:pt x="1391210" y="26213"/>
                    <a:pt x="1387154" y="14667"/>
                    <a:pt x="1391523" y="4057"/>
                  </a:cubicBezTo>
                  <a:cubicBezTo>
                    <a:pt x="1431778" y="27774"/>
                    <a:pt x="1476404" y="31206"/>
                    <a:pt x="1521340" y="33079"/>
                  </a:cubicBezTo>
                  <a:cubicBezTo>
                    <a:pt x="1566278" y="34951"/>
                    <a:pt x="1611214" y="34639"/>
                    <a:pt x="1655215" y="25277"/>
                  </a:cubicBezTo>
                  <a:cubicBezTo>
                    <a:pt x="1676435" y="20908"/>
                    <a:pt x="1698280" y="17163"/>
                    <a:pt x="1714195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D60CAC4-2C0D-4631-9E7C-53DC6AF7352D}"/>
                </a:ext>
              </a:extLst>
            </p:cNvPr>
            <p:cNvSpPr/>
            <p:nvPr userDrawn="1"/>
          </p:nvSpPr>
          <p:spPr>
            <a:xfrm>
              <a:off x="935278" y="4216944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1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2 w 4643235"/>
                <a:gd name="connsiteY14" fmla="*/ 50512 h 2765218"/>
                <a:gd name="connsiteX15" fmla="*/ 3445921 w 4643235"/>
                <a:gd name="connsiteY15" fmla="*/ 21371 h 2765218"/>
                <a:gd name="connsiteX16" fmla="*/ 3301507 w 4643235"/>
                <a:gd name="connsiteY16" fmla="*/ 0 h 2765218"/>
                <a:gd name="connsiteX17" fmla="*/ 3140904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1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20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9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7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50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8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1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2" y="50512"/>
                  </a:cubicBezTo>
                  <a:cubicBezTo>
                    <a:pt x="3504851" y="36265"/>
                    <a:pt x="3475062" y="28494"/>
                    <a:pt x="3445921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4" y="0"/>
                  </a:cubicBezTo>
                  <a:cubicBezTo>
                    <a:pt x="3131191" y="7124"/>
                    <a:pt x="3120181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1" y="195573"/>
                    <a:pt x="2707666" y="221476"/>
                    <a:pt x="2620241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20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2" y="364594"/>
                    <a:pt x="2058130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8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5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6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5" y="2263982"/>
                    <a:pt x="2952455" y="2261392"/>
                    <a:pt x="2956989" y="2259449"/>
                  </a:cubicBezTo>
                  <a:cubicBezTo>
                    <a:pt x="3145438" y="2199871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0"/>
                    <a:pt x="4648499" y="1716767"/>
                    <a:pt x="4648499" y="1692158"/>
                  </a:cubicBezTo>
                  <a:cubicBezTo>
                    <a:pt x="4645909" y="1571058"/>
                    <a:pt x="4647204" y="1449311"/>
                    <a:pt x="4647204" y="1328211"/>
                  </a:cubicBezTo>
                  <a:close/>
                </a:path>
              </a:pathLst>
            </a:custGeom>
            <a:solidFill>
              <a:schemeClr val="accent3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D09EE20-A7C2-482B-966E-7E6FD1EE0BC0}"/>
                </a:ext>
              </a:extLst>
            </p:cNvPr>
            <p:cNvSpPr/>
            <p:nvPr userDrawn="1"/>
          </p:nvSpPr>
          <p:spPr>
            <a:xfrm>
              <a:off x="934654" y="4266873"/>
              <a:ext cx="2032825" cy="1285696"/>
            </a:xfrm>
            <a:custGeom>
              <a:avLst/>
              <a:gdLst>
                <a:gd name="connsiteX0" fmla="*/ 847600 w 2032825"/>
                <a:gd name="connsiteY0" fmla="*/ 490873 h 1285696"/>
                <a:gd name="connsiteX1" fmla="*/ 847600 w 2032825"/>
                <a:gd name="connsiteY1" fmla="*/ 549229 h 1285696"/>
                <a:gd name="connsiteX2" fmla="*/ 847912 w 2032825"/>
                <a:gd name="connsiteY2" fmla="*/ 578875 h 1285696"/>
                <a:gd name="connsiteX3" fmla="*/ 817642 w 2032825"/>
                <a:gd name="connsiteY3" fmla="*/ 624436 h 1285696"/>
                <a:gd name="connsiteX4" fmla="*/ 711853 w 2032825"/>
                <a:gd name="connsiteY4" fmla="*/ 648152 h 1285696"/>
                <a:gd name="connsiteX5" fmla="*/ 588276 w 2032825"/>
                <a:gd name="connsiteY5" fmla="*/ 639727 h 1285696"/>
                <a:gd name="connsiteX6" fmla="*/ 529920 w 2032825"/>
                <a:gd name="connsiteY6" fmla="*/ 616634 h 1285696"/>
                <a:gd name="connsiteX7" fmla="*/ 522431 w 2032825"/>
                <a:gd name="connsiteY7" fmla="*/ 602904 h 1285696"/>
                <a:gd name="connsiteX8" fmla="*/ 522431 w 2032825"/>
                <a:gd name="connsiteY8" fmla="*/ 493994 h 1285696"/>
                <a:gd name="connsiteX9" fmla="*/ 847600 w 2032825"/>
                <a:gd name="connsiteY9" fmla="*/ 490873 h 1285696"/>
                <a:gd name="connsiteX10" fmla="*/ 6905 w 2032825"/>
                <a:gd name="connsiteY10" fmla="*/ 455610 h 1285696"/>
                <a:gd name="connsiteX11" fmla="*/ 10962 w 2032825"/>
                <a:gd name="connsiteY11" fmla="*/ 463412 h 1285696"/>
                <a:gd name="connsiteX12" fmla="*/ 157319 w 2032825"/>
                <a:gd name="connsiteY12" fmla="*/ 523327 h 1285696"/>
                <a:gd name="connsiteX13" fmla="*/ 497779 w 2032825"/>
                <a:gd name="connsiteY13" fmla="*/ 663132 h 1285696"/>
                <a:gd name="connsiteX14" fmla="*/ 628845 w 2032825"/>
                <a:gd name="connsiteY14" fmla="*/ 716494 h 1285696"/>
                <a:gd name="connsiteX15" fmla="*/ 641640 w 2032825"/>
                <a:gd name="connsiteY15" fmla="*/ 733969 h 1285696"/>
                <a:gd name="connsiteX16" fmla="*/ 641328 w 2032825"/>
                <a:gd name="connsiteY16" fmla="*/ 1272277 h 1285696"/>
                <a:gd name="connsiteX17" fmla="*/ 638519 w 2032825"/>
                <a:gd name="connsiteY17" fmla="*/ 1285696 h 1285696"/>
                <a:gd name="connsiteX18" fmla="*/ 469070 w 2032825"/>
                <a:gd name="connsiteY18" fmla="*/ 1217978 h 1285696"/>
                <a:gd name="connsiteX19" fmla="*/ 15019 w 2032825"/>
                <a:gd name="connsiteY19" fmla="*/ 1034798 h 1285696"/>
                <a:gd name="connsiteX20" fmla="*/ 664 w 2032825"/>
                <a:gd name="connsiteY20" fmla="*/ 1013577 h 1285696"/>
                <a:gd name="connsiteX21" fmla="*/ 1288 w 2032825"/>
                <a:gd name="connsiteY21" fmla="*/ 465284 h 1285696"/>
                <a:gd name="connsiteX22" fmla="*/ 6905 w 2032825"/>
                <a:gd name="connsiteY22" fmla="*/ 455610 h 1285696"/>
                <a:gd name="connsiteX23" fmla="*/ 1253280 w 2032825"/>
                <a:gd name="connsiteY23" fmla="*/ 374474 h 1285696"/>
                <a:gd name="connsiteX24" fmla="*/ 1253280 w 2032825"/>
                <a:gd name="connsiteY24" fmla="*/ 481199 h 1285696"/>
                <a:gd name="connsiteX25" fmla="*/ 1242982 w 2032825"/>
                <a:gd name="connsiteY25" fmla="*/ 494930 h 1285696"/>
                <a:gd name="connsiteX26" fmla="*/ 1157789 w 2032825"/>
                <a:gd name="connsiteY26" fmla="*/ 525200 h 1285696"/>
                <a:gd name="connsiteX27" fmla="*/ 990836 w 2032825"/>
                <a:gd name="connsiteY27" fmla="*/ 520207 h 1285696"/>
                <a:gd name="connsiteX28" fmla="*/ 934353 w 2032825"/>
                <a:gd name="connsiteY28" fmla="*/ 496178 h 1285696"/>
                <a:gd name="connsiteX29" fmla="*/ 927799 w 2032825"/>
                <a:gd name="connsiteY29" fmla="*/ 483384 h 1285696"/>
                <a:gd name="connsiteX30" fmla="*/ 927799 w 2032825"/>
                <a:gd name="connsiteY30" fmla="*/ 385396 h 1285696"/>
                <a:gd name="connsiteX31" fmla="*/ 935601 w 2032825"/>
                <a:gd name="connsiteY31" fmla="*/ 378218 h 1285696"/>
                <a:gd name="connsiteX32" fmla="*/ 1014864 w 2032825"/>
                <a:gd name="connsiteY32" fmla="*/ 401311 h 1285696"/>
                <a:gd name="connsiteX33" fmla="*/ 1094128 w 2032825"/>
                <a:gd name="connsiteY33" fmla="*/ 406304 h 1285696"/>
                <a:gd name="connsiteX34" fmla="*/ 1230500 w 2032825"/>
                <a:gd name="connsiteY34" fmla="*/ 386644 h 1285696"/>
                <a:gd name="connsiteX35" fmla="*/ 1253280 w 2032825"/>
                <a:gd name="connsiteY35" fmla="*/ 374474 h 1285696"/>
                <a:gd name="connsiteX36" fmla="*/ 517439 w 2032825"/>
                <a:gd name="connsiteY36" fmla="*/ 344828 h 1285696"/>
                <a:gd name="connsiteX37" fmla="*/ 517439 w 2032825"/>
                <a:gd name="connsiteY37" fmla="*/ 420035 h 1285696"/>
                <a:gd name="connsiteX38" fmla="*/ 517439 w 2032825"/>
                <a:gd name="connsiteY38" fmla="*/ 434077 h 1285696"/>
                <a:gd name="connsiteX39" fmla="*/ 489041 w 2032825"/>
                <a:gd name="connsiteY39" fmla="*/ 477767 h 1285696"/>
                <a:gd name="connsiteX40" fmla="*/ 377011 w 2032825"/>
                <a:gd name="connsiteY40" fmla="*/ 502420 h 1285696"/>
                <a:gd name="connsiteX41" fmla="*/ 242200 w 2032825"/>
                <a:gd name="connsiteY41" fmla="*/ 489937 h 1285696"/>
                <a:gd name="connsiteX42" fmla="*/ 234711 w 2032825"/>
                <a:gd name="connsiteY42" fmla="*/ 487753 h 1285696"/>
                <a:gd name="connsiteX43" fmla="*/ 191646 w 2032825"/>
                <a:gd name="connsiteY43" fmla="*/ 425964 h 1285696"/>
                <a:gd name="connsiteX44" fmla="*/ 191334 w 2032825"/>
                <a:gd name="connsiteY44" fmla="*/ 401623 h 1285696"/>
                <a:gd name="connsiteX45" fmla="*/ 191646 w 2032825"/>
                <a:gd name="connsiteY45" fmla="*/ 359495 h 1285696"/>
                <a:gd name="connsiteX46" fmla="*/ 194455 w 2032825"/>
                <a:gd name="connsiteY46" fmla="*/ 347636 h 1285696"/>
                <a:gd name="connsiteX47" fmla="*/ 271222 w 2032825"/>
                <a:gd name="connsiteY47" fmla="*/ 373225 h 1285696"/>
                <a:gd name="connsiteX48" fmla="*/ 378883 w 2032825"/>
                <a:gd name="connsiteY48" fmla="*/ 378530 h 1285696"/>
                <a:gd name="connsiteX49" fmla="*/ 482488 w 2032825"/>
                <a:gd name="connsiteY49" fmla="*/ 363239 h 1285696"/>
                <a:gd name="connsiteX50" fmla="*/ 517439 w 2032825"/>
                <a:gd name="connsiteY50" fmla="*/ 344828 h 1285696"/>
                <a:gd name="connsiteX51" fmla="*/ 1650536 w 2032825"/>
                <a:gd name="connsiteY51" fmla="*/ 252458 h 1285696"/>
                <a:gd name="connsiteX52" fmla="*/ 1650536 w 2032825"/>
                <a:gd name="connsiteY52" fmla="*/ 356999 h 1285696"/>
                <a:gd name="connsiteX53" fmla="*/ 1634932 w 2032825"/>
                <a:gd name="connsiteY53" fmla="*/ 378844 h 1285696"/>
                <a:gd name="connsiteX54" fmla="*/ 1554421 w 2032825"/>
                <a:gd name="connsiteY54" fmla="*/ 406929 h 1285696"/>
                <a:gd name="connsiteX55" fmla="*/ 1458305 w 2032825"/>
                <a:gd name="connsiteY55" fmla="*/ 412234 h 1285696"/>
                <a:gd name="connsiteX56" fmla="*/ 1342843 w 2032825"/>
                <a:gd name="connsiteY56" fmla="*/ 386333 h 1285696"/>
                <a:gd name="connsiteX57" fmla="*/ 1324743 w 2032825"/>
                <a:gd name="connsiteY57" fmla="*/ 357623 h 1285696"/>
                <a:gd name="connsiteX58" fmla="*/ 1325055 w 2032825"/>
                <a:gd name="connsiteY58" fmla="*/ 267437 h 1285696"/>
                <a:gd name="connsiteX59" fmla="*/ 1334729 w 2032825"/>
                <a:gd name="connsiteY59" fmla="*/ 261820 h 1285696"/>
                <a:gd name="connsiteX60" fmla="*/ 1408376 w 2032825"/>
                <a:gd name="connsiteY60" fmla="*/ 282728 h 1285696"/>
                <a:gd name="connsiteX61" fmla="*/ 1505739 w 2032825"/>
                <a:gd name="connsiteY61" fmla="*/ 288033 h 1285696"/>
                <a:gd name="connsiteX62" fmla="*/ 1628067 w 2032825"/>
                <a:gd name="connsiteY62" fmla="*/ 268061 h 1285696"/>
                <a:gd name="connsiteX63" fmla="*/ 1650536 w 2032825"/>
                <a:gd name="connsiteY63" fmla="*/ 252458 h 1285696"/>
                <a:gd name="connsiteX64" fmla="*/ 917190 w 2032825"/>
                <a:gd name="connsiteY64" fmla="*/ 228429 h 1285696"/>
                <a:gd name="connsiteX65" fmla="*/ 916566 w 2032825"/>
                <a:gd name="connsiteY65" fmla="*/ 337651 h 1285696"/>
                <a:gd name="connsiteX66" fmla="*/ 889417 w 2032825"/>
                <a:gd name="connsiteY66" fmla="*/ 362616 h 1285696"/>
                <a:gd name="connsiteX67" fmla="*/ 787996 w 2032825"/>
                <a:gd name="connsiteY67" fmla="*/ 387269 h 1285696"/>
                <a:gd name="connsiteX68" fmla="*/ 702179 w 2032825"/>
                <a:gd name="connsiteY68" fmla="*/ 386645 h 1285696"/>
                <a:gd name="connsiteX69" fmla="*/ 601695 w 2032825"/>
                <a:gd name="connsiteY69" fmla="*/ 357935 h 1285696"/>
                <a:gd name="connsiteX70" fmla="*/ 589525 w 2032825"/>
                <a:gd name="connsiteY70" fmla="*/ 336403 h 1285696"/>
                <a:gd name="connsiteX71" fmla="*/ 589837 w 2032825"/>
                <a:gd name="connsiteY71" fmla="*/ 280856 h 1285696"/>
                <a:gd name="connsiteX72" fmla="*/ 592646 w 2032825"/>
                <a:gd name="connsiteY72" fmla="*/ 234046 h 1285696"/>
                <a:gd name="connsiteX73" fmla="*/ 717782 w 2032825"/>
                <a:gd name="connsiteY73" fmla="*/ 262443 h 1285696"/>
                <a:gd name="connsiteX74" fmla="*/ 797670 w 2032825"/>
                <a:gd name="connsiteY74" fmla="*/ 262443 h 1285696"/>
                <a:gd name="connsiteX75" fmla="*/ 890665 w 2032825"/>
                <a:gd name="connsiteY75" fmla="*/ 245904 h 1285696"/>
                <a:gd name="connsiteX76" fmla="*/ 917190 w 2032825"/>
                <a:gd name="connsiteY76" fmla="*/ 228429 h 1285696"/>
                <a:gd name="connsiteX77" fmla="*/ 2032187 w 2032825"/>
                <a:gd name="connsiteY77" fmla="*/ 138243 h 1285696"/>
                <a:gd name="connsiteX78" fmla="*/ 2032811 w 2032825"/>
                <a:gd name="connsiteY78" fmla="*/ 164456 h 1285696"/>
                <a:gd name="connsiteX79" fmla="*/ 2032811 w 2032825"/>
                <a:gd name="connsiteY79" fmla="*/ 237791 h 1285696"/>
                <a:gd name="connsiteX80" fmla="*/ 2019080 w 2032825"/>
                <a:gd name="connsiteY80" fmla="*/ 263068 h 1285696"/>
                <a:gd name="connsiteX81" fmla="*/ 1927334 w 2032825"/>
                <a:gd name="connsiteY81" fmla="*/ 293338 h 1285696"/>
                <a:gd name="connsiteX82" fmla="*/ 1858368 w 2032825"/>
                <a:gd name="connsiteY82" fmla="*/ 298332 h 1285696"/>
                <a:gd name="connsiteX83" fmla="*/ 1741345 w 2032825"/>
                <a:gd name="connsiteY83" fmla="*/ 278359 h 1285696"/>
                <a:gd name="connsiteX84" fmla="*/ 1734168 w 2032825"/>
                <a:gd name="connsiteY84" fmla="*/ 275551 h 1285696"/>
                <a:gd name="connsiteX85" fmla="*/ 1706707 w 2032825"/>
                <a:gd name="connsiteY85" fmla="*/ 234358 h 1285696"/>
                <a:gd name="connsiteX86" fmla="*/ 1707331 w 2032825"/>
                <a:gd name="connsiteY86" fmla="*/ 140427 h 1285696"/>
                <a:gd name="connsiteX87" fmla="*/ 1778481 w 2032825"/>
                <a:gd name="connsiteY87" fmla="*/ 165704 h 1285696"/>
                <a:gd name="connsiteX88" fmla="*/ 1923278 w 2032825"/>
                <a:gd name="connsiteY88" fmla="*/ 169761 h 1285696"/>
                <a:gd name="connsiteX89" fmla="*/ 1992867 w 2032825"/>
                <a:gd name="connsiteY89" fmla="*/ 158527 h 1285696"/>
                <a:gd name="connsiteX90" fmla="*/ 2032187 w 2032825"/>
                <a:gd name="connsiteY90" fmla="*/ 138243 h 1285696"/>
                <a:gd name="connsiteX91" fmla="*/ 1312885 w 2032825"/>
                <a:gd name="connsiteY91" fmla="*/ 117335 h 1285696"/>
                <a:gd name="connsiteX92" fmla="*/ 1315069 w 2032825"/>
                <a:gd name="connsiteY92" fmla="*/ 126697 h 1285696"/>
                <a:gd name="connsiteX93" fmla="*/ 1315381 w 2032825"/>
                <a:gd name="connsiteY93" fmla="*/ 214386 h 1285696"/>
                <a:gd name="connsiteX94" fmla="*/ 1301650 w 2032825"/>
                <a:gd name="connsiteY94" fmla="*/ 239975 h 1285696"/>
                <a:gd name="connsiteX95" fmla="*/ 1222387 w 2032825"/>
                <a:gd name="connsiteY95" fmla="*/ 268061 h 1285696"/>
                <a:gd name="connsiteX96" fmla="*/ 1114726 w 2032825"/>
                <a:gd name="connsiteY96" fmla="*/ 272742 h 1285696"/>
                <a:gd name="connsiteX97" fmla="*/ 1001447 w 2032825"/>
                <a:gd name="connsiteY97" fmla="*/ 243096 h 1285696"/>
                <a:gd name="connsiteX98" fmla="*/ 989589 w 2032825"/>
                <a:gd name="connsiteY98" fmla="*/ 220940 h 1285696"/>
                <a:gd name="connsiteX99" fmla="*/ 989589 w 2032825"/>
                <a:gd name="connsiteY99" fmla="*/ 159151 h 1285696"/>
                <a:gd name="connsiteX100" fmla="*/ 992709 w 2032825"/>
                <a:gd name="connsiteY100" fmla="*/ 118271 h 1285696"/>
                <a:gd name="connsiteX101" fmla="*/ 1068540 w 2032825"/>
                <a:gd name="connsiteY101" fmla="*/ 143548 h 1285696"/>
                <a:gd name="connsiteX102" fmla="*/ 1181507 w 2032825"/>
                <a:gd name="connsiteY102" fmla="*/ 148853 h 1285696"/>
                <a:gd name="connsiteX103" fmla="*/ 1295721 w 2032825"/>
                <a:gd name="connsiteY103" fmla="*/ 128569 h 1285696"/>
                <a:gd name="connsiteX104" fmla="*/ 1312885 w 2032825"/>
                <a:gd name="connsiteY104" fmla="*/ 117335 h 1285696"/>
                <a:gd name="connsiteX105" fmla="*/ 1714196 w 2032825"/>
                <a:gd name="connsiteY105" fmla="*/ 0 h 1285696"/>
                <a:gd name="connsiteX106" fmla="*/ 1715444 w 2032825"/>
                <a:gd name="connsiteY106" fmla="*/ 29958 h 1285696"/>
                <a:gd name="connsiteX107" fmla="*/ 1715444 w 2032825"/>
                <a:gd name="connsiteY107" fmla="*/ 97051 h 1285696"/>
                <a:gd name="connsiteX108" fmla="*/ 1700153 w 2032825"/>
                <a:gd name="connsiteY108" fmla="*/ 125762 h 1285696"/>
                <a:gd name="connsiteX109" fmla="*/ 1615584 w 2032825"/>
                <a:gd name="connsiteY109" fmla="*/ 154159 h 1285696"/>
                <a:gd name="connsiteX110" fmla="*/ 1437709 w 2032825"/>
                <a:gd name="connsiteY110" fmla="*/ 144485 h 1285696"/>
                <a:gd name="connsiteX111" fmla="*/ 1430219 w 2032825"/>
                <a:gd name="connsiteY111" fmla="*/ 142301 h 1285696"/>
                <a:gd name="connsiteX112" fmla="*/ 1389651 w 2032825"/>
                <a:gd name="connsiteY112" fmla="*/ 83633 h 1285696"/>
                <a:gd name="connsiteX113" fmla="*/ 1389027 w 2032825"/>
                <a:gd name="connsiteY113" fmla="*/ 37136 h 1285696"/>
                <a:gd name="connsiteX114" fmla="*/ 1391524 w 2032825"/>
                <a:gd name="connsiteY114" fmla="*/ 4057 h 1285696"/>
                <a:gd name="connsiteX115" fmla="*/ 1521341 w 2032825"/>
                <a:gd name="connsiteY115" fmla="*/ 33079 h 1285696"/>
                <a:gd name="connsiteX116" fmla="*/ 1655216 w 2032825"/>
                <a:gd name="connsiteY116" fmla="*/ 25277 h 1285696"/>
                <a:gd name="connsiteX117" fmla="*/ 1714196 w 2032825"/>
                <a:gd name="connsiteY117" fmla="*/ 0 h 128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5696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2" y="569201"/>
                    <a:pt x="847912" y="578875"/>
                  </a:cubicBezTo>
                  <a:cubicBezTo>
                    <a:pt x="852281" y="604152"/>
                    <a:pt x="837302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5" y="455610"/>
                  </a:moveTo>
                  <a:cubicBezTo>
                    <a:pt x="2536" y="460915"/>
                    <a:pt x="7529" y="462163"/>
                    <a:pt x="10962" y="463412"/>
                  </a:cubicBezTo>
                  <a:cubicBezTo>
                    <a:pt x="59644" y="483384"/>
                    <a:pt x="108638" y="503355"/>
                    <a:pt x="157319" y="523327"/>
                  </a:cubicBezTo>
                  <a:cubicBezTo>
                    <a:pt x="270910" y="569825"/>
                    <a:pt x="384189" y="616634"/>
                    <a:pt x="497779" y="663132"/>
                  </a:cubicBezTo>
                  <a:cubicBezTo>
                    <a:pt x="541468" y="680919"/>
                    <a:pt x="584844" y="699019"/>
                    <a:pt x="628845" y="716494"/>
                  </a:cubicBezTo>
                  <a:cubicBezTo>
                    <a:pt x="637583" y="719927"/>
                    <a:pt x="641640" y="723983"/>
                    <a:pt x="641640" y="733969"/>
                  </a:cubicBezTo>
                  <a:cubicBezTo>
                    <a:pt x="641328" y="913405"/>
                    <a:pt x="641328" y="1092841"/>
                    <a:pt x="641328" y="1272277"/>
                  </a:cubicBezTo>
                  <a:cubicBezTo>
                    <a:pt x="641328" y="1276958"/>
                    <a:pt x="642888" y="1281951"/>
                    <a:pt x="638519" y="1285696"/>
                  </a:cubicBezTo>
                  <a:cubicBezTo>
                    <a:pt x="582036" y="1263227"/>
                    <a:pt x="525553" y="1240758"/>
                    <a:pt x="469070" y="1217978"/>
                  </a:cubicBezTo>
                  <a:cubicBezTo>
                    <a:pt x="317719" y="1156814"/>
                    <a:pt x="166369" y="1095649"/>
                    <a:pt x="15019" y="1034798"/>
                  </a:cubicBezTo>
                  <a:cubicBezTo>
                    <a:pt x="4409" y="1030429"/>
                    <a:pt x="664" y="1025748"/>
                    <a:pt x="664" y="1013577"/>
                  </a:cubicBezTo>
                  <a:cubicBezTo>
                    <a:pt x="1288" y="830709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5" y="455610"/>
                  </a:cubicBezTo>
                  <a:close/>
                  <a:moveTo>
                    <a:pt x="1253280" y="374474"/>
                  </a:moveTo>
                  <a:cubicBezTo>
                    <a:pt x="1253280" y="410985"/>
                    <a:pt x="1253280" y="445936"/>
                    <a:pt x="1253280" y="481199"/>
                  </a:cubicBezTo>
                  <a:cubicBezTo>
                    <a:pt x="1253280" y="488377"/>
                    <a:pt x="1247975" y="491497"/>
                    <a:pt x="1242982" y="494930"/>
                  </a:cubicBezTo>
                  <a:cubicBezTo>
                    <a:pt x="1217393" y="513030"/>
                    <a:pt x="1187747" y="520207"/>
                    <a:pt x="1157789" y="525200"/>
                  </a:cubicBezTo>
                  <a:cubicBezTo>
                    <a:pt x="1101930" y="534874"/>
                    <a:pt x="1046071" y="533002"/>
                    <a:pt x="990836" y="520207"/>
                  </a:cubicBezTo>
                  <a:cubicBezTo>
                    <a:pt x="971176" y="515526"/>
                    <a:pt x="950892" y="509909"/>
                    <a:pt x="934353" y="496178"/>
                  </a:cubicBezTo>
                  <a:cubicBezTo>
                    <a:pt x="929983" y="492434"/>
                    <a:pt x="927487" y="489313"/>
                    <a:pt x="927799" y="483384"/>
                  </a:cubicBezTo>
                  <a:cubicBezTo>
                    <a:pt x="928111" y="450617"/>
                    <a:pt x="927799" y="418162"/>
                    <a:pt x="927799" y="385396"/>
                  </a:cubicBezTo>
                  <a:cubicBezTo>
                    <a:pt x="927799" y="380403"/>
                    <a:pt x="927175" y="372601"/>
                    <a:pt x="935601" y="378218"/>
                  </a:cubicBezTo>
                  <a:cubicBezTo>
                    <a:pt x="959629" y="394134"/>
                    <a:pt x="987715" y="397566"/>
                    <a:pt x="1014864" y="401311"/>
                  </a:cubicBezTo>
                  <a:cubicBezTo>
                    <a:pt x="1041078" y="404744"/>
                    <a:pt x="1067915" y="407552"/>
                    <a:pt x="1094128" y="406304"/>
                  </a:cubicBezTo>
                  <a:cubicBezTo>
                    <a:pt x="1140001" y="404432"/>
                    <a:pt x="1186499" y="403495"/>
                    <a:pt x="1230500" y="386644"/>
                  </a:cubicBezTo>
                  <a:cubicBezTo>
                    <a:pt x="1238301" y="383836"/>
                    <a:pt x="1245166" y="379467"/>
                    <a:pt x="1253280" y="374474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5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1"/>
                    <a:pt x="377011" y="502420"/>
                  </a:cubicBezTo>
                  <a:cubicBezTo>
                    <a:pt x="331450" y="503980"/>
                    <a:pt x="286201" y="503356"/>
                    <a:pt x="242200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0"/>
                    <a:pt x="191334" y="409737"/>
                    <a:pt x="191334" y="401623"/>
                  </a:cubicBezTo>
                  <a:cubicBezTo>
                    <a:pt x="191334" y="387580"/>
                    <a:pt x="191334" y="373537"/>
                    <a:pt x="191646" y="359495"/>
                  </a:cubicBezTo>
                  <a:cubicBezTo>
                    <a:pt x="191958" y="355438"/>
                    <a:pt x="189774" y="350445"/>
                    <a:pt x="194455" y="347636"/>
                  </a:cubicBezTo>
                  <a:cubicBezTo>
                    <a:pt x="216923" y="365424"/>
                    <a:pt x="244385" y="369481"/>
                    <a:pt x="271222" y="373225"/>
                  </a:cubicBezTo>
                  <a:cubicBezTo>
                    <a:pt x="306797" y="378218"/>
                    <a:pt x="342996" y="380715"/>
                    <a:pt x="378883" y="378530"/>
                  </a:cubicBezTo>
                  <a:cubicBezTo>
                    <a:pt x="413834" y="376346"/>
                    <a:pt x="448785" y="374474"/>
                    <a:pt x="482488" y="363239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4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6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3" y="386333"/>
                  </a:cubicBezTo>
                  <a:cubicBezTo>
                    <a:pt x="1330672" y="380404"/>
                    <a:pt x="1324119" y="372915"/>
                    <a:pt x="1324743" y="357623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2"/>
                    <a:pt x="1334729" y="261820"/>
                  </a:cubicBezTo>
                  <a:cubicBezTo>
                    <a:pt x="1357197" y="275551"/>
                    <a:pt x="1382787" y="279295"/>
                    <a:pt x="1408376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4940"/>
                    <a:pt x="1642110" y="259011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8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7" y="383837"/>
                    <a:pt x="787996" y="387269"/>
                  </a:cubicBezTo>
                  <a:cubicBezTo>
                    <a:pt x="759287" y="390078"/>
                    <a:pt x="730577" y="389454"/>
                    <a:pt x="702179" y="386645"/>
                  </a:cubicBezTo>
                  <a:cubicBezTo>
                    <a:pt x="666916" y="383212"/>
                    <a:pt x="632901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6"/>
                  </a:cubicBezTo>
                  <a:cubicBezTo>
                    <a:pt x="593270" y="265252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3"/>
                  </a:cubicBezTo>
                  <a:cubicBezTo>
                    <a:pt x="744307" y="263380"/>
                    <a:pt x="771145" y="263692"/>
                    <a:pt x="797670" y="262443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5718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7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59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0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8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5" y="117335"/>
                  </a:moveTo>
                  <a:cubicBezTo>
                    <a:pt x="1316942" y="119831"/>
                    <a:pt x="1315069" y="123576"/>
                    <a:pt x="1315069" y="126697"/>
                  </a:cubicBezTo>
                  <a:cubicBezTo>
                    <a:pt x="1315381" y="156030"/>
                    <a:pt x="1314757" y="185364"/>
                    <a:pt x="1315381" y="214386"/>
                  </a:cubicBezTo>
                  <a:cubicBezTo>
                    <a:pt x="1315693" y="226245"/>
                    <a:pt x="1311012" y="233422"/>
                    <a:pt x="1301650" y="239975"/>
                  </a:cubicBezTo>
                  <a:cubicBezTo>
                    <a:pt x="1277622" y="256202"/>
                    <a:pt x="1250161" y="262443"/>
                    <a:pt x="1222387" y="268061"/>
                  </a:cubicBezTo>
                  <a:cubicBezTo>
                    <a:pt x="1186812" y="274926"/>
                    <a:pt x="1150613" y="274926"/>
                    <a:pt x="1114726" y="272742"/>
                  </a:cubicBezTo>
                  <a:cubicBezTo>
                    <a:pt x="1075406" y="270245"/>
                    <a:pt x="1036398" y="264316"/>
                    <a:pt x="1001447" y="243096"/>
                  </a:cubicBezTo>
                  <a:cubicBezTo>
                    <a:pt x="992709" y="237790"/>
                    <a:pt x="988965" y="231550"/>
                    <a:pt x="989589" y="220940"/>
                  </a:cubicBezTo>
                  <a:cubicBezTo>
                    <a:pt x="990213" y="200343"/>
                    <a:pt x="989589" y="179747"/>
                    <a:pt x="989589" y="159151"/>
                  </a:cubicBezTo>
                  <a:cubicBezTo>
                    <a:pt x="992085" y="145420"/>
                    <a:pt x="986780" y="131378"/>
                    <a:pt x="992709" y="118271"/>
                  </a:cubicBezTo>
                  <a:cubicBezTo>
                    <a:pt x="1015178" y="134810"/>
                    <a:pt x="1042015" y="139803"/>
                    <a:pt x="1068540" y="143548"/>
                  </a:cubicBezTo>
                  <a:cubicBezTo>
                    <a:pt x="1105988" y="149165"/>
                    <a:pt x="1143747" y="151037"/>
                    <a:pt x="1181507" y="148853"/>
                  </a:cubicBezTo>
                  <a:cubicBezTo>
                    <a:pt x="1220203" y="146669"/>
                    <a:pt x="1259210" y="143860"/>
                    <a:pt x="1295721" y="128569"/>
                  </a:cubicBezTo>
                  <a:cubicBezTo>
                    <a:pt x="1302275" y="125760"/>
                    <a:pt x="1307268" y="121703"/>
                    <a:pt x="1312885" y="117335"/>
                  </a:cubicBezTo>
                  <a:close/>
                  <a:moveTo>
                    <a:pt x="1714196" y="0"/>
                  </a:moveTo>
                  <a:cubicBezTo>
                    <a:pt x="1715132" y="9674"/>
                    <a:pt x="1715132" y="19972"/>
                    <a:pt x="1715444" y="29958"/>
                  </a:cubicBezTo>
                  <a:cubicBezTo>
                    <a:pt x="1715444" y="52426"/>
                    <a:pt x="1714196" y="74583"/>
                    <a:pt x="1715444" y="97051"/>
                  </a:cubicBezTo>
                  <a:cubicBezTo>
                    <a:pt x="1716068" y="110782"/>
                    <a:pt x="1710451" y="118896"/>
                    <a:pt x="1700153" y="125762"/>
                  </a:cubicBezTo>
                  <a:cubicBezTo>
                    <a:pt x="1674564" y="142613"/>
                    <a:pt x="1645230" y="149478"/>
                    <a:pt x="1615584" y="154159"/>
                  </a:cubicBezTo>
                  <a:cubicBezTo>
                    <a:pt x="1555668" y="163521"/>
                    <a:pt x="1496376" y="161649"/>
                    <a:pt x="1437709" y="144485"/>
                  </a:cubicBezTo>
                  <a:cubicBezTo>
                    <a:pt x="1435212" y="143861"/>
                    <a:pt x="1432716" y="143237"/>
                    <a:pt x="1430219" y="142301"/>
                  </a:cubicBezTo>
                  <a:cubicBezTo>
                    <a:pt x="1389651" y="127010"/>
                    <a:pt x="1389651" y="127010"/>
                    <a:pt x="1389651" y="83633"/>
                  </a:cubicBezTo>
                  <a:cubicBezTo>
                    <a:pt x="1389651" y="68030"/>
                    <a:pt x="1389339" y="52738"/>
                    <a:pt x="1389027" y="37136"/>
                  </a:cubicBezTo>
                  <a:cubicBezTo>
                    <a:pt x="1391211" y="26213"/>
                    <a:pt x="1387155" y="14667"/>
                    <a:pt x="1391524" y="4057"/>
                  </a:cubicBezTo>
                  <a:cubicBezTo>
                    <a:pt x="1431780" y="27774"/>
                    <a:pt x="1476405" y="31206"/>
                    <a:pt x="1521341" y="33079"/>
                  </a:cubicBezTo>
                  <a:cubicBezTo>
                    <a:pt x="1566278" y="34951"/>
                    <a:pt x="1611215" y="34639"/>
                    <a:pt x="1655216" y="25277"/>
                  </a:cubicBezTo>
                  <a:cubicBezTo>
                    <a:pt x="1676436" y="20908"/>
                    <a:pt x="1698281" y="17163"/>
                    <a:pt x="1714196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BB5858D-E6BB-43B2-A302-0EC77123D7DC}"/>
                </a:ext>
              </a:extLst>
            </p:cNvPr>
            <p:cNvSpPr/>
            <p:nvPr userDrawn="1"/>
          </p:nvSpPr>
          <p:spPr>
            <a:xfrm>
              <a:off x="-707925" y="5549449"/>
              <a:ext cx="1435485" cy="1104698"/>
            </a:xfrm>
            <a:custGeom>
              <a:avLst/>
              <a:gdLst>
                <a:gd name="connsiteX0" fmla="*/ 2942011 w 2978923"/>
                <a:gd name="connsiteY0" fmla="*/ 593862 h 2292475"/>
                <a:gd name="connsiteX1" fmla="*/ 2629224 w 2978923"/>
                <a:gd name="connsiteY1" fmla="*/ 467582 h 2292475"/>
                <a:gd name="connsiteX2" fmla="*/ 2599435 w 2978923"/>
                <a:gd name="connsiteY2" fmla="*/ 463696 h 2292475"/>
                <a:gd name="connsiteX3" fmla="*/ 2597492 w 2978923"/>
                <a:gd name="connsiteY3" fmla="*/ 395051 h 2292475"/>
                <a:gd name="connsiteX4" fmla="*/ 2602025 w 2978923"/>
                <a:gd name="connsiteY4" fmla="*/ 386633 h 2292475"/>
                <a:gd name="connsiteX5" fmla="*/ 2580007 w 2978923"/>
                <a:gd name="connsiteY5" fmla="*/ 341949 h 2292475"/>
                <a:gd name="connsiteX6" fmla="*/ 2523667 w 2978923"/>
                <a:gd name="connsiteY6" fmla="*/ 318636 h 2292475"/>
                <a:gd name="connsiteX7" fmla="*/ 2216708 w 2978923"/>
                <a:gd name="connsiteY7" fmla="*/ 287551 h 2292475"/>
                <a:gd name="connsiteX8" fmla="*/ 2164900 w 2978923"/>
                <a:gd name="connsiteY8" fmla="*/ 278485 h 2292475"/>
                <a:gd name="connsiteX9" fmla="*/ 1924644 w 2978923"/>
                <a:gd name="connsiteY9" fmla="*/ 181346 h 2292475"/>
                <a:gd name="connsiteX10" fmla="*/ 1898093 w 2978923"/>
                <a:gd name="connsiteY10" fmla="*/ 175518 h 2292475"/>
                <a:gd name="connsiteX11" fmla="*/ 1897445 w 2978923"/>
                <a:gd name="connsiteY11" fmla="*/ 95216 h 2292475"/>
                <a:gd name="connsiteX12" fmla="*/ 1870246 w 2978923"/>
                <a:gd name="connsiteY12" fmla="*/ 49237 h 2292475"/>
                <a:gd name="connsiteX13" fmla="*/ 1786707 w 2978923"/>
                <a:gd name="connsiteY13" fmla="*/ 21391 h 2292475"/>
                <a:gd name="connsiteX14" fmla="*/ 1390380 w 2978923"/>
                <a:gd name="connsiteY14" fmla="*/ 11677 h 2292475"/>
                <a:gd name="connsiteX15" fmla="*/ 1251796 w 2978923"/>
                <a:gd name="connsiteY15" fmla="*/ 49237 h 2292475"/>
                <a:gd name="connsiteX16" fmla="*/ 1227835 w 2978923"/>
                <a:gd name="connsiteY16" fmla="*/ 99750 h 2292475"/>
                <a:gd name="connsiteX17" fmla="*/ 1227835 w 2978923"/>
                <a:gd name="connsiteY17" fmla="*/ 99750 h 2292475"/>
                <a:gd name="connsiteX18" fmla="*/ 1223302 w 2978923"/>
                <a:gd name="connsiteY18" fmla="*/ 124358 h 2292475"/>
                <a:gd name="connsiteX19" fmla="*/ 1222006 w 2978923"/>
                <a:gd name="connsiteY19" fmla="*/ 207250 h 2292475"/>
                <a:gd name="connsiteX20" fmla="*/ 1191570 w 2978923"/>
                <a:gd name="connsiteY20" fmla="*/ 210488 h 2292475"/>
                <a:gd name="connsiteX21" fmla="*/ 1034852 w 2978923"/>
                <a:gd name="connsiteY21" fmla="*/ 256467 h 2292475"/>
                <a:gd name="connsiteX22" fmla="*/ 979807 w 2978923"/>
                <a:gd name="connsiteY22" fmla="*/ 257762 h 2292475"/>
                <a:gd name="connsiteX23" fmla="*/ 810785 w 2978923"/>
                <a:gd name="connsiteY23" fmla="*/ 233801 h 2292475"/>
                <a:gd name="connsiteX24" fmla="*/ 491523 w 2978923"/>
                <a:gd name="connsiteY24" fmla="*/ 255172 h 2292475"/>
                <a:gd name="connsiteX25" fmla="*/ 452019 w 2978923"/>
                <a:gd name="connsiteY25" fmla="*/ 273304 h 2292475"/>
                <a:gd name="connsiteX26" fmla="*/ 422230 w 2978923"/>
                <a:gd name="connsiteY26" fmla="*/ 288847 h 2292475"/>
                <a:gd name="connsiteX27" fmla="*/ 398917 w 2978923"/>
                <a:gd name="connsiteY27" fmla="*/ 337416 h 2292475"/>
                <a:gd name="connsiteX28" fmla="*/ 394384 w 2978923"/>
                <a:gd name="connsiteY28" fmla="*/ 362024 h 2292475"/>
                <a:gd name="connsiteX29" fmla="*/ 392441 w 2978923"/>
                <a:gd name="connsiteY29" fmla="*/ 454630 h 2292475"/>
                <a:gd name="connsiteX30" fmla="*/ 338691 w 2978923"/>
                <a:gd name="connsiteY30" fmla="*/ 469525 h 2292475"/>
                <a:gd name="connsiteX31" fmla="*/ 5828 w 2978923"/>
                <a:gd name="connsiteY31" fmla="*/ 562131 h 2292475"/>
                <a:gd name="connsiteX32" fmla="*/ 1295 w 2978923"/>
                <a:gd name="connsiteY32" fmla="*/ 572492 h 2292475"/>
                <a:gd name="connsiteX33" fmla="*/ 648 w 2978923"/>
                <a:gd name="connsiteY33" fmla="*/ 577672 h 2292475"/>
                <a:gd name="connsiteX34" fmla="*/ 0 w 2978923"/>
                <a:gd name="connsiteY34" fmla="*/ 1732329 h 2292475"/>
                <a:gd name="connsiteX35" fmla="*/ 19428 w 2978923"/>
                <a:gd name="connsiteY35" fmla="*/ 1758233 h 2292475"/>
                <a:gd name="connsiteX36" fmla="*/ 1329507 w 2978923"/>
                <a:gd name="connsiteY36" fmla="*/ 2287316 h 2292475"/>
                <a:gd name="connsiteX37" fmla="*/ 1329507 w 2978923"/>
                <a:gd name="connsiteY37" fmla="*/ 2287316 h 2292475"/>
                <a:gd name="connsiteX38" fmla="*/ 1330154 w 2978923"/>
                <a:gd name="connsiteY38" fmla="*/ 2297677 h 2292475"/>
                <a:gd name="connsiteX39" fmla="*/ 1341164 w 2978923"/>
                <a:gd name="connsiteY39" fmla="*/ 2297677 h 2292475"/>
                <a:gd name="connsiteX40" fmla="*/ 1390380 w 2978923"/>
                <a:gd name="connsiteY40" fmla="*/ 2286668 h 2292475"/>
                <a:gd name="connsiteX41" fmla="*/ 2421995 w 2978923"/>
                <a:gd name="connsiteY41" fmla="*/ 1955101 h 2292475"/>
                <a:gd name="connsiteX42" fmla="*/ 2942011 w 2978923"/>
                <a:gd name="connsiteY42" fmla="*/ 1788022 h 2292475"/>
                <a:gd name="connsiteX43" fmla="*/ 2982810 w 2978923"/>
                <a:gd name="connsiteY43" fmla="*/ 1732977 h 2292475"/>
                <a:gd name="connsiteX44" fmla="*/ 2982810 w 2978923"/>
                <a:gd name="connsiteY44" fmla="*/ 651498 h 2292475"/>
                <a:gd name="connsiteX45" fmla="*/ 2942011 w 2978923"/>
                <a:gd name="connsiteY45" fmla="*/ 593862 h 2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978923" h="2292475">
                  <a:moveTo>
                    <a:pt x="2942011" y="593862"/>
                  </a:moveTo>
                  <a:cubicBezTo>
                    <a:pt x="2838396" y="550474"/>
                    <a:pt x="2733487" y="510323"/>
                    <a:pt x="2629224" y="467582"/>
                  </a:cubicBezTo>
                  <a:cubicBezTo>
                    <a:pt x="2619510" y="463696"/>
                    <a:pt x="2609796" y="458516"/>
                    <a:pt x="2599435" y="463696"/>
                  </a:cubicBezTo>
                  <a:cubicBezTo>
                    <a:pt x="2598787" y="441031"/>
                    <a:pt x="2598140" y="417717"/>
                    <a:pt x="2597492" y="395051"/>
                  </a:cubicBezTo>
                  <a:cubicBezTo>
                    <a:pt x="2599435" y="392461"/>
                    <a:pt x="2600730" y="389871"/>
                    <a:pt x="2602025" y="386633"/>
                  </a:cubicBezTo>
                  <a:cubicBezTo>
                    <a:pt x="2606558" y="365910"/>
                    <a:pt x="2595549" y="352311"/>
                    <a:pt x="2580007" y="341949"/>
                  </a:cubicBezTo>
                  <a:cubicBezTo>
                    <a:pt x="2562522" y="330940"/>
                    <a:pt x="2543094" y="323816"/>
                    <a:pt x="2523667" y="318636"/>
                  </a:cubicBezTo>
                  <a:cubicBezTo>
                    <a:pt x="2423290" y="291437"/>
                    <a:pt x="2320323" y="285609"/>
                    <a:pt x="2216708" y="287551"/>
                  </a:cubicBezTo>
                  <a:cubicBezTo>
                    <a:pt x="2198575" y="288199"/>
                    <a:pt x="2181738" y="284961"/>
                    <a:pt x="2164900" y="278485"/>
                  </a:cubicBezTo>
                  <a:cubicBezTo>
                    <a:pt x="2084599" y="246753"/>
                    <a:pt x="2004945" y="212431"/>
                    <a:pt x="1924644" y="181346"/>
                  </a:cubicBezTo>
                  <a:cubicBezTo>
                    <a:pt x="1916225" y="178108"/>
                    <a:pt x="1907807" y="170985"/>
                    <a:pt x="1898093" y="175518"/>
                  </a:cubicBezTo>
                  <a:cubicBezTo>
                    <a:pt x="1898093" y="148966"/>
                    <a:pt x="1897445" y="121768"/>
                    <a:pt x="1897445" y="95216"/>
                  </a:cubicBezTo>
                  <a:cubicBezTo>
                    <a:pt x="1903273" y="71255"/>
                    <a:pt x="1888379" y="58304"/>
                    <a:pt x="1870246" y="49237"/>
                  </a:cubicBezTo>
                  <a:cubicBezTo>
                    <a:pt x="1843695" y="35638"/>
                    <a:pt x="1815849" y="27219"/>
                    <a:pt x="1786707" y="21391"/>
                  </a:cubicBezTo>
                  <a:cubicBezTo>
                    <a:pt x="1655246" y="-4513"/>
                    <a:pt x="1523137" y="-5808"/>
                    <a:pt x="1390380" y="11677"/>
                  </a:cubicBezTo>
                  <a:cubicBezTo>
                    <a:pt x="1342458" y="18153"/>
                    <a:pt x="1295184" y="27219"/>
                    <a:pt x="1251796" y="49237"/>
                  </a:cubicBezTo>
                  <a:cubicBezTo>
                    <a:pt x="1231073" y="59599"/>
                    <a:pt x="1216178" y="73846"/>
                    <a:pt x="1227835" y="99750"/>
                  </a:cubicBezTo>
                  <a:cubicBezTo>
                    <a:pt x="1227835" y="99750"/>
                    <a:pt x="1227835" y="99750"/>
                    <a:pt x="1227835" y="99750"/>
                  </a:cubicBezTo>
                  <a:cubicBezTo>
                    <a:pt x="1218769" y="106226"/>
                    <a:pt x="1223302" y="115939"/>
                    <a:pt x="1223302" y="124358"/>
                  </a:cubicBezTo>
                  <a:cubicBezTo>
                    <a:pt x="1222654" y="152204"/>
                    <a:pt x="1222654" y="179403"/>
                    <a:pt x="1222006" y="207250"/>
                  </a:cubicBezTo>
                  <a:cubicBezTo>
                    <a:pt x="1211645" y="202717"/>
                    <a:pt x="1201283" y="207250"/>
                    <a:pt x="1191570" y="210488"/>
                  </a:cubicBezTo>
                  <a:cubicBezTo>
                    <a:pt x="1139115" y="225383"/>
                    <a:pt x="1086660" y="240277"/>
                    <a:pt x="1034852" y="256467"/>
                  </a:cubicBezTo>
                  <a:cubicBezTo>
                    <a:pt x="1016720" y="262295"/>
                    <a:pt x="998587" y="262943"/>
                    <a:pt x="979807" y="257762"/>
                  </a:cubicBezTo>
                  <a:cubicBezTo>
                    <a:pt x="924114" y="243515"/>
                    <a:pt x="867773" y="235096"/>
                    <a:pt x="810785" y="233801"/>
                  </a:cubicBezTo>
                  <a:cubicBezTo>
                    <a:pt x="703933" y="231211"/>
                    <a:pt x="597080" y="230563"/>
                    <a:pt x="491523" y="255172"/>
                  </a:cubicBezTo>
                  <a:cubicBezTo>
                    <a:pt x="477275" y="258410"/>
                    <a:pt x="461733" y="259705"/>
                    <a:pt x="452019" y="273304"/>
                  </a:cubicBezTo>
                  <a:cubicBezTo>
                    <a:pt x="442305" y="278485"/>
                    <a:pt x="431944" y="284313"/>
                    <a:pt x="422230" y="288847"/>
                  </a:cubicBezTo>
                  <a:cubicBezTo>
                    <a:pt x="400860" y="298560"/>
                    <a:pt x="391146" y="314102"/>
                    <a:pt x="398917" y="337416"/>
                  </a:cubicBezTo>
                  <a:cubicBezTo>
                    <a:pt x="391146" y="344539"/>
                    <a:pt x="395031" y="354253"/>
                    <a:pt x="394384" y="362024"/>
                  </a:cubicBezTo>
                  <a:cubicBezTo>
                    <a:pt x="393089" y="393109"/>
                    <a:pt x="393089" y="423546"/>
                    <a:pt x="392441" y="454630"/>
                  </a:cubicBezTo>
                  <a:cubicBezTo>
                    <a:pt x="374308" y="459811"/>
                    <a:pt x="356824" y="464344"/>
                    <a:pt x="338691" y="469525"/>
                  </a:cubicBezTo>
                  <a:cubicBezTo>
                    <a:pt x="227305" y="498666"/>
                    <a:pt x="119157" y="540760"/>
                    <a:pt x="5828" y="562131"/>
                  </a:cubicBezTo>
                  <a:cubicBezTo>
                    <a:pt x="0" y="563425"/>
                    <a:pt x="0" y="567959"/>
                    <a:pt x="1295" y="572492"/>
                  </a:cubicBezTo>
                  <a:cubicBezTo>
                    <a:pt x="1295" y="574435"/>
                    <a:pt x="648" y="575730"/>
                    <a:pt x="648" y="577672"/>
                  </a:cubicBezTo>
                  <a:cubicBezTo>
                    <a:pt x="648" y="962342"/>
                    <a:pt x="648" y="1347012"/>
                    <a:pt x="0" y="1732329"/>
                  </a:cubicBezTo>
                  <a:cubicBezTo>
                    <a:pt x="0" y="1747871"/>
                    <a:pt x="6476" y="1753052"/>
                    <a:pt x="19428" y="1758233"/>
                  </a:cubicBezTo>
                  <a:cubicBezTo>
                    <a:pt x="455905" y="1934378"/>
                    <a:pt x="893030" y="2111171"/>
                    <a:pt x="1329507" y="2287316"/>
                  </a:cubicBezTo>
                  <a:lnTo>
                    <a:pt x="1329507" y="2287316"/>
                  </a:lnTo>
                  <a:cubicBezTo>
                    <a:pt x="1329507" y="2290554"/>
                    <a:pt x="1329507" y="2294439"/>
                    <a:pt x="1330154" y="2297677"/>
                  </a:cubicBezTo>
                  <a:cubicBezTo>
                    <a:pt x="1334040" y="2297677"/>
                    <a:pt x="1337278" y="2297677"/>
                    <a:pt x="1341164" y="2297677"/>
                  </a:cubicBezTo>
                  <a:cubicBezTo>
                    <a:pt x="1357353" y="2291849"/>
                    <a:pt x="1374191" y="2291849"/>
                    <a:pt x="1390380" y="2286668"/>
                  </a:cubicBezTo>
                  <a:cubicBezTo>
                    <a:pt x="1734252" y="2175930"/>
                    <a:pt x="2078123" y="2065839"/>
                    <a:pt x="2421995" y="1955101"/>
                  </a:cubicBezTo>
                  <a:cubicBezTo>
                    <a:pt x="2595549" y="1899408"/>
                    <a:pt x="2768456" y="1844363"/>
                    <a:pt x="2942011" y="1788022"/>
                  </a:cubicBezTo>
                  <a:cubicBezTo>
                    <a:pt x="2977629" y="1776366"/>
                    <a:pt x="2982810" y="1771185"/>
                    <a:pt x="2982810" y="1732977"/>
                  </a:cubicBezTo>
                  <a:cubicBezTo>
                    <a:pt x="2982810" y="1372268"/>
                    <a:pt x="2982810" y="1012207"/>
                    <a:pt x="2982810" y="651498"/>
                  </a:cubicBezTo>
                  <a:cubicBezTo>
                    <a:pt x="2980867" y="612643"/>
                    <a:pt x="2977629" y="608757"/>
                    <a:pt x="2942011" y="593862"/>
                  </a:cubicBezTo>
                  <a:close/>
                </a:path>
              </a:pathLst>
            </a:custGeom>
            <a:solidFill>
              <a:schemeClr val="accent1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E29FA49-E917-4A42-98D4-D241FB2F7D62}"/>
                </a:ext>
              </a:extLst>
            </p:cNvPr>
            <p:cNvSpPr/>
            <p:nvPr userDrawn="1"/>
          </p:nvSpPr>
          <p:spPr>
            <a:xfrm>
              <a:off x="48710" y="3668339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1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5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1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5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5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059FA10-1062-4569-A6B4-E2E7CD97B1BD}"/>
                </a:ext>
              </a:extLst>
            </p:cNvPr>
            <p:cNvSpPr/>
            <p:nvPr userDrawn="1"/>
          </p:nvSpPr>
          <p:spPr>
            <a:xfrm>
              <a:off x="-704803" y="5597759"/>
              <a:ext cx="1252929" cy="1057023"/>
            </a:xfrm>
            <a:custGeom>
              <a:avLst/>
              <a:gdLst>
                <a:gd name="connsiteX0" fmla="*/ 844440 w 1252929"/>
                <a:gd name="connsiteY0" fmla="*/ 260328 h 1057022"/>
                <a:gd name="connsiteX1" fmla="*/ 846312 w 1252929"/>
                <a:gd name="connsiteY1" fmla="*/ 269690 h 1057022"/>
                <a:gd name="connsiteX2" fmla="*/ 846624 w 1252929"/>
                <a:gd name="connsiteY2" fmla="*/ 358628 h 1057022"/>
                <a:gd name="connsiteX3" fmla="*/ 833517 w 1252929"/>
                <a:gd name="connsiteY3" fmla="*/ 382969 h 1057022"/>
                <a:gd name="connsiteX4" fmla="*/ 748012 w 1252929"/>
                <a:gd name="connsiteY4" fmla="*/ 412927 h 1057022"/>
                <a:gd name="connsiteX5" fmla="*/ 577002 w 1252929"/>
                <a:gd name="connsiteY5" fmla="*/ 406061 h 1057022"/>
                <a:gd name="connsiteX6" fmla="*/ 567016 w 1252929"/>
                <a:gd name="connsiteY6" fmla="*/ 403565 h 1057022"/>
                <a:gd name="connsiteX7" fmla="*/ 520519 w 1252929"/>
                <a:gd name="connsiteY7" fmla="*/ 340216 h 1057022"/>
                <a:gd name="connsiteX8" fmla="*/ 520519 w 1252929"/>
                <a:gd name="connsiteY8" fmla="*/ 266881 h 1057022"/>
                <a:gd name="connsiteX9" fmla="*/ 522392 w 1252929"/>
                <a:gd name="connsiteY9" fmla="*/ 262825 h 1057022"/>
                <a:gd name="connsiteX10" fmla="*/ 611954 w 1252929"/>
                <a:gd name="connsiteY10" fmla="*/ 289662 h 1057022"/>
                <a:gd name="connsiteX11" fmla="*/ 754254 w 1252929"/>
                <a:gd name="connsiteY11" fmla="*/ 289662 h 1057022"/>
                <a:gd name="connsiteX12" fmla="*/ 816978 w 1252929"/>
                <a:gd name="connsiteY12" fmla="*/ 276556 h 1057022"/>
                <a:gd name="connsiteX13" fmla="*/ 844440 w 1252929"/>
                <a:gd name="connsiteY13" fmla="*/ 260328 h 1057022"/>
                <a:gd name="connsiteX14" fmla="*/ 312 w 1252929"/>
                <a:gd name="connsiteY14" fmla="*/ 230370 h 1057022"/>
                <a:gd name="connsiteX15" fmla="*/ 93619 w 1252929"/>
                <a:gd name="connsiteY15" fmla="*/ 267505 h 1057022"/>
                <a:gd name="connsiteX16" fmla="*/ 629742 w 1252929"/>
                <a:gd name="connsiteY16" fmla="*/ 486885 h 1057022"/>
                <a:gd name="connsiteX17" fmla="*/ 641288 w 1252929"/>
                <a:gd name="connsiteY17" fmla="*/ 501240 h 1057022"/>
                <a:gd name="connsiteX18" fmla="*/ 640664 w 1252929"/>
                <a:gd name="connsiteY18" fmla="*/ 1057022 h 1057022"/>
                <a:gd name="connsiteX19" fmla="*/ 9362 w 1252929"/>
                <a:gd name="connsiteY19" fmla="*/ 802067 h 1057022"/>
                <a:gd name="connsiteX20" fmla="*/ 0 w 1252929"/>
                <a:gd name="connsiteY20" fmla="*/ 789585 h 1057022"/>
                <a:gd name="connsiteX21" fmla="*/ 312 w 1252929"/>
                <a:gd name="connsiteY21" fmla="*/ 233179 h 1057022"/>
                <a:gd name="connsiteX22" fmla="*/ 312 w 1252929"/>
                <a:gd name="connsiteY22" fmla="*/ 230370 h 1057022"/>
                <a:gd name="connsiteX23" fmla="*/ 1251992 w 1252929"/>
                <a:gd name="connsiteY23" fmla="*/ 140808 h 1057022"/>
                <a:gd name="connsiteX24" fmla="*/ 1252929 w 1252929"/>
                <a:gd name="connsiteY24" fmla="*/ 178255 h 1057022"/>
                <a:gd name="connsiteX25" fmla="*/ 1252616 w 1252929"/>
                <a:gd name="connsiteY25" fmla="*/ 245349 h 1057022"/>
                <a:gd name="connsiteX26" fmla="*/ 1244815 w 1252929"/>
                <a:gd name="connsiteY26" fmla="*/ 261577 h 1057022"/>
                <a:gd name="connsiteX27" fmla="*/ 1155253 w 1252929"/>
                <a:gd name="connsiteY27" fmla="*/ 294656 h 1057022"/>
                <a:gd name="connsiteX28" fmla="*/ 1001719 w 1252929"/>
                <a:gd name="connsiteY28" fmla="*/ 292159 h 1057022"/>
                <a:gd name="connsiteX29" fmla="*/ 938994 w 1252929"/>
                <a:gd name="connsiteY29" fmla="*/ 269690 h 1057022"/>
                <a:gd name="connsiteX30" fmla="*/ 927136 w 1252929"/>
                <a:gd name="connsiteY30" fmla="*/ 249095 h 1057022"/>
                <a:gd name="connsiteX31" fmla="*/ 927448 w 1252929"/>
                <a:gd name="connsiteY31" fmla="*/ 156099 h 1057022"/>
                <a:gd name="connsiteX32" fmla="*/ 937746 w 1252929"/>
                <a:gd name="connsiteY32" fmla="*/ 149233 h 1057022"/>
                <a:gd name="connsiteX33" fmla="*/ 1013889 w 1252929"/>
                <a:gd name="connsiteY33" fmla="*/ 170454 h 1057022"/>
                <a:gd name="connsiteX34" fmla="*/ 1143707 w 1252929"/>
                <a:gd name="connsiteY34" fmla="*/ 172950 h 1057022"/>
                <a:gd name="connsiteX35" fmla="*/ 1231396 w 1252929"/>
                <a:gd name="connsiteY35" fmla="*/ 154851 h 1057022"/>
                <a:gd name="connsiteX36" fmla="*/ 1251992 w 1252929"/>
                <a:gd name="connsiteY36" fmla="*/ 140808 h 1057022"/>
                <a:gd name="connsiteX37" fmla="*/ 516150 w 1252929"/>
                <a:gd name="connsiteY37" fmla="*/ 112098 h 1057022"/>
                <a:gd name="connsiteX38" fmla="*/ 516150 w 1252929"/>
                <a:gd name="connsiteY38" fmla="*/ 221008 h 1057022"/>
                <a:gd name="connsiteX39" fmla="*/ 510221 w 1252929"/>
                <a:gd name="connsiteY39" fmla="*/ 231619 h 1057022"/>
                <a:gd name="connsiteX40" fmla="*/ 426900 w 1252929"/>
                <a:gd name="connsiteY40" fmla="*/ 265633 h 1057022"/>
                <a:gd name="connsiteX41" fmla="*/ 242160 w 1252929"/>
                <a:gd name="connsiteY41" fmla="*/ 259080 h 1057022"/>
                <a:gd name="connsiteX42" fmla="*/ 235919 w 1252929"/>
                <a:gd name="connsiteY42" fmla="*/ 257520 h 1057022"/>
                <a:gd name="connsiteX43" fmla="*/ 189109 w 1252929"/>
                <a:gd name="connsiteY43" fmla="*/ 192610 h 1057022"/>
                <a:gd name="connsiteX44" fmla="*/ 188797 w 1252929"/>
                <a:gd name="connsiteY44" fmla="*/ 173262 h 1057022"/>
                <a:gd name="connsiteX45" fmla="*/ 189733 w 1252929"/>
                <a:gd name="connsiteY45" fmla="*/ 128637 h 1057022"/>
                <a:gd name="connsiteX46" fmla="*/ 191918 w 1252929"/>
                <a:gd name="connsiteY46" fmla="*/ 117091 h 1057022"/>
                <a:gd name="connsiteX47" fmla="*/ 267749 w 1252929"/>
                <a:gd name="connsiteY47" fmla="*/ 142680 h 1057022"/>
                <a:gd name="connsiteX48" fmla="*/ 378219 w 1252929"/>
                <a:gd name="connsiteY48" fmla="*/ 147985 h 1057022"/>
                <a:gd name="connsiteX49" fmla="*/ 482136 w 1252929"/>
                <a:gd name="connsiteY49" fmla="*/ 132694 h 1057022"/>
                <a:gd name="connsiteX50" fmla="*/ 516150 w 1252929"/>
                <a:gd name="connsiteY50" fmla="*/ 112098 h 1057022"/>
                <a:gd name="connsiteX51" fmla="*/ 914342 w 1252929"/>
                <a:gd name="connsiteY51" fmla="*/ 380 h 1057022"/>
                <a:gd name="connsiteX52" fmla="*/ 914654 w 1252929"/>
                <a:gd name="connsiteY52" fmla="*/ 39700 h 1057022"/>
                <a:gd name="connsiteX53" fmla="*/ 914654 w 1252929"/>
                <a:gd name="connsiteY53" fmla="*/ 100240 h 1057022"/>
                <a:gd name="connsiteX54" fmla="*/ 901859 w 1252929"/>
                <a:gd name="connsiteY54" fmla="*/ 123332 h 1057022"/>
                <a:gd name="connsiteX55" fmla="*/ 817290 w 1252929"/>
                <a:gd name="connsiteY55" fmla="*/ 152354 h 1057022"/>
                <a:gd name="connsiteX56" fmla="*/ 643784 w 1252929"/>
                <a:gd name="connsiteY56" fmla="*/ 145177 h 1057022"/>
                <a:gd name="connsiteX57" fmla="*/ 596039 w 1252929"/>
                <a:gd name="connsiteY57" fmla="*/ 123957 h 1057022"/>
                <a:gd name="connsiteX58" fmla="*/ 588861 w 1252929"/>
                <a:gd name="connsiteY58" fmla="*/ 108978 h 1057022"/>
                <a:gd name="connsiteX59" fmla="*/ 588861 w 1252929"/>
                <a:gd name="connsiteY59" fmla="*/ 54991 h 1057022"/>
                <a:gd name="connsiteX60" fmla="*/ 589485 w 1252929"/>
                <a:gd name="connsiteY60" fmla="*/ 14423 h 1057022"/>
                <a:gd name="connsiteX61" fmla="*/ 591670 w 1252929"/>
                <a:gd name="connsiteY61" fmla="*/ 2564 h 1057022"/>
                <a:gd name="connsiteX62" fmla="*/ 601344 w 1252929"/>
                <a:gd name="connsiteY62" fmla="*/ 3813 h 1057022"/>
                <a:gd name="connsiteX63" fmla="*/ 715246 w 1252929"/>
                <a:gd name="connsiteY63" fmla="*/ 27841 h 1057022"/>
                <a:gd name="connsiteX64" fmla="*/ 837262 w 1252929"/>
                <a:gd name="connsiteY64" fmla="*/ 23473 h 1057022"/>
                <a:gd name="connsiteX65" fmla="*/ 906852 w 1252929"/>
                <a:gd name="connsiteY65" fmla="*/ 1628 h 1057022"/>
                <a:gd name="connsiteX66" fmla="*/ 914342 w 1252929"/>
                <a:gd name="connsiteY66" fmla="*/ 380 h 105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252929" h="1057022">
                  <a:moveTo>
                    <a:pt x="844440" y="260328"/>
                  </a:moveTo>
                  <a:cubicBezTo>
                    <a:pt x="848497" y="263137"/>
                    <a:pt x="846312" y="266881"/>
                    <a:pt x="846312" y="269690"/>
                  </a:cubicBezTo>
                  <a:cubicBezTo>
                    <a:pt x="846624" y="299336"/>
                    <a:pt x="845688" y="328982"/>
                    <a:pt x="846624" y="358628"/>
                  </a:cubicBezTo>
                  <a:cubicBezTo>
                    <a:pt x="846936" y="370174"/>
                    <a:pt x="842255" y="377040"/>
                    <a:pt x="833517" y="382969"/>
                  </a:cubicBezTo>
                  <a:cubicBezTo>
                    <a:pt x="807928" y="400756"/>
                    <a:pt x="778282" y="408246"/>
                    <a:pt x="748012" y="412927"/>
                  </a:cubicBezTo>
                  <a:cubicBezTo>
                    <a:pt x="690593" y="421977"/>
                    <a:pt x="633485" y="421040"/>
                    <a:pt x="577002" y="406061"/>
                  </a:cubicBezTo>
                  <a:cubicBezTo>
                    <a:pt x="573570" y="405125"/>
                    <a:pt x="570449" y="404501"/>
                    <a:pt x="567016" y="403565"/>
                  </a:cubicBezTo>
                  <a:cubicBezTo>
                    <a:pt x="521768" y="388898"/>
                    <a:pt x="520519" y="387338"/>
                    <a:pt x="520519" y="340216"/>
                  </a:cubicBezTo>
                  <a:cubicBezTo>
                    <a:pt x="520519" y="315875"/>
                    <a:pt x="520519" y="291223"/>
                    <a:pt x="520519" y="266881"/>
                  </a:cubicBezTo>
                  <a:cubicBezTo>
                    <a:pt x="521455" y="265946"/>
                    <a:pt x="521768" y="265321"/>
                    <a:pt x="522392" y="262825"/>
                  </a:cubicBezTo>
                  <a:cubicBezTo>
                    <a:pt x="550165" y="281237"/>
                    <a:pt x="581059" y="285918"/>
                    <a:pt x="611954" y="289662"/>
                  </a:cubicBezTo>
                  <a:cubicBezTo>
                    <a:pt x="659387" y="295279"/>
                    <a:pt x="706820" y="294655"/>
                    <a:pt x="754254" y="289662"/>
                  </a:cubicBezTo>
                  <a:cubicBezTo>
                    <a:pt x="775474" y="287478"/>
                    <a:pt x="796694" y="283421"/>
                    <a:pt x="816978" y="276556"/>
                  </a:cubicBezTo>
                  <a:cubicBezTo>
                    <a:pt x="827276" y="273123"/>
                    <a:pt x="836950" y="268754"/>
                    <a:pt x="844440" y="260328"/>
                  </a:cubicBezTo>
                  <a:close/>
                  <a:moveTo>
                    <a:pt x="312" y="230370"/>
                  </a:moveTo>
                  <a:cubicBezTo>
                    <a:pt x="32142" y="240668"/>
                    <a:pt x="62725" y="254711"/>
                    <a:pt x="93619" y="267505"/>
                  </a:cubicBezTo>
                  <a:cubicBezTo>
                    <a:pt x="272430" y="340528"/>
                    <a:pt x="450930" y="413862"/>
                    <a:pt x="629742" y="486885"/>
                  </a:cubicBezTo>
                  <a:cubicBezTo>
                    <a:pt x="636295" y="489694"/>
                    <a:pt x="641288" y="491878"/>
                    <a:pt x="641288" y="501240"/>
                  </a:cubicBezTo>
                  <a:cubicBezTo>
                    <a:pt x="640976" y="686604"/>
                    <a:pt x="640976" y="871657"/>
                    <a:pt x="640664" y="1057022"/>
                  </a:cubicBezTo>
                  <a:cubicBezTo>
                    <a:pt x="430334" y="971829"/>
                    <a:pt x="220004" y="886948"/>
                    <a:pt x="9362" y="802067"/>
                  </a:cubicBezTo>
                  <a:cubicBezTo>
                    <a:pt x="3121" y="799571"/>
                    <a:pt x="0" y="797074"/>
                    <a:pt x="0" y="789585"/>
                  </a:cubicBezTo>
                  <a:cubicBezTo>
                    <a:pt x="312" y="604220"/>
                    <a:pt x="312" y="418855"/>
                    <a:pt x="312" y="233179"/>
                  </a:cubicBezTo>
                  <a:cubicBezTo>
                    <a:pt x="0" y="231931"/>
                    <a:pt x="312" y="230994"/>
                    <a:pt x="312" y="230370"/>
                  </a:cubicBezTo>
                  <a:close/>
                  <a:moveTo>
                    <a:pt x="1251992" y="140808"/>
                  </a:moveTo>
                  <a:cubicBezTo>
                    <a:pt x="1252304" y="153290"/>
                    <a:pt x="1252616" y="165773"/>
                    <a:pt x="1252929" y="178255"/>
                  </a:cubicBezTo>
                  <a:cubicBezTo>
                    <a:pt x="1252616" y="200724"/>
                    <a:pt x="1252304" y="222881"/>
                    <a:pt x="1252616" y="245349"/>
                  </a:cubicBezTo>
                  <a:cubicBezTo>
                    <a:pt x="1252616" y="252527"/>
                    <a:pt x="1250432" y="257208"/>
                    <a:pt x="1244815" y="261577"/>
                  </a:cubicBezTo>
                  <a:cubicBezTo>
                    <a:pt x="1218290" y="281861"/>
                    <a:pt x="1187083" y="289351"/>
                    <a:pt x="1155253" y="294656"/>
                  </a:cubicBezTo>
                  <a:cubicBezTo>
                    <a:pt x="1104075" y="303081"/>
                    <a:pt x="1052584" y="302457"/>
                    <a:pt x="1001719" y="292159"/>
                  </a:cubicBezTo>
                  <a:cubicBezTo>
                    <a:pt x="979874" y="287790"/>
                    <a:pt x="958654" y="280925"/>
                    <a:pt x="938994" y="269690"/>
                  </a:cubicBezTo>
                  <a:cubicBezTo>
                    <a:pt x="930881" y="265010"/>
                    <a:pt x="926824" y="259392"/>
                    <a:pt x="927136" y="249095"/>
                  </a:cubicBezTo>
                  <a:cubicBezTo>
                    <a:pt x="927760" y="218200"/>
                    <a:pt x="927448" y="187305"/>
                    <a:pt x="927448" y="156099"/>
                  </a:cubicBezTo>
                  <a:cubicBezTo>
                    <a:pt x="927448" y="148297"/>
                    <a:pt x="926200" y="142368"/>
                    <a:pt x="937746" y="149233"/>
                  </a:cubicBezTo>
                  <a:cubicBezTo>
                    <a:pt x="960839" y="163277"/>
                    <a:pt x="987676" y="167021"/>
                    <a:pt x="1013889" y="170454"/>
                  </a:cubicBezTo>
                  <a:cubicBezTo>
                    <a:pt x="1056954" y="176071"/>
                    <a:pt x="1100330" y="177007"/>
                    <a:pt x="1143707" y="172950"/>
                  </a:cubicBezTo>
                  <a:cubicBezTo>
                    <a:pt x="1173665" y="170141"/>
                    <a:pt x="1203311" y="166085"/>
                    <a:pt x="1231396" y="154851"/>
                  </a:cubicBezTo>
                  <a:cubicBezTo>
                    <a:pt x="1239198" y="152354"/>
                    <a:pt x="1246687" y="147985"/>
                    <a:pt x="1251992" y="140808"/>
                  </a:cubicBezTo>
                  <a:close/>
                  <a:moveTo>
                    <a:pt x="516150" y="112098"/>
                  </a:moveTo>
                  <a:cubicBezTo>
                    <a:pt x="516150" y="150169"/>
                    <a:pt x="516150" y="185745"/>
                    <a:pt x="516150" y="221008"/>
                  </a:cubicBezTo>
                  <a:cubicBezTo>
                    <a:pt x="516150" y="226001"/>
                    <a:pt x="513654" y="228498"/>
                    <a:pt x="510221" y="231619"/>
                  </a:cubicBezTo>
                  <a:cubicBezTo>
                    <a:pt x="486504" y="252839"/>
                    <a:pt x="456859" y="260953"/>
                    <a:pt x="426900" y="265633"/>
                  </a:cubicBezTo>
                  <a:cubicBezTo>
                    <a:pt x="365112" y="275932"/>
                    <a:pt x="303324" y="276556"/>
                    <a:pt x="242160" y="259080"/>
                  </a:cubicBezTo>
                  <a:cubicBezTo>
                    <a:pt x="239975" y="258456"/>
                    <a:pt x="238103" y="258144"/>
                    <a:pt x="235919" y="257520"/>
                  </a:cubicBezTo>
                  <a:cubicBezTo>
                    <a:pt x="190046" y="241917"/>
                    <a:pt x="189109" y="240669"/>
                    <a:pt x="189109" y="192610"/>
                  </a:cubicBezTo>
                  <a:cubicBezTo>
                    <a:pt x="189109" y="186057"/>
                    <a:pt x="188797" y="179816"/>
                    <a:pt x="188797" y="173262"/>
                  </a:cubicBezTo>
                  <a:cubicBezTo>
                    <a:pt x="189109" y="158283"/>
                    <a:pt x="189109" y="143616"/>
                    <a:pt x="189733" y="128637"/>
                  </a:cubicBezTo>
                  <a:cubicBezTo>
                    <a:pt x="190046" y="124892"/>
                    <a:pt x="188173" y="120523"/>
                    <a:pt x="191918" y="117091"/>
                  </a:cubicBezTo>
                  <a:cubicBezTo>
                    <a:pt x="214386" y="133630"/>
                    <a:pt x="241223" y="138623"/>
                    <a:pt x="267749" y="142680"/>
                  </a:cubicBezTo>
                  <a:cubicBezTo>
                    <a:pt x="304260" y="148297"/>
                    <a:pt x="341396" y="149545"/>
                    <a:pt x="378219" y="147985"/>
                  </a:cubicBezTo>
                  <a:cubicBezTo>
                    <a:pt x="413170" y="146425"/>
                    <a:pt x="448433" y="143616"/>
                    <a:pt x="482136" y="132694"/>
                  </a:cubicBezTo>
                  <a:cubicBezTo>
                    <a:pt x="494306" y="128637"/>
                    <a:pt x="506476" y="124892"/>
                    <a:pt x="516150" y="112098"/>
                  </a:cubicBezTo>
                  <a:close/>
                  <a:moveTo>
                    <a:pt x="914342" y="380"/>
                  </a:moveTo>
                  <a:cubicBezTo>
                    <a:pt x="914342" y="13487"/>
                    <a:pt x="914654" y="26593"/>
                    <a:pt x="914654" y="39700"/>
                  </a:cubicBezTo>
                  <a:cubicBezTo>
                    <a:pt x="914654" y="59984"/>
                    <a:pt x="913717" y="79956"/>
                    <a:pt x="914654" y="100240"/>
                  </a:cubicBezTo>
                  <a:cubicBezTo>
                    <a:pt x="915277" y="111474"/>
                    <a:pt x="910285" y="117715"/>
                    <a:pt x="901859" y="123332"/>
                  </a:cubicBezTo>
                  <a:cubicBezTo>
                    <a:pt x="876270" y="140184"/>
                    <a:pt x="847248" y="147674"/>
                    <a:pt x="817290" y="152354"/>
                  </a:cubicBezTo>
                  <a:cubicBezTo>
                    <a:pt x="759247" y="161716"/>
                    <a:pt x="701203" y="160468"/>
                    <a:pt x="643784" y="145177"/>
                  </a:cubicBezTo>
                  <a:cubicBezTo>
                    <a:pt x="626933" y="140496"/>
                    <a:pt x="610393" y="134567"/>
                    <a:pt x="596039" y="123957"/>
                  </a:cubicBezTo>
                  <a:cubicBezTo>
                    <a:pt x="590421" y="119900"/>
                    <a:pt x="588549" y="115531"/>
                    <a:pt x="588861" y="108978"/>
                  </a:cubicBezTo>
                  <a:cubicBezTo>
                    <a:pt x="589173" y="90878"/>
                    <a:pt x="588861" y="73090"/>
                    <a:pt x="588861" y="54991"/>
                  </a:cubicBezTo>
                  <a:cubicBezTo>
                    <a:pt x="588861" y="41572"/>
                    <a:pt x="588861" y="27841"/>
                    <a:pt x="589485" y="14423"/>
                  </a:cubicBezTo>
                  <a:cubicBezTo>
                    <a:pt x="589485" y="10366"/>
                    <a:pt x="587301" y="5997"/>
                    <a:pt x="591670" y="2564"/>
                  </a:cubicBezTo>
                  <a:cubicBezTo>
                    <a:pt x="595102" y="692"/>
                    <a:pt x="598535" y="2253"/>
                    <a:pt x="601344" y="3813"/>
                  </a:cubicBezTo>
                  <a:cubicBezTo>
                    <a:pt x="636919" y="22536"/>
                    <a:pt x="675927" y="26281"/>
                    <a:pt x="715246" y="27841"/>
                  </a:cubicBezTo>
                  <a:cubicBezTo>
                    <a:pt x="756126" y="29714"/>
                    <a:pt x="796694" y="29714"/>
                    <a:pt x="837262" y="23473"/>
                  </a:cubicBezTo>
                  <a:cubicBezTo>
                    <a:pt x="861603" y="19728"/>
                    <a:pt x="885632" y="15047"/>
                    <a:pt x="906852" y="1628"/>
                  </a:cubicBezTo>
                  <a:cubicBezTo>
                    <a:pt x="909037" y="380"/>
                    <a:pt x="911533" y="-556"/>
                    <a:pt x="914342" y="38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CBECA52-2F05-457B-AD7B-5E610AE938D2}"/>
                </a:ext>
              </a:extLst>
            </p:cNvPr>
            <p:cNvSpPr/>
            <p:nvPr userDrawn="1"/>
          </p:nvSpPr>
          <p:spPr>
            <a:xfrm>
              <a:off x="48086" y="3718268"/>
              <a:ext cx="2032825" cy="1286008"/>
            </a:xfrm>
            <a:custGeom>
              <a:avLst/>
              <a:gdLst>
                <a:gd name="connsiteX0" fmla="*/ 847600 w 2032825"/>
                <a:gd name="connsiteY0" fmla="*/ 490873 h 1286008"/>
                <a:gd name="connsiteX1" fmla="*/ 847600 w 2032825"/>
                <a:gd name="connsiteY1" fmla="*/ 549229 h 1286008"/>
                <a:gd name="connsiteX2" fmla="*/ 847912 w 2032825"/>
                <a:gd name="connsiteY2" fmla="*/ 578875 h 1286008"/>
                <a:gd name="connsiteX3" fmla="*/ 817642 w 2032825"/>
                <a:gd name="connsiteY3" fmla="*/ 624436 h 1286008"/>
                <a:gd name="connsiteX4" fmla="*/ 711853 w 2032825"/>
                <a:gd name="connsiteY4" fmla="*/ 648152 h 1286008"/>
                <a:gd name="connsiteX5" fmla="*/ 588276 w 2032825"/>
                <a:gd name="connsiteY5" fmla="*/ 639727 h 1286008"/>
                <a:gd name="connsiteX6" fmla="*/ 529920 w 2032825"/>
                <a:gd name="connsiteY6" fmla="*/ 616634 h 1286008"/>
                <a:gd name="connsiteX7" fmla="*/ 522431 w 2032825"/>
                <a:gd name="connsiteY7" fmla="*/ 602904 h 1286008"/>
                <a:gd name="connsiteX8" fmla="*/ 522431 w 2032825"/>
                <a:gd name="connsiteY8" fmla="*/ 493994 h 1286008"/>
                <a:gd name="connsiteX9" fmla="*/ 847600 w 2032825"/>
                <a:gd name="connsiteY9" fmla="*/ 490873 h 1286008"/>
                <a:gd name="connsiteX10" fmla="*/ 6906 w 2032825"/>
                <a:gd name="connsiteY10" fmla="*/ 455922 h 1286008"/>
                <a:gd name="connsiteX11" fmla="*/ 10962 w 2032825"/>
                <a:gd name="connsiteY11" fmla="*/ 463724 h 1286008"/>
                <a:gd name="connsiteX12" fmla="*/ 157319 w 2032825"/>
                <a:gd name="connsiteY12" fmla="*/ 523639 h 1286008"/>
                <a:gd name="connsiteX13" fmla="*/ 497779 w 2032825"/>
                <a:gd name="connsiteY13" fmla="*/ 663444 h 1286008"/>
                <a:gd name="connsiteX14" fmla="*/ 628845 w 2032825"/>
                <a:gd name="connsiteY14" fmla="*/ 716806 h 1286008"/>
                <a:gd name="connsiteX15" fmla="*/ 641640 w 2032825"/>
                <a:gd name="connsiteY15" fmla="*/ 734281 h 1286008"/>
                <a:gd name="connsiteX16" fmla="*/ 641328 w 2032825"/>
                <a:gd name="connsiteY16" fmla="*/ 1272589 h 1286008"/>
                <a:gd name="connsiteX17" fmla="*/ 638519 w 2032825"/>
                <a:gd name="connsiteY17" fmla="*/ 1286008 h 1286008"/>
                <a:gd name="connsiteX18" fmla="*/ 469070 w 2032825"/>
                <a:gd name="connsiteY18" fmla="*/ 1218290 h 1286008"/>
                <a:gd name="connsiteX19" fmla="*/ 15019 w 2032825"/>
                <a:gd name="connsiteY19" fmla="*/ 1035110 h 1286008"/>
                <a:gd name="connsiteX20" fmla="*/ 664 w 2032825"/>
                <a:gd name="connsiteY20" fmla="*/ 1013889 h 1286008"/>
                <a:gd name="connsiteX21" fmla="*/ 1288 w 2032825"/>
                <a:gd name="connsiteY21" fmla="*/ 465284 h 1286008"/>
                <a:gd name="connsiteX22" fmla="*/ 6906 w 2032825"/>
                <a:gd name="connsiteY22" fmla="*/ 455922 h 1286008"/>
                <a:gd name="connsiteX23" fmla="*/ 1253281 w 2032825"/>
                <a:gd name="connsiteY23" fmla="*/ 374786 h 1286008"/>
                <a:gd name="connsiteX24" fmla="*/ 1253281 w 2032825"/>
                <a:gd name="connsiteY24" fmla="*/ 481511 h 1286008"/>
                <a:gd name="connsiteX25" fmla="*/ 1242983 w 2032825"/>
                <a:gd name="connsiteY25" fmla="*/ 495242 h 1286008"/>
                <a:gd name="connsiteX26" fmla="*/ 1157790 w 2032825"/>
                <a:gd name="connsiteY26" fmla="*/ 525512 h 1286008"/>
                <a:gd name="connsiteX27" fmla="*/ 990837 w 2032825"/>
                <a:gd name="connsiteY27" fmla="*/ 520519 h 1286008"/>
                <a:gd name="connsiteX28" fmla="*/ 934354 w 2032825"/>
                <a:gd name="connsiteY28" fmla="*/ 496490 h 1286008"/>
                <a:gd name="connsiteX29" fmla="*/ 927800 w 2032825"/>
                <a:gd name="connsiteY29" fmla="*/ 483696 h 1286008"/>
                <a:gd name="connsiteX30" fmla="*/ 927800 w 2032825"/>
                <a:gd name="connsiteY30" fmla="*/ 385708 h 1286008"/>
                <a:gd name="connsiteX31" fmla="*/ 935602 w 2032825"/>
                <a:gd name="connsiteY31" fmla="*/ 378531 h 1286008"/>
                <a:gd name="connsiteX32" fmla="*/ 1014866 w 2032825"/>
                <a:gd name="connsiteY32" fmla="*/ 401623 h 1286008"/>
                <a:gd name="connsiteX33" fmla="*/ 1094129 w 2032825"/>
                <a:gd name="connsiteY33" fmla="*/ 406616 h 1286008"/>
                <a:gd name="connsiteX34" fmla="*/ 1230500 w 2032825"/>
                <a:gd name="connsiteY34" fmla="*/ 386956 h 1286008"/>
                <a:gd name="connsiteX35" fmla="*/ 1253281 w 2032825"/>
                <a:gd name="connsiteY35" fmla="*/ 374786 h 1286008"/>
                <a:gd name="connsiteX36" fmla="*/ 517439 w 2032825"/>
                <a:gd name="connsiteY36" fmla="*/ 344828 h 1286008"/>
                <a:gd name="connsiteX37" fmla="*/ 517439 w 2032825"/>
                <a:gd name="connsiteY37" fmla="*/ 420035 h 1286008"/>
                <a:gd name="connsiteX38" fmla="*/ 517439 w 2032825"/>
                <a:gd name="connsiteY38" fmla="*/ 434077 h 1286008"/>
                <a:gd name="connsiteX39" fmla="*/ 489041 w 2032825"/>
                <a:gd name="connsiteY39" fmla="*/ 477767 h 1286008"/>
                <a:gd name="connsiteX40" fmla="*/ 377011 w 2032825"/>
                <a:gd name="connsiteY40" fmla="*/ 502420 h 1286008"/>
                <a:gd name="connsiteX41" fmla="*/ 242201 w 2032825"/>
                <a:gd name="connsiteY41" fmla="*/ 489937 h 1286008"/>
                <a:gd name="connsiteX42" fmla="*/ 234711 w 2032825"/>
                <a:gd name="connsiteY42" fmla="*/ 487753 h 1286008"/>
                <a:gd name="connsiteX43" fmla="*/ 191646 w 2032825"/>
                <a:gd name="connsiteY43" fmla="*/ 425964 h 1286008"/>
                <a:gd name="connsiteX44" fmla="*/ 191334 w 2032825"/>
                <a:gd name="connsiteY44" fmla="*/ 401623 h 1286008"/>
                <a:gd name="connsiteX45" fmla="*/ 191646 w 2032825"/>
                <a:gd name="connsiteY45" fmla="*/ 359495 h 1286008"/>
                <a:gd name="connsiteX46" fmla="*/ 194455 w 2032825"/>
                <a:gd name="connsiteY46" fmla="*/ 347636 h 1286008"/>
                <a:gd name="connsiteX47" fmla="*/ 271222 w 2032825"/>
                <a:gd name="connsiteY47" fmla="*/ 373226 h 1286008"/>
                <a:gd name="connsiteX48" fmla="*/ 378884 w 2032825"/>
                <a:gd name="connsiteY48" fmla="*/ 378531 h 1286008"/>
                <a:gd name="connsiteX49" fmla="*/ 482488 w 2032825"/>
                <a:gd name="connsiteY49" fmla="*/ 363240 h 1286008"/>
                <a:gd name="connsiteX50" fmla="*/ 517439 w 2032825"/>
                <a:gd name="connsiteY50" fmla="*/ 344828 h 1286008"/>
                <a:gd name="connsiteX51" fmla="*/ 1650536 w 2032825"/>
                <a:gd name="connsiteY51" fmla="*/ 252458 h 1286008"/>
                <a:gd name="connsiteX52" fmla="*/ 1650536 w 2032825"/>
                <a:gd name="connsiteY52" fmla="*/ 356999 h 1286008"/>
                <a:gd name="connsiteX53" fmla="*/ 1634932 w 2032825"/>
                <a:gd name="connsiteY53" fmla="*/ 378844 h 1286008"/>
                <a:gd name="connsiteX54" fmla="*/ 1554421 w 2032825"/>
                <a:gd name="connsiteY54" fmla="*/ 406929 h 1286008"/>
                <a:gd name="connsiteX55" fmla="*/ 1458305 w 2032825"/>
                <a:gd name="connsiteY55" fmla="*/ 412234 h 1286008"/>
                <a:gd name="connsiteX56" fmla="*/ 1342842 w 2032825"/>
                <a:gd name="connsiteY56" fmla="*/ 386333 h 1286008"/>
                <a:gd name="connsiteX57" fmla="*/ 1324743 w 2032825"/>
                <a:gd name="connsiteY57" fmla="*/ 357624 h 1286008"/>
                <a:gd name="connsiteX58" fmla="*/ 1325055 w 2032825"/>
                <a:gd name="connsiteY58" fmla="*/ 267437 h 1286008"/>
                <a:gd name="connsiteX59" fmla="*/ 1334729 w 2032825"/>
                <a:gd name="connsiteY59" fmla="*/ 261820 h 1286008"/>
                <a:gd name="connsiteX60" fmla="*/ 1408375 w 2032825"/>
                <a:gd name="connsiteY60" fmla="*/ 282728 h 1286008"/>
                <a:gd name="connsiteX61" fmla="*/ 1505739 w 2032825"/>
                <a:gd name="connsiteY61" fmla="*/ 288033 h 1286008"/>
                <a:gd name="connsiteX62" fmla="*/ 1628067 w 2032825"/>
                <a:gd name="connsiteY62" fmla="*/ 268061 h 1286008"/>
                <a:gd name="connsiteX63" fmla="*/ 1650536 w 2032825"/>
                <a:gd name="connsiteY63" fmla="*/ 252458 h 1286008"/>
                <a:gd name="connsiteX64" fmla="*/ 917190 w 2032825"/>
                <a:gd name="connsiteY64" fmla="*/ 228429 h 1286008"/>
                <a:gd name="connsiteX65" fmla="*/ 916566 w 2032825"/>
                <a:gd name="connsiteY65" fmla="*/ 337651 h 1286008"/>
                <a:gd name="connsiteX66" fmla="*/ 889417 w 2032825"/>
                <a:gd name="connsiteY66" fmla="*/ 362616 h 1286008"/>
                <a:gd name="connsiteX67" fmla="*/ 787997 w 2032825"/>
                <a:gd name="connsiteY67" fmla="*/ 387269 h 1286008"/>
                <a:gd name="connsiteX68" fmla="*/ 702180 w 2032825"/>
                <a:gd name="connsiteY68" fmla="*/ 386645 h 1286008"/>
                <a:gd name="connsiteX69" fmla="*/ 601695 w 2032825"/>
                <a:gd name="connsiteY69" fmla="*/ 357935 h 1286008"/>
                <a:gd name="connsiteX70" fmla="*/ 589525 w 2032825"/>
                <a:gd name="connsiteY70" fmla="*/ 336403 h 1286008"/>
                <a:gd name="connsiteX71" fmla="*/ 589837 w 2032825"/>
                <a:gd name="connsiteY71" fmla="*/ 280855 h 1286008"/>
                <a:gd name="connsiteX72" fmla="*/ 592646 w 2032825"/>
                <a:gd name="connsiteY72" fmla="*/ 234046 h 1286008"/>
                <a:gd name="connsiteX73" fmla="*/ 717782 w 2032825"/>
                <a:gd name="connsiteY73" fmla="*/ 262444 h 1286008"/>
                <a:gd name="connsiteX74" fmla="*/ 797670 w 2032825"/>
                <a:gd name="connsiteY74" fmla="*/ 262444 h 1286008"/>
                <a:gd name="connsiteX75" fmla="*/ 890665 w 2032825"/>
                <a:gd name="connsiteY75" fmla="*/ 245904 h 1286008"/>
                <a:gd name="connsiteX76" fmla="*/ 917190 w 2032825"/>
                <a:gd name="connsiteY76" fmla="*/ 228429 h 1286008"/>
                <a:gd name="connsiteX77" fmla="*/ 2032187 w 2032825"/>
                <a:gd name="connsiteY77" fmla="*/ 138243 h 1286008"/>
                <a:gd name="connsiteX78" fmla="*/ 2032811 w 2032825"/>
                <a:gd name="connsiteY78" fmla="*/ 164456 h 1286008"/>
                <a:gd name="connsiteX79" fmla="*/ 2032811 w 2032825"/>
                <a:gd name="connsiteY79" fmla="*/ 237791 h 1286008"/>
                <a:gd name="connsiteX80" fmla="*/ 2019080 w 2032825"/>
                <a:gd name="connsiteY80" fmla="*/ 263068 h 1286008"/>
                <a:gd name="connsiteX81" fmla="*/ 1927334 w 2032825"/>
                <a:gd name="connsiteY81" fmla="*/ 293338 h 1286008"/>
                <a:gd name="connsiteX82" fmla="*/ 1858368 w 2032825"/>
                <a:gd name="connsiteY82" fmla="*/ 298332 h 1286008"/>
                <a:gd name="connsiteX83" fmla="*/ 1741345 w 2032825"/>
                <a:gd name="connsiteY83" fmla="*/ 278360 h 1286008"/>
                <a:gd name="connsiteX84" fmla="*/ 1734168 w 2032825"/>
                <a:gd name="connsiteY84" fmla="*/ 275551 h 1286008"/>
                <a:gd name="connsiteX85" fmla="*/ 1706707 w 2032825"/>
                <a:gd name="connsiteY85" fmla="*/ 234358 h 1286008"/>
                <a:gd name="connsiteX86" fmla="*/ 1707331 w 2032825"/>
                <a:gd name="connsiteY86" fmla="*/ 140427 h 1286008"/>
                <a:gd name="connsiteX87" fmla="*/ 1778481 w 2032825"/>
                <a:gd name="connsiteY87" fmla="*/ 165704 h 1286008"/>
                <a:gd name="connsiteX88" fmla="*/ 1923277 w 2032825"/>
                <a:gd name="connsiteY88" fmla="*/ 169761 h 1286008"/>
                <a:gd name="connsiteX89" fmla="*/ 1992867 w 2032825"/>
                <a:gd name="connsiteY89" fmla="*/ 158527 h 1286008"/>
                <a:gd name="connsiteX90" fmla="*/ 2032187 w 2032825"/>
                <a:gd name="connsiteY90" fmla="*/ 138243 h 1286008"/>
                <a:gd name="connsiteX91" fmla="*/ 1312884 w 2032825"/>
                <a:gd name="connsiteY91" fmla="*/ 117335 h 1286008"/>
                <a:gd name="connsiteX92" fmla="*/ 1315068 w 2032825"/>
                <a:gd name="connsiteY92" fmla="*/ 126697 h 1286008"/>
                <a:gd name="connsiteX93" fmla="*/ 1315380 w 2032825"/>
                <a:gd name="connsiteY93" fmla="*/ 214386 h 1286008"/>
                <a:gd name="connsiteX94" fmla="*/ 1301649 w 2032825"/>
                <a:gd name="connsiteY94" fmla="*/ 239975 h 1286008"/>
                <a:gd name="connsiteX95" fmla="*/ 1222386 w 2032825"/>
                <a:gd name="connsiteY95" fmla="*/ 268061 h 1286008"/>
                <a:gd name="connsiteX96" fmla="*/ 1114725 w 2032825"/>
                <a:gd name="connsiteY96" fmla="*/ 272742 h 1286008"/>
                <a:gd name="connsiteX97" fmla="*/ 1001446 w 2032825"/>
                <a:gd name="connsiteY97" fmla="*/ 243096 h 1286008"/>
                <a:gd name="connsiteX98" fmla="*/ 989588 w 2032825"/>
                <a:gd name="connsiteY98" fmla="*/ 220940 h 1286008"/>
                <a:gd name="connsiteX99" fmla="*/ 989588 w 2032825"/>
                <a:gd name="connsiteY99" fmla="*/ 159151 h 1286008"/>
                <a:gd name="connsiteX100" fmla="*/ 992708 w 2032825"/>
                <a:gd name="connsiteY100" fmla="*/ 118271 h 1286008"/>
                <a:gd name="connsiteX101" fmla="*/ 1068539 w 2032825"/>
                <a:gd name="connsiteY101" fmla="*/ 143548 h 1286008"/>
                <a:gd name="connsiteX102" fmla="*/ 1181506 w 2032825"/>
                <a:gd name="connsiteY102" fmla="*/ 148853 h 1286008"/>
                <a:gd name="connsiteX103" fmla="*/ 1295720 w 2032825"/>
                <a:gd name="connsiteY103" fmla="*/ 128569 h 1286008"/>
                <a:gd name="connsiteX104" fmla="*/ 1312884 w 2032825"/>
                <a:gd name="connsiteY104" fmla="*/ 117335 h 1286008"/>
                <a:gd name="connsiteX105" fmla="*/ 1714197 w 2032825"/>
                <a:gd name="connsiteY105" fmla="*/ 0 h 1286008"/>
                <a:gd name="connsiteX106" fmla="*/ 1715445 w 2032825"/>
                <a:gd name="connsiteY106" fmla="*/ 29958 h 1286008"/>
                <a:gd name="connsiteX107" fmla="*/ 1715445 w 2032825"/>
                <a:gd name="connsiteY107" fmla="*/ 97052 h 1286008"/>
                <a:gd name="connsiteX108" fmla="*/ 1700154 w 2032825"/>
                <a:gd name="connsiteY108" fmla="*/ 125762 h 1286008"/>
                <a:gd name="connsiteX109" fmla="*/ 1615585 w 2032825"/>
                <a:gd name="connsiteY109" fmla="*/ 154160 h 1286008"/>
                <a:gd name="connsiteX110" fmla="*/ 1437710 w 2032825"/>
                <a:gd name="connsiteY110" fmla="*/ 144485 h 1286008"/>
                <a:gd name="connsiteX111" fmla="*/ 1430220 w 2032825"/>
                <a:gd name="connsiteY111" fmla="*/ 142301 h 1286008"/>
                <a:gd name="connsiteX112" fmla="*/ 1389652 w 2032825"/>
                <a:gd name="connsiteY112" fmla="*/ 83633 h 1286008"/>
                <a:gd name="connsiteX113" fmla="*/ 1389028 w 2032825"/>
                <a:gd name="connsiteY113" fmla="*/ 37135 h 1286008"/>
                <a:gd name="connsiteX114" fmla="*/ 1391525 w 2032825"/>
                <a:gd name="connsiteY114" fmla="*/ 4057 h 1286008"/>
                <a:gd name="connsiteX115" fmla="*/ 1521342 w 2032825"/>
                <a:gd name="connsiteY115" fmla="*/ 33079 h 1286008"/>
                <a:gd name="connsiteX116" fmla="*/ 1655217 w 2032825"/>
                <a:gd name="connsiteY116" fmla="*/ 25277 h 1286008"/>
                <a:gd name="connsiteX117" fmla="*/ 1714197 w 2032825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6008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1" y="569201"/>
                    <a:pt x="847912" y="578875"/>
                  </a:cubicBezTo>
                  <a:cubicBezTo>
                    <a:pt x="852281" y="604152"/>
                    <a:pt x="837301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6" y="455922"/>
                  </a:moveTo>
                  <a:cubicBezTo>
                    <a:pt x="2536" y="461227"/>
                    <a:pt x="7530" y="462475"/>
                    <a:pt x="10962" y="463724"/>
                  </a:cubicBezTo>
                  <a:cubicBezTo>
                    <a:pt x="59644" y="483695"/>
                    <a:pt x="108638" y="503667"/>
                    <a:pt x="157319" y="523639"/>
                  </a:cubicBezTo>
                  <a:cubicBezTo>
                    <a:pt x="270910" y="570137"/>
                    <a:pt x="384189" y="616946"/>
                    <a:pt x="497779" y="663444"/>
                  </a:cubicBezTo>
                  <a:cubicBezTo>
                    <a:pt x="541468" y="681231"/>
                    <a:pt x="584844" y="699331"/>
                    <a:pt x="628845" y="716806"/>
                  </a:cubicBezTo>
                  <a:cubicBezTo>
                    <a:pt x="637583" y="720238"/>
                    <a:pt x="641640" y="724295"/>
                    <a:pt x="641640" y="734281"/>
                  </a:cubicBezTo>
                  <a:cubicBezTo>
                    <a:pt x="641328" y="913717"/>
                    <a:pt x="641328" y="1093153"/>
                    <a:pt x="641328" y="1272589"/>
                  </a:cubicBezTo>
                  <a:cubicBezTo>
                    <a:pt x="641328" y="1277270"/>
                    <a:pt x="642888" y="1282263"/>
                    <a:pt x="638519" y="1286008"/>
                  </a:cubicBezTo>
                  <a:cubicBezTo>
                    <a:pt x="582036" y="1263539"/>
                    <a:pt x="525553" y="1241071"/>
                    <a:pt x="469070" y="1218290"/>
                  </a:cubicBezTo>
                  <a:cubicBezTo>
                    <a:pt x="317720" y="1157126"/>
                    <a:pt x="166369" y="1095961"/>
                    <a:pt x="15019" y="1035110"/>
                  </a:cubicBezTo>
                  <a:cubicBezTo>
                    <a:pt x="4409" y="1030741"/>
                    <a:pt x="664" y="1026060"/>
                    <a:pt x="664" y="1013889"/>
                  </a:cubicBezTo>
                  <a:cubicBezTo>
                    <a:pt x="1288" y="831021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6" y="455922"/>
                  </a:cubicBezTo>
                  <a:close/>
                  <a:moveTo>
                    <a:pt x="1253281" y="374786"/>
                  </a:moveTo>
                  <a:cubicBezTo>
                    <a:pt x="1253281" y="411297"/>
                    <a:pt x="1253281" y="446248"/>
                    <a:pt x="1253281" y="481511"/>
                  </a:cubicBezTo>
                  <a:cubicBezTo>
                    <a:pt x="1253281" y="488689"/>
                    <a:pt x="1247976" y="491809"/>
                    <a:pt x="1242983" y="495242"/>
                  </a:cubicBezTo>
                  <a:cubicBezTo>
                    <a:pt x="1217394" y="513342"/>
                    <a:pt x="1187748" y="520519"/>
                    <a:pt x="1157790" y="525512"/>
                  </a:cubicBezTo>
                  <a:cubicBezTo>
                    <a:pt x="1101931" y="535186"/>
                    <a:pt x="1046072" y="533314"/>
                    <a:pt x="990837" y="520519"/>
                  </a:cubicBezTo>
                  <a:cubicBezTo>
                    <a:pt x="971177" y="515838"/>
                    <a:pt x="950893" y="510221"/>
                    <a:pt x="934354" y="496490"/>
                  </a:cubicBezTo>
                  <a:cubicBezTo>
                    <a:pt x="929985" y="492746"/>
                    <a:pt x="927488" y="489625"/>
                    <a:pt x="927800" y="483696"/>
                  </a:cubicBezTo>
                  <a:cubicBezTo>
                    <a:pt x="928112" y="450929"/>
                    <a:pt x="927800" y="418475"/>
                    <a:pt x="927800" y="385708"/>
                  </a:cubicBezTo>
                  <a:cubicBezTo>
                    <a:pt x="927800" y="380715"/>
                    <a:pt x="927176" y="372913"/>
                    <a:pt x="935602" y="378531"/>
                  </a:cubicBezTo>
                  <a:cubicBezTo>
                    <a:pt x="959631" y="394446"/>
                    <a:pt x="987716" y="397879"/>
                    <a:pt x="1014866" y="401623"/>
                  </a:cubicBezTo>
                  <a:cubicBezTo>
                    <a:pt x="1041079" y="405056"/>
                    <a:pt x="1067916" y="407865"/>
                    <a:pt x="1094129" y="406616"/>
                  </a:cubicBezTo>
                  <a:cubicBezTo>
                    <a:pt x="1140002" y="404744"/>
                    <a:pt x="1186499" y="403808"/>
                    <a:pt x="1230500" y="386956"/>
                  </a:cubicBezTo>
                  <a:cubicBezTo>
                    <a:pt x="1238302" y="384148"/>
                    <a:pt x="1245167" y="379467"/>
                    <a:pt x="1253281" y="374786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6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2"/>
                    <a:pt x="377011" y="502420"/>
                  </a:cubicBezTo>
                  <a:cubicBezTo>
                    <a:pt x="331450" y="503980"/>
                    <a:pt x="286201" y="503356"/>
                    <a:pt x="242201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1"/>
                    <a:pt x="191334" y="409737"/>
                    <a:pt x="191334" y="401623"/>
                  </a:cubicBezTo>
                  <a:cubicBezTo>
                    <a:pt x="191334" y="387580"/>
                    <a:pt x="191334" y="373538"/>
                    <a:pt x="191646" y="359495"/>
                  </a:cubicBezTo>
                  <a:cubicBezTo>
                    <a:pt x="191958" y="355438"/>
                    <a:pt x="189774" y="350757"/>
                    <a:pt x="194455" y="347636"/>
                  </a:cubicBezTo>
                  <a:cubicBezTo>
                    <a:pt x="216923" y="365424"/>
                    <a:pt x="244385" y="369481"/>
                    <a:pt x="271222" y="373226"/>
                  </a:cubicBezTo>
                  <a:cubicBezTo>
                    <a:pt x="306797" y="378218"/>
                    <a:pt x="342996" y="380715"/>
                    <a:pt x="378884" y="378531"/>
                  </a:cubicBezTo>
                  <a:cubicBezTo>
                    <a:pt x="413834" y="376346"/>
                    <a:pt x="448786" y="374474"/>
                    <a:pt x="482488" y="363240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3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7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2" y="386333"/>
                  </a:cubicBezTo>
                  <a:cubicBezTo>
                    <a:pt x="1330672" y="380404"/>
                    <a:pt x="1324119" y="372914"/>
                    <a:pt x="1324743" y="357624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3"/>
                    <a:pt x="1334729" y="261820"/>
                  </a:cubicBezTo>
                  <a:cubicBezTo>
                    <a:pt x="1357197" y="275551"/>
                    <a:pt x="1382786" y="279295"/>
                    <a:pt x="1408375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5252"/>
                    <a:pt x="1642110" y="259323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9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8" y="383837"/>
                    <a:pt x="787997" y="387269"/>
                  </a:cubicBezTo>
                  <a:cubicBezTo>
                    <a:pt x="759287" y="390078"/>
                    <a:pt x="730577" y="389454"/>
                    <a:pt x="702180" y="386645"/>
                  </a:cubicBezTo>
                  <a:cubicBezTo>
                    <a:pt x="666916" y="383213"/>
                    <a:pt x="632902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5"/>
                  </a:cubicBezTo>
                  <a:cubicBezTo>
                    <a:pt x="593270" y="265564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4"/>
                  </a:cubicBezTo>
                  <a:cubicBezTo>
                    <a:pt x="744308" y="263380"/>
                    <a:pt x="771145" y="263692"/>
                    <a:pt x="797670" y="262444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6031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6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60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1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7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4" y="117335"/>
                  </a:moveTo>
                  <a:cubicBezTo>
                    <a:pt x="1316940" y="119831"/>
                    <a:pt x="1315068" y="123576"/>
                    <a:pt x="1315068" y="126697"/>
                  </a:cubicBezTo>
                  <a:cubicBezTo>
                    <a:pt x="1315380" y="156030"/>
                    <a:pt x="1314756" y="185364"/>
                    <a:pt x="1315380" y="214386"/>
                  </a:cubicBezTo>
                  <a:cubicBezTo>
                    <a:pt x="1315692" y="226245"/>
                    <a:pt x="1311011" y="233422"/>
                    <a:pt x="1301649" y="239975"/>
                  </a:cubicBezTo>
                  <a:cubicBezTo>
                    <a:pt x="1277621" y="256202"/>
                    <a:pt x="1250160" y="262444"/>
                    <a:pt x="1222386" y="268061"/>
                  </a:cubicBezTo>
                  <a:cubicBezTo>
                    <a:pt x="1186811" y="274926"/>
                    <a:pt x="1150612" y="274926"/>
                    <a:pt x="1114725" y="272742"/>
                  </a:cubicBezTo>
                  <a:cubicBezTo>
                    <a:pt x="1075405" y="270245"/>
                    <a:pt x="1036397" y="264316"/>
                    <a:pt x="1001446" y="243096"/>
                  </a:cubicBezTo>
                  <a:cubicBezTo>
                    <a:pt x="992708" y="237791"/>
                    <a:pt x="988964" y="231550"/>
                    <a:pt x="989588" y="220940"/>
                  </a:cubicBezTo>
                  <a:cubicBezTo>
                    <a:pt x="990212" y="200343"/>
                    <a:pt x="989588" y="179747"/>
                    <a:pt x="989588" y="159151"/>
                  </a:cubicBezTo>
                  <a:cubicBezTo>
                    <a:pt x="992084" y="145733"/>
                    <a:pt x="986779" y="131378"/>
                    <a:pt x="992708" y="118271"/>
                  </a:cubicBezTo>
                  <a:cubicBezTo>
                    <a:pt x="1015177" y="134810"/>
                    <a:pt x="1042014" y="139804"/>
                    <a:pt x="1068539" y="143548"/>
                  </a:cubicBezTo>
                  <a:cubicBezTo>
                    <a:pt x="1105987" y="149165"/>
                    <a:pt x="1143746" y="151038"/>
                    <a:pt x="1181506" y="148853"/>
                  </a:cubicBezTo>
                  <a:cubicBezTo>
                    <a:pt x="1220202" y="146669"/>
                    <a:pt x="1259209" y="143860"/>
                    <a:pt x="1295720" y="128569"/>
                  </a:cubicBezTo>
                  <a:cubicBezTo>
                    <a:pt x="1302274" y="125761"/>
                    <a:pt x="1307267" y="121704"/>
                    <a:pt x="1312884" y="117335"/>
                  </a:cubicBezTo>
                  <a:close/>
                  <a:moveTo>
                    <a:pt x="1714197" y="0"/>
                  </a:moveTo>
                  <a:cubicBezTo>
                    <a:pt x="1715133" y="9986"/>
                    <a:pt x="1715133" y="19972"/>
                    <a:pt x="1715445" y="29958"/>
                  </a:cubicBezTo>
                  <a:cubicBezTo>
                    <a:pt x="1715445" y="52426"/>
                    <a:pt x="1714197" y="74583"/>
                    <a:pt x="1715445" y="97052"/>
                  </a:cubicBezTo>
                  <a:cubicBezTo>
                    <a:pt x="1716069" y="110782"/>
                    <a:pt x="1710452" y="118896"/>
                    <a:pt x="1700154" y="125762"/>
                  </a:cubicBezTo>
                  <a:cubicBezTo>
                    <a:pt x="1674565" y="142613"/>
                    <a:pt x="1645231" y="149479"/>
                    <a:pt x="1615585" y="154160"/>
                  </a:cubicBezTo>
                  <a:cubicBezTo>
                    <a:pt x="1555669" y="163521"/>
                    <a:pt x="1496378" y="161649"/>
                    <a:pt x="1437710" y="144485"/>
                  </a:cubicBezTo>
                  <a:cubicBezTo>
                    <a:pt x="1435213" y="143861"/>
                    <a:pt x="1432717" y="143237"/>
                    <a:pt x="1430220" y="142301"/>
                  </a:cubicBezTo>
                  <a:cubicBezTo>
                    <a:pt x="1389652" y="127010"/>
                    <a:pt x="1389652" y="127010"/>
                    <a:pt x="1389652" y="83633"/>
                  </a:cubicBezTo>
                  <a:cubicBezTo>
                    <a:pt x="1389652" y="68030"/>
                    <a:pt x="1389340" y="52739"/>
                    <a:pt x="1389028" y="37135"/>
                  </a:cubicBezTo>
                  <a:cubicBezTo>
                    <a:pt x="1391212" y="26213"/>
                    <a:pt x="1387155" y="14667"/>
                    <a:pt x="1391525" y="4057"/>
                  </a:cubicBezTo>
                  <a:cubicBezTo>
                    <a:pt x="1431780" y="27774"/>
                    <a:pt x="1476406" y="31206"/>
                    <a:pt x="1521342" y="33079"/>
                  </a:cubicBezTo>
                  <a:cubicBezTo>
                    <a:pt x="1566279" y="34951"/>
                    <a:pt x="1611216" y="34639"/>
                    <a:pt x="1655217" y="25277"/>
                  </a:cubicBezTo>
                  <a:cubicBezTo>
                    <a:pt x="1676437" y="20908"/>
                    <a:pt x="1698282" y="17164"/>
                    <a:pt x="1714197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D4158C4-F838-4E87-A25C-8C487CD52716}"/>
                </a:ext>
              </a:extLst>
            </p:cNvPr>
            <p:cNvSpPr/>
            <p:nvPr userDrawn="1"/>
          </p:nvSpPr>
          <p:spPr>
            <a:xfrm>
              <a:off x="1736653" y="5495777"/>
              <a:ext cx="1435485" cy="1104698"/>
            </a:xfrm>
            <a:custGeom>
              <a:avLst/>
              <a:gdLst>
                <a:gd name="connsiteX0" fmla="*/ 2942011 w 2978923"/>
                <a:gd name="connsiteY0" fmla="*/ 593862 h 2292475"/>
                <a:gd name="connsiteX1" fmla="*/ 2629224 w 2978923"/>
                <a:gd name="connsiteY1" fmla="*/ 467582 h 2292475"/>
                <a:gd name="connsiteX2" fmla="*/ 2599435 w 2978923"/>
                <a:gd name="connsiteY2" fmla="*/ 463696 h 2292475"/>
                <a:gd name="connsiteX3" fmla="*/ 2597492 w 2978923"/>
                <a:gd name="connsiteY3" fmla="*/ 395051 h 2292475"/>
                <a:gd name="connsiteX4" fmla="*/ 2602025 w 2978923"/>
                <a:gd name="connsiteY4" fmla="*/ 386633 h 2292475"/>
                <a:gd name="connsiteX5" fmla="*/ 2580007 w 2978923"/>
                <a:gd name="connsiteY5" fmla="*/ 341949 h 2292475"/>
                <a:gd name="connsiteX6" fmla="*/ 2523667 w 2978923"/>
                <a:gd name="connsiteY6" fmla="*/ 318636 h 2292475"/>
                <a:gd name="connsiteX7" fmla="*/ 2216708 w 2978923"/>
                <a:gd name="connsiteY7" fmla="*/ 287551 h 2292475"/>
                <a:gd name="connsiteX8" fmla="*/ 2164900 w 2978923"/>
                <a:gd name="connsiteY8" fmla="*/ 278485 h 2292475"/>
                <a:gd name="connsiteX9" fmla="*/ 1924644 w 2978923"/>
                <a:gd name="connsiteY9" fmla="*/ 181346 h 2292475"/>
                <a:gd name="connsiteX10" fmla="*/ 1898093 w 2978923"/>
                <a:gd name="connsiteY10" fmla="*/ 175518 h 2292475"/>
                <a:gd name="connsiteX11" fmla="*/ 1897445 w 2978923"/>
                <a:gd name="connsiteY11" fmla="*/ 95216 h 2292475"/>
                <a:gd name="connsiteX12" fmla="*/ 1870246 w 2978923"/>
                <a:gd name="connsiteY12" fmla="*/ 49237 h 2292475"/>
                <a:gd name="connsiteX13" fmla="*/ 1786707 w 2978923"/>
                <a:gd name="connsiteY13" fmla="*/ 21391 h 2292475"/>
                <a:gd name="connsiteX14" fmla="*/ 1390380 w 2978923"/>
                <a:gd name="connsiteY14" fmla="*/ 11677 h 2292475"/>
                <a:gd name="connsiteX15" fmla="*/ 1251796 w 2978923"/>
                <a:gd name="connsiteY15" fmla="*/ 49237 h 2292475"/>
                <a:gd name="connsiteX16" fmla="*/ 1227835 w 2978923"/>
                <a:gd name="connsiteY16" fmla="*/ 99750 h 2292475"/>
                <a:gd name="connsiteX17" fmla="*/ 1227835 w 2978923"/>
                <a:gd name="connsiteY17" fmla="*/ 99750 h 2292475"/>
                <a:gd name="connsiteX18" fmla="*/ 1223302 w 2978923"/>
                <a:gd name="connsiteY18" fmla="*/ 124358 h 2292475"/>
                <a:gd name="connsiteX19" fmla="*/ 1222006 w 2978923"/>
                <a:gd name="connsiteY19" fmla="*/ 207250 h 2292475"/>
                <a:gd name="connsiteX20" fmla="*/ 1191570 w 2978923"/>
                <a:gd name="connsiteY20" fmla="*/ 210488 h 2292475"/>
                <a:gd name="connsiteX21" fmla="*/ 1034852 w 2978923"/>
                <a:gd name="connsiteY21" fmla="*/ 256467 h 2292475"/>
                <a:gd name="connsiteX22" fmla="*/ 979807 w 2978923"/>
                <a:gd name="connsiteY22" fmla="*/ 257762 h 2292475"/>
                <a:gd name="connsiteX23" fmla="*/ 810785 w 2978923"/>
                <a:gd name="connsiteY23" fmla="*/ 233801 h 2292475"/>
                <a:gd name="connsiteX24" fmla="*/ 491523 w 2978923"/>
                <a:gd name="connsiteY24" fmla="*/ 255172 h 2292475"/>
                <a:gd name="connsiteX25" fmla="*/ 452019 w 2978923"/>
                <a:gd name="connsiteY25" fmla="*/ 273304 h 2292475"/>
                <a:gd name="connsiteX26" fmla="*/ 422230 w 2978923"/>
                <a:gd name="connsiteY26" fmla="*/ 288847 h 2292475"/>
                <a:gd name="connsiteX27" fmla="*/ 398917 w 2978923"/>
                <a:gd name="connsiteY27" fmla="*/ 337416 h 2292475"/>
                <a:gd name="connsiteX28" fmla="*/ 394384 w 2978923"/>
                <a:gd name="connsiteY28" fmla="*/ 362024 h 2292475"/>
                <a:gd name="connsiteX29" fmla="*/ 392441 w 2978923"/>
                <a:gd name="connsiteY29" fmla="*/ 454630 h 2292475"/>
                <a:gd name="connsiteX30" fmla="*/ 338691 w 2978923"/>
                <a:gd name="connsiteY30" fmla="*/ 469525 h 2292475"/>
                <a:gd name="connsiteX31" fmla="*/ 5828 w 2978923"/>
                <a:gd name="connsiteY31" fmla="*/ 562131 h 2292475"/>
                <a:gd name="connsiteX32" fmla="*/ 1295 w 2978923"/>
                <a:gd name="connsiteY32" fmla="*/ 572492 h 2292475"/>
                <a:gd name="connsiteX33" fmla="*/ 648 w 2978923"/>
                <a:gd name="connsiteY33" fmla="*/ 577672 h 2292475"/>
                <a:gd name="connsiteX34" fmla="*/ 0 w 2978923"/>
                <a:gd name="connsiteY34" fmla="*/ 1732329 h 2292475"/>
                <a:gd name="connsiteX35" fmla="*/ 19428 w 2978923"/>
                <a:gd name="connsiteY35" fmla="*/ 1758233 h 2292475"/>
                <a:gd name="connsiteX36" fmla="*/ 1329507 w 2978923"/>
                <a:gd name="connsiteY36" fmla="*/ 2287316 h 2292475"/>
                <a:gd name="connsiteX37" fmla="*/ 1329507 w 2978923"/>
                <a:gd name="connsiteY37" fmla="*/ 2287316 h 2292475"/>
                <a:gd name="connsiteX38" fmla="*/ 1330154 w 2978923"/>
                <a:gd name="connsiteY38" fmla="*/ 2297677 h 2292475"/>
                <a:gd name="connsiteX39" fmla="*/ 1341164 w 2978923"/>
                <a:gd name="connsiteY39" fmla="*/ 2297677 h 2292475"/>
                <a:gd name="connsiteX40" fmla="*/ 1390380 w 2978923"/>
                <a:gd name="connsiteY40" fmla="*/ 2286668 h 2292475"/>
                <a:gd name="connsiteX41" fmla="*/ 2421995 w 2978923"/>
                <a:gd name="connsiteY41" fmla="*/ 1955101 h 2292475"/>
                <a:gd name="connsiteX42" fmla="*/ 2942011 w 2978923"/>
                <a:gd name="connsiteY42" fmla="*/ 1788022 h 2292475"/>
                <a:gd name="connsiteX43" fmla="*/ 2982810 w 2978923"/>
                <a:gd name="connsiteY43" fmla="*/ 1732977 h 2292475"/>
                <a:gd name="connsiteX44" fmla="*/ 2982810 w 2978923"/>
                <a:gd name="connsiteY44" fmla="*/ 651498 h 2292475"/>
                <a:gd name="connsiteX45" fmla="*/ 2942011 w 2978923"/>
                <a:gd name="connsiteY45" fmla="*/ 593862 h 2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978923" h="2292475">
                  <a:moveTo>
                    <a:pt x="2942011" y="593862"/>
                  </a:moveTo>
                  <a:cubicBezTo>
                    <a:pt x="2838396" y="550474"/>
                    <a:pt x="2733487" y="510323"/>
                    <a:pt x="2629224" y="467582"/>
                  </a:cubicBezTo>
                  <a:cubicBezTo>
                    <a:pt x="2619510" y="463696"/>
                    <a:pt x="2609796" y="458516"/>
                    <a:pt x="2599435" y="463696"/>
                  </a:cubicBezTo>
                  <a:cubicBezTo>
                    <a:pt x="2598787" y="441031"/>
                    <a:pt x="2598140" y="417717"/>
                    <a:pt x="2597492" y="395051"/>
                  </a:cubicBezTo>
                  <a:cubicBezTo>
                    <a:pt x="2599435" y="392461"/>
                    <a:pt x="2600730" y="389871"/>
                    <a:pt x="2602025" y="386633"/>
                  </a:cubicBezTo>
                  <a:cubicBezTo>
                    <a:pt x="2606558" y="365910"/>
                    <a:pt x="2595549" y="352311"/>
                    <a:pt x="2580007" y="341949"/>
                  </a:cubicBezTo>
                  <a:cubicBezTo>
                    <a:pt x="2562522" y="330940"/>
                    <a:pt x="2543094" y="323816"/>
                    <a:pt x="2523667" y="318636"/>
                  </a:cubicBezTo>
                  <a:cubicBezTo>
                    <a:pt x="2423290" y="291437"/>
                    <a:pt x="2320323" y="285609"/>
                    <a:pt x="2216708" y="287551"/>
                  </a:cubicBezTo>
                  <a:cubicBezTo>
                    <a:pt x="2198575" y="288199"/>
                    <a:pt x="2181738" y="284961"/>
                    <a:pt x="2164900" y="278485"/>
                  </a:cubicBezTo>
                  <a:cubicBezTo>
                    <a:pt x="2084599" y="246753"/>
                    <a:pt x="2004945" y="212431"/>
                    <a:pt x="1924644" y="181346"/>
                  </a:cubicBezTo>
                  <a:cubicBezTo>
                    <a:pt x="1916225" y="178108"/>
                    <a:pt x="1907807" y="170985"/>
                    <a:pt x="1898093" y="175518"/>
                  </a:cubicBezTo>
                  <a:cubicBezTo>
                    <a:pt x="1898093" y="148966"/>
                    <a:pt x="1897445" y="121768"/>
                    <a:pt x="1897445" y="95216"/>
                  </a:cubicBezTo>
                  <a:cubicBezTo>
                    <a:pt x="1903273" y="71255"/>
                    <a:pt x="1888379" y="58304"/>
                    <a:pt x="1870246" y="49237"/>
                  </a:cubicBezTo>
                  <a:cubicBezTo>
                    <a:pt x="1843695" y="35638"/>
                    <a:pt x="1815849" y="27219"/>
                    <a:pt x="1786707" y="21391"/>
                  </a:cubicBezTo>
                  <a:cubicBezTo>
                    <a:pt x="1655246" y="-4513"/>
                    <a:pt x="1523137" y="-5808"/>
                    <a:pt x="1390380" y="11677"/>
                  </a:cubicBezTo>
                  <a:cubicBezTo>
                    <a:pt x="1342458" y="18153"/>
                    <a:pt x="1295184" y="27219"/>
                    <a:pt x="1251796" y="49237"/>
                  </a:cubicBezTo>
                  <a:cubicBezTo>
                    <a:pt x="1231073" y="59599"/>
                    <a:pt x="1216178" y="73846"/>
                    <a:pt x="1227835" y="99750"/>
                  </a:cubicBezTo>
                  <a:cubicBezTo>
                    <a:pt x="1227835" y="99750"/>
                    <a:pt x="1227835" y="99750"/>
                    <a:pt x="1227835" y="99750"/>
                  </a:cubicBezTo>
                  <a:cubicBezTo>
                    <a:pt x="1218769" y="106226"/>
                    <a:pt x="1223302" y="115939"/>
                    <a:pt x="1223302" y="124358"/>
                  </a:cubicBezTo>
                  <a:cubicBezTo>
                    <a:pt x="1222654" y="152204"/>
                    <a:pt x="1222654" y="179403"/>
                    <a:pt x="1222006" y="207250"/>
                  </a:cubicBezTo>
                  <a:cubicBezTo>
                    <a:pt x="1211645" y="202717"/>
                    <a:pt x="1201283" y="207250"/>
                    <a:pt x="1191570" y="210488"/>
                  </a:cubicBezTo>
                  <a:cubicBezTo>
                    <a:pt x="1139115" y="225383"/>
                    <a:pt x="1086660" y="240277"/>
                    <a:pt x="1034852" y="256467"/>
                  </a:cubicBezTo>
                  <a:cubicBezTo>
                    <a:pt x="1016720" y="262295"/>
                    <a:pt x="998587" y="262943"/>
                    <a:pt x="979807" y="257762"/>
                  </a:cubicBezTo>
                  <a:cubicBezTo>
                    <a:pt x="924114" y="243515"/>
                    <a:pt x="867773" y="235096"/>
                    <a:pt x="810785" y="233801"/>
                  </a:cubicBezTo>
                  <a:cubicBezTo>
                    <a:pt x="703933" y="231211"/>
                    <a:pt x="597080" y="230563"/>
                    <a:pt x="491523" y="255172"/>
                  </a:cubicBezTo>
                  <a:cubicBezTo>
                    <a:pt x="477275" y="258410"/>
                    <a:pt x="461733" y="259705"/>
                    <a:pt x="452019" y="273304"/>
                  </a:cubicBezTo>
                  <a:cubicBezTo>
                    <a:pt x="442305" y="278485"/>
                    <a:pt x="431944" y="284313"/>
                    <a:pt x="422230" y="288847"/>
                  </a:cubicBezTo>
                  <a:cubicBezTo>
                    <a:pt x="400860" y="298560"/>
                    <a:pt x="391146" y="314102"/>
                    <a:pt x="398917" y="337416"/>
                  </a:cubicBezTo>
                  <a:cubicBezTo>
                    <a:pt x="391146" y="344539"/>
                    <a:pt x="395031" y="354253"/>
                    <a:pt x="394384" y="362024"/>
                  </a:cubicBezTo>
                  <a:cubicBezTo>
                    <a:pt x="393089" y="393109"/>
                    <a:pt x="393089" y="423546"/>
                    <a:pt x="392441" y="454630"/>
                  </a:cubicBezTo>
                  <a:cubicBezTo>
                    <a:pt x="374308" y="459811"/>
                    <a:pt x="356824" y="464344"/>
                    <a:pt x="338691" y="469525"/>
                  </a:cubicBezTo>
                  <a:cubicBezTo>
                    <a:pt x="227305" y="498666"/>
                    <a:pt x="119157" y="540760"/>
                    <a:pt x="5828" y="562131"/>
                  </a:cubicBezTo>
                  <a:cubicBezTo>
                    <a:pt x="0" y="563425"/>
                    <a:pt x="0" y="567959"/>
                    <a:pt x="1295" y="572492"/>
                  </a:cubicBezTo>
                  <a:cubicBezTo>
                    <a:pt x="1295" y="574435"/>
                    <a:pt x="648" y="575730"/>
                    <a:pt x="648" y="577672"/>
                  </a:cubicBezTo>
                  <a:cubicBezTo>
                    <a:pt x="648" y="962342"/>
                    <a:pt x="648" y="1347012"/>
                    <a:pt x="0" y="1732329"/>
                  </a:cubicBezTo>
                  <a:cubicBezTo>
                    <a:pt x="0" y="1747871"/>
                    <a:pt x="6476" y="1753052"/>
                    <a:pt x="19428" y="1758233"/>
                  </a:cubicBezTo>
                  <a:cubicBezTo>
                    <a:pt x="455905" y="1934378"/>
                    <a:pt x="893030" y="2111171"/>
                    <a:pt x="1329507" y="2287316"/>
                  </a:cubicBezTo>
                  <a:lnTo>
                    <a:pt x="1329507" y="2287316"/>
                  </a:lnTo>
                  <a:cubicBezTo>
                    <a:pt x="1329507" y="2290554"/>
                    <a:pt x="1329507" y="2294439"/>
                    <a:pt x="1330154" y="2297677"/>
                  </a:cubicBezTo>
                  <a:cubicBezTo>
                    <a:pt x="1334040" y="2297677"/>
                    <a:pt x="1337278" y="2297677"/>
                    <a:pt x="1341164" y="2297677"/>
                  </a:cubicBezTo>
                  <a:cubicBezTo>
                    <a:pt x="1357353" y="2291849"/>
                    <a:pt x="1374191" y="2291849"/>
                    <a:pt x="1390380" y="2286668"/>
                  </a:cubicBezTo>
                  <a:cubicBezTo>
                    <a:pt x="1734252" y="2175930"/>
                    <a:pt x="2078123" y="2065839"/>
                    <a:pt x="2421995" y="1955101"/>
                  </a:cubicBezTo>
                  <a:cubicBezTo>
                    <a:pt x="2595549" y="1899408"/>
                    <a:pt x="2768456" y="1844363"/>
                    <a:pt x="2942011" y="1788022"/>
                  </a:cubicBezTo>
                  <a:cubicBezTo>
                    <a:pt x="2977629" y="1776366"/>
                    <a:pt x="2982810" y="1771185"/>
                    <a:pt x="2982810" y="1732977"/>
                  </a:cubicBezTo>
                  <a:cubicBezTo>
                    <a:pt x="2982810" y="1372268"/>
                    <a:pt x="2982810" y="1012207"/>
                    <a:pt x="2982810" y="651498"/>
                  </a:cubicBezTo>
                  <a:cubicBezTo>
                    <a:pt x="2980867" y="612643"/>
                    <a:pt x="2977629" y="608757"/>
                    <a:pt x="2942011" y="593862"/>
                  </a:cubicBezTo>
                  <a:close/>
                </a:path>
              </a:pathLst>
            </a:custGeom>
            <a:solidFill>
              <a:schemeClr val="accent2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E14370E-7748-4B1E-B5E7-1A26F890BFB9}"/>
                </a:ext>
              </a:extLst>
            </p:cNvPr>
            <p:cNvSpPr/>
            <p:nvPr userDrawn="1"/>
          </p:nvSpPr>
          <p:spPr>
            <a:xfrm>
              <a:off x="1739775" y="5544087"/>
              <a:ext cx="1252929" cy="1057023"/>
            </a:xfrm>
            <a:custGeom>
              <a:avLst/>
              <a:gdLst>
                <a:gd name="connsiteX0" fmla="*/ 844440 w 1252929"/>
                <a:gd name="connsiteY0" fmla="*/ 260328 h 1057022"/>
                <a:gd name="connsiteX1" fmla="*/ 846312 w 1252929"/>
                <a:gd name="connsiteY1" fmla="*/ 269690 h 1057022"/>
                <a:gd name="connsiteX2" fmla="*/ 846624 w 1252929"/>
                <a:gd name="connsiteY2" fmla="*/ 358628 h 1057022"/>
                <a:gd name="connsiteX3" fmla="*/ 833517 w 1252929"/>
                <a:gd name="connsiteY3" fmla="*/ 382969 h 1057022"/>
                <a:gd name="connsiteX4" fmla="*/ 748012 w 1252929"/>
                <a:gd name="connsiteY4" fmla="*/ 412927 h 1057022"/>
                <a:gd name="connsiteX5" fmla="*/ 577002 w 1252929"/>
                <a:gd name="connsiteY5" fmla="*/ 406061 h 1057022"/>
                <a:gd name="connsiteX6" fmla="*/ 567016 w 1252929"/>
                <a:gd name="connsiteY6" fmla="*/ 403565 h 1057022"/>
                <a:gd name="connsiteX7" fmla="*/ 520519 w 1252929"/>
                <a:gd name="connsiteY7" fmla="*/ 340216 h 1057022"/>
                <a:gd name="connsiteX8" fmla="*/ 520519 w 1252929"/>
                <a:gd name="connsiteY8" fmla="*/ 266881 h 1057022"/>
                <a:gd name="connsiteX9" fmla="*/ 522392 w 1252929"/>
                <a:gd name="connsiteY9" fmla="*/ 262825 h 1057022"/>
                <a:gd name="connsiteX10" fmla="*/ 611954 w 1252929"/>
                <a:gd name="connsiteY10" fmla="*/ 289662 h 1057022"/>
                <a:gd name="connsiteX11" fmla="*/ 754254 w 1252929"/>
                <a:gd name="connsiteY11" fmla="*/ 289662 h 1057022"/>
                <a:gd name="connsiteX12" fmla="*/ 816978 w 1252929"/>
                <a:gd name="connsiteY12" fmla="*/ 276556 h 1057022"/>
                <a:gd name="connsiteX13" fmla="*/ 844440 w 1252929"/>
                <a:gd name="connsiteY13" fmla="*/ 260328 h 1057022"/>
                <a:gd name="connsiteX14" fmla="*/ 312 w 1252929"/>
                <a:gd name="connsiteY14" fmla="*/ 230370 h 1057022"/>
                <a:gd name="connsiteX15" fmla="*/ 93619 w 1252929"/>
                <a:gd name="connsiteY15" fmla="*/ 267505 h 1057022"/>
                <a:gd name="connsiteX16" fmla="*/ 629742 w 1252929"/>
                <a:gd name="connsiteY16" fmla="*/ 486885 h 1057022"/>
                <a:gd name="connsiteX17" fmla="*/ 641288 w 1252929"/>
                <a:gd name="connsiteY17" fmla="*/ 501240 h 1057022"/>
                <a:gd name="connsiteX18" fmla="*/ 640664 w 1252929"/>
                <a:gd name="connsiteY18" fmla="*/ 1057022 h 1057022"/>
                <a:gd name="connsiteX19" fmla="*/ 9362 w 1252929"/>
                <a:gd name="connsiteY19" fmla="*/ 802067 h 1057022"/>
                <a:gd name="connsiteX20" fmla="*/ 0 w 1252929"/>
                <a:gd name="connsiteY20" fmla="*/ 789585 h 1057022"/>
                <a:gd name="connsiteX21" fmla="*/ 312 w 1252929"/>
                <a:gd name="connsiteY21" fmla="*/ 233179 h 1057022"/>
                <a:gd name="connsiteX22" fmla="*/ 312 w 1252929"/>
                <a:gd name="connsiteY22" fmla="*/ 230370 h 1057022"/>
                <a:gd name="connsiteX23" fmla="*/ 1251992 w 1252929"/>
                <a:gd name="connsiteY23" fmla="*/ 140808 h 1057022"/>
                <a:gd name="connsiteX24" fmla="*/ 1252929 w 1252929"/>
                <a:gd name="connsiteY24" fmla="*/ 178255 h 1057022"/>
                <a:gd name="connsiteX25" fmla="*/ 1252616 w 1252929"/>
                <a:gd name="connsiteY25" fmla="*/ 245349 h 1057022"/>
                <a:gd name="connsiteX26" fmla="*/ 1244815 w 1252929"/>
                <a:gd name="connsiteY26" fmla="*/ 261577 h 1057022"/>
                <a:gd name="connsiteX27" fmla="*/ 1155253 w 1252929"/>
                <a:gd name="connsiteY27" fmla="*/ 294656 h 1057022"/>
                <a:gd name="connsiteX28" fmla="*/ 1001719 w 1252929"/>
                <a:gd name="connsiteY28" fmla="*/ 292159 h 1057022"/>
                <a:gd name="connsiteX29" fmla="*/ 938994 w 1252929"/>
                <a:gd name="connsiteY29" fmla="*/ 269690 h 1057022"/>
                <a:gd name="connsiteX30" fmla="*/ 927136 w 1252929"/>
                <a:gd name="connsiteY30" fmla="*/ 249095 h 1057022"/>
                <a:gd name="connsiteX31" fmla="*/ 927448 w 1252929"/>
                <a:gd name="connsiteY31" fmla="*/ 156099 h 1057022"/>
                <a:gd name="connsiteX32" fmla="*/ 937746 w 1252929"/>
                <a:gd name="connsiteY32" fmla="*/ 149233 h 1057022"/>
                <a:gd name="connsiteX33" fmla="*/ 1013889 w 1252929"/>
                <a:gd name="connsiteY33" fmla="*/ 170454 h 1057022"/>
                <a:gd name="connsiteX34" fmla="*/ 1143707 w 1252929"/>
                <a:gd name="connsiteY34" fmla="*/ 172950 h 1057022"/>
                <a:gd name="connsiteX35" fmla="*/ 1231396 w 1252929"/>
                <a:gd name="connsiteY35" fmla="*/ 154851 h 1057022"/>
                <a:gd name="connsiteX36" fmla="*/ 1251992 w 1252929"/>
                <a:gd name="connsiteY36" fmla="*/ 140808 h 1057022"/>
                <a:gd name="connsiteX37" fmla="*/ 516150 w 1252929"/>
                <a:gd name="connsiteY37" fmla="*/ 112098 h 1057022"/>
                <a:gd name="connsiteX38" fmla="*/ 516150 w 1252929"/>
                <a:gd name="connsiteY38" fmla="*/ 221008 h 1057022"/>
                <a:gd name="connsiteX39" fmla="*/ 510221 w 1252929"/>
                <a:gd name="connsiteY39" fmla="*/ 231619 h 1057022"/>
                <a:gd name="connsiteX40" fmla="*/ 426900 w 1252929"/>
                <a:gd name="connsiteY40" fmla="*/ 265633 h 1057022"/>
                <a:gd name="connsiteX41" fmla="*/ 242160 w 1252929"/>
                <a:gd name="connsiteY41" fmla="*/ 259080 h 1057022"/>
                <a:gd name="connsiteX42" fmla="*/ 235919 w 1252929"/>
                <a:gd name="connsiteY42" fmla="*/ 257520 h 1057022"/>
                <a:gd name="connsiteX43" fmla="*/ 189109 w 1252929"/>
                <a:gd name="connsiteY43" fmla="*/ 192610 h 1057022"/>
                <a:gd name="connsiteX44" fmla="*/ 188797 w 1252929"/>
                <a:gd name="connsiteY44" fmla="*/ 173262 h 1057022"/>
                <a:gd name="connsiteX45" fmla="*/ 189733 w 1252929"/>
                <a:gd name="connsiteY45" fmla="*/ 128637 h 1057022"/>
                <a:gd name="connsiteX46" fmla="*/ 191918 w 1252929"/>
                <a:gd name="connsiteY46" fmla="*/ 117091 h 1057022"/>
                <a:gd name="connsiteX47" fmla="*/ 267749 w 1252929"/>
                <a:gd name="connsiteY47" fmla="*/ 142680 h 1057022"/>
                <a:gd name="connsiteX48" fmla="*/ 378219 w 1252929"/>
                <a:gd name="connsiteY48" fmla="*/ 147985 h 1057022"/>
                <a:gd name="connsiteX49" fmla="*/ 482136 w 1252929"/>
                <a:gd name="connsiteY49" fmla="*/ 132694 h 1057022"/>
                <a:gd name="connsiteX50" fmla="*/ 516150 w 1252929"/>
                <a:gd name="connsiteY50" fmla="*/ 112098 h 1057022"/>
                <a:gd name="connsiteX51" fmla="*/ 914342 w 1252929"/>
                <a:gd name="connsiteY51" fmla="*/ 380 h 1057022"/>
                <a:gd name="connsiteX52" fmla="*/ 914654 w 1252929"/>
                <a:gd name="connsiteY52" fmla="*/ 39700 h 1057022"/>
                <a:gd name="connsiteX53" fmla="*/ 914654 w 1252929"/>
                <a:gd name="connsiteY53" fmla="*/ 100240 h 1057022"/>
                <a:gd name="connsiteX54" fmla="*/ 901859 w 1252929"/>
                <a:gd name="connsiteY54" fmla="*/ 123332 h 1057022"/>
                <a:gd name="connsiteX55" fmla="*/ 817290 w 1252929"/>
                <a:gd name="connsiteY55" fmla="*/ 152354 h 1057022"/>
                <a:gd name="connsiteX56" fmla="*/ 643784 w 1252929"/>
                <a:gd name="connsiteY56" fmla="*/ 145177 h 1057022"/>
                <a:gd name="connsiteX57" fmla="*/ 596039 w 1252929"/>
                <a:gd name="connsiteY57" fmla="*/ 123957 h 1057022"/>
                <a:gd name="connsiteX58" fmla="*/ 588861 w 1252929"/>
                <a:gd name="connsiteY58" fmla="*/ 108978 h 1057022"/>
                <a:gd name="connsiteX59" fmla="*/ 588861 w 1252929"/>
                <a:gd name="connsiteY59" fmla="*/ 54991 h 1057022"/>
                <a:gd name="connsiteX60" fmla="*/ 589485 w 1252929"/>
                <a:gd name="connsiteY60" fmla="*/ 14423 h 1057022"/>
                <a:gd name="connsiteX61" fmla="*/ 591670 w 1252929"/>
                <a:gd name="connsiteY61" fmla="*/ 2564 h 1057022"/>
                <a:gd name="connsiteX62" fmla="*/ 601344 w 1252929"/>
                <a:gd name="connsiteY62" fmla="*/ 3813 h 1057022"/>
                <a:gd name="connsiteX63" fmla="*/ 715246 w 1252929"/>
                <a:gd name="connsiteY63" fmla="*/ 27841 h 1057022"/>
                <a:gd name="connsiteX64" fmla="*/ 837262 w 1252929"/>
                <a:gd name="connsiteY64" fmla="*/ 23473 h 1057022"/>
                <a:gd name="connsiteX65" fmla="*/ 906852 w 1252929"/>
                <a:gd name="connsiteY65" fmla="*/ 1628 h 1057022"/>
                <a:gd name="connsiteX66" fmla="*/ 914342 w 1252929"/>
                <a:gd name="connsiteY66" fmla="*/ 380 h 105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252929" h="1057022">
                  <a:moveTo>
                    <a:pt x="844440" y="260328"/>
                  </a:moveTo>
                  <a:cubicBezTo>
                    <a:pt x="848497" y="263137"/>
                    <a:pt x="846312" y="266881"/>
                    <a:pt x="846312" y="269690"/>
                  </a:cubicBezTo>
                  <a:cubicBezTo>
                    <a:pt x="846624" y="299336"/>
                    <a:pt x="845688" y="328982"/>
                    <a:pt x="846624" y="358628"/>
                  </a:cubicBezTo>
                  <a:cubicBezTo>
                    <a:pt x="846936" y="370174"/>
                    <a:pt x="842255" y="377040"/>
                    <a:pt x="833517" y="382969"/>
                  </a:cubicBezTo>
                  <a:cubicBezTo>
                    <a:pt x="807928" y="400756"/>
                    <a:pt x="778282" y="408246"/>
                    <a:pt x="748012" y="412927"/>
                  </a:cubicBezTo>
                  <a:cubicBezTo>
                    <a:pt x="690593" y="421977"/>
                    <a:pt x="633485" y="421040"/>
                    <a:pt x="577002" y="406061"/>
                  </a:cubicBezTo>
                  <a:cubicBezTo>
                    <a:pt x="573570" y="405125"/>
                    <a:pt x="570449" y="404501"/>
                    <a:pt x="567016" y="403565"/>
                  </a:cubicBezTo>
                  <a:cubicBezTo>
                    <a:pt x="521768" y="388898"/>
                    <a:pt x="520519" y="387338"/>
                    <a:pt x="520519" y="340216"/>
                  </a:cubicBezTo>
                  <a:cubicBezTo>
                    <a:pt x="520519" y="315875"/>
                    <a:pt x="520519" y="291223"/>
                    <a:pt x="520519" y="266881"/>
                  </a:cubicBezTo>
                  <a:cubicBezTo>
                    <a:pt x="521455" y="265946"/>
                    <a:pt x="521768" y="265321"/>
                    <a:pt x="522392" y="262825"/>
                  </a:cubicBezTo>
                  <a:cubicBezTo>
                    <a:pt x="550165" y="281237"/>
                    <a:pt x="581059" y="285918"/>
                    <a:pt x="611954" y="289662"/>
                  </a:cubicBezTo>
                  <a:cubicBezTo>
                    <a:pt x="659387" y="295279"/>
                    <a:pt x="706820" y="294655"/>
                    <a:pt x="754254" y="289662"/>
                  </a:cubicBezTo>
                  <a:cubicBezTo>
                    <a:pt x="775474" y="287478"/>
                    <a:pt x="796694" y="283421"/>
                    <a:pt x="816978" y="276556"/>
                  </a:cubicBezTo>
                  <a:cubicBezTo>
                    <a:pt x="827276" y="273123"/>
                    <a:pt x="836950" y="268754"/>
                    <a:pt x="844440" y="260328"/>
                  </a:cubicBezTo>
                  <a:close/>
                  <a:moveTo>
                    <a:pt x="312" y="230370"/>
                  </a:moveTo>
                  <a:cubicBezTo>
                    <a:pt x="32142" y="240668"/>
                    <a:pt x="62725" y="254711"/>
                    <a:pt x="93619" y="267505"/>
                  </a:cubicBezTo>
                  <a:cubicBezTo>
                    <a:pt x="272430" y="340528"/>
                    <a:pt x="450930" y="413862"/>
                    <a:pt x="629742" y="486885"/>
                  </a:cubicBezTo>
                  <a:cubicBezTo>
                    <a:pt x="636295" y="489694"/>
                    <a:pt x="641288" y="491878"/>
                    <a:pt x="641288" y="501240"/>
                  </a:cubicBezTo>
                  <a:cubicBezTo>
                    <a:pt x="640976" y="686604"/>
                    <a:pt x="640976" y="871657"/>
                    <a:pt x="640664" y="1057022"/>
                  </a:cubicBezTo>
                  <a:cubicBezTo>
                    <a:pt x="430334" y="971829"/>
                    <a:pt x="220004" y="886948"/>
                    <a:pt x="9362" y="802067"/>
                  </a:cubicBezTo>
                  <a:cubicBezTo>
                    <a:pt x="3121" y="799571"/>
                    <a:pt x="0" y="797074"/>
                    <a:pt x="0" y="789585"/>
                  </a:cubicBezTo>
                  <a:cubicBezTo>
                    <a:pt x="312" y="604220"/>
                    <a:pt x="312" y="418855"/>
                    <a:pt x="312" y="233179"/>
                  </a:cubicBezTo>
                  <a:cubicBezTo>
                    <a:pt x="0" y="231931"/>
                    <a:pt x="312" y="230994"/>
                    <a:pt x="312" y="230370"/>
                  </a:cubicBezTo>
                  <a:close/>
                  <a:moveTo>
                    <a:pt x="1251992" y="140808"/>
                  </a:moveTo>
                  <a:cubicBezTo>
                    <a:pt x="1252304" y="153290"/>
                    <a:pt x="1252616" y="165773"/>
                    <a:pt x="1252929" y="178255"/>
                  </a:cubicBezTo>
                  <a:cubicBezTo>
                    <a:pt x="1252616" y="200724"/>
                    <a:pt x="1252304" y="222881"/>
                    <a:pt x="1252616" y="245349"/>
                  </a:cubicBezTo>
                  <a:cubicBezTo>
                    <a:pt x="1252616" y="252527"/>
                    <a:pt x="1250432" y="257208"/>
                    <a:pt x="1244815" y="261577"/>
                  </a:cubicBezTo>
                  <a:cubicBezTo>
                    <a:pt x="1218290" y="281861"/>
                    <a:pt x="1187083" y="289351"/>
                    <a:pt x="1155253" y="294656"/>
                  </a:cubicBezTo>
                  <a:cubicBezTo>
                    <a:pt x="1104075" y="303081"/>
                    <a:pt x="1052584" y="302457"/>
                    <a:pt x="1001719" y="292159"/>
                  </a:cubicBezTo>
                  <a:cubicBezTo>
                    <a:pt x="979874" y="287790"/>
                    <a:pt x="958654" y="280925"/>
                    <a:pt x="938994" y="269690"/>
                  </a:cubicBezTo>
                  <a:cubicBezTo>
                    <a:pt x="930881" y="265010"/>
                    <a:pt x="926824" y="259392"/>
                    <a:pt x="927136" y="249095"/>
                  </a:cubicBezTo>
                  <a:cubicBezTo>
                    <a:pt x="927760" y="218200"/>
                    <a:pt x="927448" y="187305"/>
                    <a:pt x="927448" y="156099"/>
                  </a:cubicBezTo>
                  <a:cubicBezTo>
                    <a:pt x="927448" y="148297"/>
                    <a:pt x="926200" y="142368"/>
                    <a:pt x="937746" y="149233"/>
                  </a:cubicBezTo>
                  <a:cubicBezTo>
                    <a:pt x="960839" y="163277"/>
                    <a:pt x="987676" y="167021"/>
                    <a:pt x="1013889" y="170454"/>
                  </a:cubicBezTo>
                  <a:cubicBezTo>
                    <a:pt x="1056954" y="176071"/>
                    <a:pt x="1100330" y="177007"/>
                    <a:pt x="1143707" y="172950"/>
                  </a:cubicBezTo>
                  <a:cubicBezTo>
                    <a:pt x="1173665" y="170141"/>
                    <a:pt x="1203311" y="166085"/>
                    <a:pt x="1231396" y="154851"/>
                  </a:cubicBezTo>
                  <a:cubicBezTo>
                    <a:pt x="1239198" y="152354"/>
                    <a:pt x="1246687" y="147985"/>
                    <a:pt x="1251992" y="140808"/>
                  </a:cubicBezTo>
                  <a:close/>
                  <a:moveTo>
                    <a:pt x="516150" y="112098"/>
                  </a:moveTo>
                  <a:cubicBezTo>
                    <a:pt x="516150" y="150169"/>
                    <a:pt x="516150" y="185745"/>
                    <a:pt x="516150" y="221008"/>
                  </a:cubicBezTo>
                  <a:cubicBezTo>
                    <a:pt x="516150" y="226001"/>
                    <a:pt x="513654" y="228498"/>
                    <a:pt x="510221" y="231619"/>
                  </a:cubicBezTo>
                  <a:cubicBezTo>
                    <a:pt x="486504" y="252839"/>
                    <a:pt x="456859" y="260953"/>
                    <a:pt x="426900" y="265633"/>
                  </a:cubicBezTo>
                  <a:cubicBezTo>
                    <a:pt x="365112" y="275932"/>
                    <a:pt x="303324" y="276556"/>
                    <a:pt x="242160" y="259080"/>
                  </a:cubicBezTo>
                  <a:cubicBezTo>
                    <a:pt x="239975" y="258456"/>
                    <a:pt x="238103" y="258144"/>
                    <a:pt x="235919" y="257520"/>
                  </a:cubicBezTo>
                  <a:cubicBezTo>
                    <a:pt x="190046" y="241917"/>
                    <a:pt x="189109" y="240669"/>
                    <a:pt x="189109" y="192610"/>
                  </a:cubicBezTo>
                  <a:cubicBezTo>
                    <a:pt x="189109" y="186057"/>
                    <a:pt x="188797" y="179816"/>
                    <a:pt x="188797" y="173262"/>
                  </a:cubicBezTo>
                  <a:cubicBezTo>
                    <a:pt x="189109" y="158283"/>
                    <a:pt x="189109" y="143616"/>
                    <a:pt x="189733" y="128637"/>
                  </a:cubicBezTo>
                  <a:cubicBezTo>
                    <a:pt x="190046" y="124892"/>
                    <a:pt x="188173" y="120523"/>
                    <a:pt x="191918" y="117091"/>
                  </a:cubicBezTo>
                  <a:cubicBezTo>
                    <a:pt x="214386" y="133630"/>
                    <a:pt x="241223" y="138623"/>
                    <a:pt x="267749" y="142680"/>
                  </a:cubicBezTo>
                  <a:cubicBezTo>
                    <a:pt x="304260" y="148297"/>
                    <a:pt x="341396" y="149545"/>
                    <a:pt x="378219" y="147985"/>
                  </a:cubicBezTo>
                  <a:cubicBezTo>
                    <a:pt x="413170" y="146425"/>
                    <a:pt x="448433" y="143616"/>
                    <a:pt x="482136" y="132694"/>
                  </a:cubicBezTo>
                  <a:cubicBezTo>
                    <a:pt x="494306" y="128637"/>
                    <a:pt x="506476" y="124892"/>
                    <a:pt x="516150" y="112098"/>
                  </a:cubicBezTo>
                  <a:close/>
                  <a:moveTo>
                    <a:pt x="914342" y="380"/>
                  </a:moveTo>
                  <a:cubicBezTo>
                    <a:pt x="914342" y="13487"/>
                    <a:pt x="914654" y="26593"/>
                    <a:pt x="914654" y="39700"/>
                  </a:cubicBezTo>
                  <a:cubicBezTo>
                    <a:pt x="914654" y="59984"/>
                    <a:pt x="913717" y="79956"/>
                    <a:pt x="914654" y="100240"/>
                  </a:cubicBezTo>
                  <a:cubicBezTo>
                    <a:pt x="915277" y="111474"/>
                    <a:pt x="910285" y="117715"/>
                    <a:pt x="901859" y="123332"/>
                  </a:cubicBezTo>
                  <a:cubicBezTo>
                    <a:pt x="876270" y="140184"/>
                    <a:pt x="847248" y="147674"/>
                    <a:pt x="817290" y="152354"/>
                  </a:cubicBezTo>
                  <a:cubicBezTo>
                    <a:pt x="759247" y="161716"/>
                    <a:pt x="701203" y="160468"/>
                    <a:pt x="643784" y="145177"/>
                  </a:cubicBezTo>
                  <a:cubicBezTo>
                    <a:pt x="626933" y="140496"/>
                    <a:pt x="610393" y="134567"/>
                    <a:pt x="596039" y="123957"/>
                  </a:cubicBezTo>
                  <a:cubicBezTo>
                    <a:pt x="590421" y="119900"/>
                    <a:pt x="588549" y="115531"/>
                    <a:pt x="588861" y="108978"/>
                  </a:cubicBezTo>
                  <a:cubicBezTo>
                    <a:pt x="589173" y="90878"/>
                    <a:pt x="588861" y="73090"/>
                    <a:pt x="588861" y="54991"/>
                  </a:cubicBezTo>
                  <a:cubicBezTo>
                    <a:pt x="588861" y="41572"/>
                    <a:pt x="588861" y="27841"/>
                    <a:pt x="589485" y="14423"/>
                  </a:cubicBezTo>
                  <a:cubicBezTo>
                    <a:pt x="589485" y="10366"/>
                    <a:pt x="587301" y="5997"/>
                    <a:pt x="591670" y="2564"/>
                  </a:cubicBezTo>
                  <a:cubicBezTo>
                    <a:pt x="595102" y="692"/>
                    <a:pt x="598535" y="2253"/>
                    <a:pt x="601344" y="3813"/>
                  </a:cubicBezTo>
                  <a:cubicBezTo>
                    <a:pt x="636919" y="22536"/>
                    <a:pt x="675927" y="26281"/>
                    <a:pt x="715246" y="27841"/>
                  </a:cubicBezTo>
                  <a:cubicBezTo>
                    <a:pt x="756126" y="29714"/>
                    <a:pt x="796694" y="29714"/>
                    <a:pt x="837262" y="23473"/>
                  </a:cubicBezTo>
                  <a:cubicBezTo>
                    <a:pt x="861603" y="19728"/>
                    <a:pt x="885632" y="15047"/>
                    <a:pt x="906852" y="1628"/>
                  </a:cubicBezTo>
                  <a:cubicBezTo>
                    <a:pt x="909037" y="380"/>
                    <a:pt x="911533" y="-556"/>
                    <a:pt x="914342" y="38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</p:grpSp>
      <p:grpSp>
        <p:nvGrpSpPr>
          <p:cNvPr id="24" name="그룹 77">
            <a:extLst>
              <a:ext uri="{FF2B5EF4-FFF2-40B4-BE49-F238E27FC236}">
                <a16:creationId xmlns:a16="http://schemas.microsoft.com/office/drawing/2014/main" id="{C7D0F3E7-B662-4EF6-8E16-F60F81727C22}"/>
              </a:ext>
            </a:extLst>
          </p:cNvPr>
          <p:cNvGrpSpPr/>
          <p:nvPr userDrawn="1"/>
        </p:nvGrpSpPr>
        <p:grpSpPr>
          <a:xfrm>
            <a:off x="7607078" y="1595634"/>
            <a:ext cx="3073847" cy="216024"/>
            <a:chOff x="4791443" y="4794870"/>
            <a:chExt cx="1679267" cy="144016"/>
          </a:xfrm>
        </p:grpSpPr>
        <p:sp>
          <p:nvSpPr>
            <p:cNvPr id="25" name="Rectangle 49">
              <a:extLst>
                <a:ext uri="{FF2B5EF4-FFF2-40B4-BE49-F238E27FC236}">
                  <a16:creationId xmlns:a16="http://schemas.microsoft.com/office/drawing/2014/main" id="{617F14CF-5E88-410D-BAA1-9F910565C148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Rectangle 50">
              <a:extLst>
                <a:ext uri="{FF2B5EF4-FFF2-40B4-BE49-F238E27FC236}">
                  <a16:creationId xmlns:a16="http://schemas.microsoft.com/office/drawing/2014/main" id="{614A67FA-FC16-4379-B0F3-0EF7432FEA2F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Rectangle 51">
              <a:extLst>
                <a:ext uri="{FF2B5EF4-FFF2-40B4-BE49-F238E27FC236}">
                  <a16:creationId xmlns:a16="http://schemas.microsoft.com/office/drawing/2014/main" id="{873532B6-979E-413B-83E0-333CA7A4819B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Rectangle 52">
              <a:extLst>
                <a:ext uri="{FF2B5EF4-FFF2-40B4-BE49-F238E27FC236}">
                  <a16:creationId xmlns:a16="http://schemas.microsoft.com/office/drawing/2014/main" id="{54E3AC9E-AB8F-4E04-84A9-FA282DE577C4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Rectangle 53">
              <a:extLst>
                <a:ext uri="{FF2B5EF4-FFF2-40B4-BE49-F238E27FC236}">
                  <a16:creationId xmlns:a16="http://schemas.microsoft.com/office/drawing/2014/main" id="{204C0E0A-7944-423A-81A5-57AE0279B317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Rectangle 54">
              <a:extLst>
                <a:ext uri="{FF2B5EF4-FFF2-40B4-BE49-F238E27FC236}">
                  <a16:creationId xmlns:a16="http://schemas.microsoft.com/office/drawing/2014/main" id="{4A8E128F-689E-410E-AFD2-5A4AD5292218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251512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8B0BB98-FC2A-4DB1-901A-638896D64A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294" y="323527"/>
            <a:ext cx="17359796" cy="1086371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8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grpSp>
        <p:nvGrpSpPr>
          <p:cNvPr id="24" name="그룹 77">
            <a:extLst>
              <a:ext uri="{FF2B5EF4-FFF2-40B4-BE49-F238E27FC236}">
                <a16:creationId xmlns:a16="http://schemas.microsoft.com/office/drawing/2014/main" id="{C7D0F3E7-B662-4EF6-8E16-F60F81727C22}"/>
              </a:ext>
            </a:extLst>
          </p:cNvPr>
          <p:cNvGrpSpPr/>
          <p:nvPr userDrawn="1"/>
        </p:nvGrpSpPr>
        <p:grpSpPr>
          <a:xfrm>
            <a:off x="7607078" y="1595634"/>
            <a:ext cx="3073847" cy="216024"/>
            <a:chOff x="4791443" y="4794870"/>
            <a:chExt cx="1679267" cy="144016"/>
          </a:xfrm>
        </p:grpSpPr>
        <p:sp>
          <p:nvSpPr>
            <p:cNvPr id="25" name="Rectangle 49">
              <a:extLst>
                <a:ext uri="{FF2B5EF4-FFF2-40B4-BE49-F238E27FC236}">
                  <a16:creationId xmlns:a16="http://schemas.microsoft.com/office/drawing/2014/main" id="{617F14CF-5E88-410D-BAA1-9F910565C148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Rectangle 50">
              <a:extLst>
                <a:ext uri="{FF2B5EF4-FFF2-40B4-BE49-F238E27FC236}">
                  <a16:creationId xmlns:a16="http://schemas.microsoft.com/office/drawing/2014/main" id="{614A67FA-FC16-4379-B0F3-0EF7432FEA2F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Rectangle 51">
              <a:extLst>
                <a:ext uri="{FF2B5EF4-FFF2-40B4-BE49-F238E27FC236}">
                  <a16:creationId xmlns:a16="http://schemas.microsoft.com/office/drawing/2014/main" id="{873532B6-979E-413B-83E0-333CA7A4819B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Rectangle 52">
              <a:extLst>
                <a:ext uri="{FF2B5EF4-FFF2-40B4-BE49-F238E27FC236}">
                  <a16:creationId xmlns:a16="http://schemas.microsoft.com/office/drawing/2014/main" id="{54E3AC9E-AB8F-4E04-84A9-FA282DE577C4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Rectangle 53">
              <a:extLst>
                <a:ext uri="{FF2B5EF4-FFF2-40B4-BE49-F238E27FC236}">
                  <a16:creationId xmlns:a16="http://schemas.microsoft.com/office/drawing/2014/main" id="{204C0E0A-7944-423A-81A5-57AE0279B317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Rectangle 54">
              <a:extLst>
                <a:ext uri="{FF2B5EF4-FFF2-40B4-BE49-F238E27FC236}">
                  <a16:creationId xmlns:a16="http://schemas.microsoft.com/office/drawing/2014/main" id="{4A8E128F-689E-410E-AFD2-5A4AD5292218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3931488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330DA8D-CD3B-4A78-8375-54BC56DAA5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294" y="695002"/>
            <a:ext cx="17359796" cy="1086371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8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373495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013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720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659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775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00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21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9327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951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4583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6082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230220-5F29-4759-BBB0-2987CDE0DDD6}"/>
              </a:ext>
            </a:extLst>
          </p:cNvPr>
          <p:cNvSpPr/>
          <p:nvPr userDrawn="1"/>
        </p:nvSpPr>
        <p:spPr>
          <a:xfrm>
            <a:off x="-4" y="-1"/>
            <a:ext cx="18288005" cy="53325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2142345-92E5-45C5-9540-7E079BFC3C26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12720638" y="2902059"/>
            <a:ext cx="4496208" cy="61607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4111A57B-317A-41FC-8D5B-458B4DA86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294" y="509264"/>
            <a:ext cx="17359796" cy="108637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1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0FC9EFD5-ECD7-49DA-85BE-0182B1003A4F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7391400" y="2902059"/>
            <a:ext cx="4496208" cy="61607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08363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4">
            <a:extLst>
              <a:ext uri="{FF2B5EF4-FFF2-40B4-BE49-F238E27FC236}">
                <a16:creationId xmlns:a16="http://schemas.microsoft.com/office/drawing/2014/main" id="{DF8E6165-7BA9-45C3-B89E-1B1F1F28264D}"/>
              </a:ext>
            </a:extLst>
          </p:cNvPr>
          <p:cNvSpPr/>
          <p:nvPr userDrawn="1"/>
        </p:nvSpPr>
        <p:spPr>
          <a:xfrm>
            <a:off x="3" y="0"/>
            <a:ext cx="10567851" cy="102870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+mn-lt"/>
            </a:endParaRPr>
          </a:p>
        </p:txBody>
      </p:sp>
      <p:sp>
        <p:nvSpPr>
          <p:cNvPr id="4" name="Right Triangle 8">
            <a:extLst>
              <a:ext uri="{FF2B5EF4-FFF2-40B4-BE49-F238E27FC236}">
                <a16:creationId xmlns:a16="http://schemas.microsoft.com/office/drawing/2014/main" id="{9E643AB3-B11E-4FBA-B1BD-616F09F54473}"/>
              </a:ext>
            </a:extLst>
          </p:cNvPr>
          <p:cNvSpPr/>
          <p:nvPr userDrawn="1"/>
        </p:nvSpPr>
        <p:spPr>
          <a:xfrm rot="16200000">
            <a:off x="5207047" y="7246902"/>
            <a:ext cx="2160000" cy="2160000"/>
          </a:xfrm>
          <a:prstGeom prst="rtTriangl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+mn-lt"/>
            </a:endParaRPr>
          </a:p>
        </p:txBody>
      </p:sp>
      <p:sp>
        <p:nvSpPr>
          <p:cNvPr id="5" name="Right Triangle 9">
            <a:extLst>
              <a:ext uri="{FF2B5EF4-FFF2-40B4-BE49-F238E27FC236}">
                <a16:creationId xmlns:a16="http://schemas.microsoft.com/office/drawing/2014/main" id="{3C8D0CD5-A090-4C9A-AA86-0830DE46C77E}"/>
              </a:ext>
            </a:extLst>
          </p:cNvPr>
          <p:cNvSpPr/>
          <p:nvPr userDrawn="1"/>
        </p:nvSpPr>
        <p:spPr>
          <a:xfrm rot="5400000">
            <a:off x="1087830" y="2296308"/>
            <a:ext cx="1296000" cy="1296000"/>
          </a:xfrm>
          <a:prstGeom prst="rtTriangle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+mn-lt"/>
            </a:endParaRPr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E2DBCC96-1483-46CC-92FF-4FE52012D01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39705" y="2530635"/>
            <a:ext cx="5775473" cy="662765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2636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48067492-6897-474D-A191-66389597DC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294" y="323527"/>
            <a:ext cx="17359796" cy="1086371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8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grpSp>
        <p:nvGrpSpPr>
          <p:cNvPr id="6" name="그룹 77">
            <a:extLst>
              <a:ext uri="{FF2B5EF4-FFF2-40B4-BE49-F238E27FC236}">
                <a16:creationId xmlns:a16="http://schemas.microsoft.com/office/drawing/2014/main" id="{EE171339-23BB-4C14-ACEC-82EDEE4FFB7A}"/>
              </a:ext>
            </a:extLst>
          </p:cNvPr>
          <p:cNvGrpSpPr/>
          <p:nvPr userDrawn="1"/>
        </p:nvGrpSpPr>
        <p:grpSpPr>
          <a:xfrm>
            <a:off x="7607078" y="1595634"/>
            <a:ext cx="3073847" cy="216024"/>
            <a:chOff x="4791443" y="4794870"/>
            <a:chExt cx="1679267" cy="144016"/>
          </a:xfrm>
        </p:grpSpPr>
        <p:sp>
          <p:nvSpPr>
            <p:cNvPr id="7" name="Rectangle 49">
              <a:extLst>
                <a:ext uri="{FF2B5EF4-FFF2-40B4-BE49-F238E27FC236}">
                  <a16:creationId xmlns:a16="http://schemas.microsoft.com/office/drawing/2014/main" id="{1C2E5203-834C-440B-93AD-94647ACF65A5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50">
              <a:extLst>
                <a:ext uri="{FF2B5EF4-FFF2-40B4-BE49-F238E27FC236}">
                  <a16:creationId xmlns:a16="http://schemas.microsoft.com/office/drawing/2014/main" id="{781C657E-6AE3-49AA-AC2F-10CC62409E79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51">
              <a:extLst>
                <a:ext uri="{FF2B5EF4-FFF2-40B4-BE49-F238E27FC236}">
                  <a16:creationId xmlns:a16="http://schemas.microsoft.com/office/drawing/2014/main" id="{86389DDB-A05B-4316-AEBA-1CB3810775AE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52">
              <a:extLst>
                <a:ext uri="{FF2B5EF4-FFF2-40B4-BE49-F238E27FC236}">
                  <a16:creationId xmlns:a16="http://schemas.microsoft.com/office/drawing/2014/main" id="{BBED4C4A-5DF1-45C1-864F-B9CC7A02487F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53">
              <a:extLst>
                <a:ext uri="{FF2B5EF4-FFF2-40B4-BE49-F238E27FC236}">
                  <a16:creationId xmlns:a16="http://schemas.microsoft.com/office/drawing/2014/main" id="{456B4A2B-3A13-4382-AA54-D8F8621DE0D4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54">
              <a:extLst>
                <a:ext uri="{FF2B5EF4-FFF2-40B4-BE49-F238E27FC236}">
                  <a16:creationId xmlns:a16="http://schemas.microsoft.com/office/drawing/2014/main" id="{5F0FF0FC-6898-4340-9DA4-351073E3ED8F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2" name="Graphic 14">
            <a:extLst>
              <a:ext uri="{FF2B5EF4-FFF2-40B4-BE49-F238E27FC236}">
                <a16:creationId xmlns:a16="http://schemas.microsoft.com/office/drawing/2014/main" id="{3CF2F12F-7A2D-468C-A717-7C5F02B59E14}"/>
              </a:ext>
            </a:extLst>
          </p:cNvPr>
          <p:cNvGrpSpPr/>
          <p:nvPr userDrawn="1"/>
        </p:nvGrpSpPr>
        <p:grpSpPr>
          <a:xfrm>
            <a:off x="6175369" y="2508758"/>
            <a:ext cx="5942336" cy="4673748"/>
            <a:chOff x="2444748" y="555045"/>
            <a:chExt cx="7282048" cy="572745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559D55E-F507-4F94-BED4-75B0D278B12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2C5D06C-BEA9-4FE1-9B00-FB291A82C93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12B6F7E-B45F-46ED-B32E-3E806DBC1AF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9C50D37-33CF-4AC8-894C-7851011902A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E1811BD-F80D-4DA0-90C0-751DD8EB1BD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BAADF7B-A5AB-47CC-A487-064B3C8736F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B6723C7-433E-49BC-BD53-CACE5ABB49E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BEF352A-E610-4C97-8351-EEB778A3542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</p:grpSp>
      <p:grpSp>
        <p:nvGrpSpPr>
          <p:cNvPr id="31" name="Graphic 14">
            <a:extLst>
              <a:ext uri="{FF2B5EF4-FFF2-40B4-BE49-F238E27FC236}">
                <a16:creationId xmlns:a16="http://schemas.microsoft.com/office/drawing/2014/main" id="{F0BA3A3B-4632-4293-B147-E05FF4F1BA0C}"/>
              </a:ext>
            </a:extLst>
          </p:cNvPr>
          <p:cNvGrpSpPr/>
          <p:nvPr userDrawn="1"/>
        </p:nvGrpSpPr>
        <p:grpSpPr>
          <a:xfrm>
            <a:off x="1176577" y="3182017"/>
            <a:ext cx="4230338" cy="3327233"/>
            <a:chOff x="2444748" y="555045"/>
            <a:chExt cx="7282048" cy="5727454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2E3F088-54E3-46E1-8FAB-4EB159B0D17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987F560-CBD6-4A1C-A61A-F3F64BC00671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0D5FF0C-6A7C-4655-8874-B6EE383272CB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F5FC9B1-AFF5-4A0A-8666-D0889D8FFAC7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D6057FD-9A06-4649-ABF0-B79C6AB48C90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0C32FE8-6B7F-40EE-82F4-32814DF1A41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372557D-5685-472F-890B-C5A5A4DC0F13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975543C-1027-4F94-912E-5017992EE2C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</p:grpSp>
      <p:grpSp>
        <p:nvGrpSpPr>
          <p:cNvPr id="40" name="Graphic 14">
            <a:extLst>
              <a:ext uri="{FF2B5EF4-FFF2-40B4-BE49-F238E27FC236}">
                <a16:creationId xmlns:a16="http://schemas.microsoft.com/office/drawing/2014/main" id="{DE0FD0BF-CF2E-46D6-A7BD-964E52A0639C}"/>
              </a:ext>
            </a:extLst>
          </p:cNvPr>
          <p:cNvGrpSpPr/>
          <p:nvPr userDrawn="1"/>
        </p:nvGrpSpPr>
        <p:grpSpPr>
          <a:xfrm>
            <a:off x="12886157" y="3182017"/>
            <a:ext cx="4230338" cy="3327233"/>
            <a:chOff x="2444748" y="555045"/>
            <a:chExt cx="7282048" cy="5727454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21EC3BD-B7BB-4E3A-AEB4-531BB8438A28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9A698AD-30C1-4995-8D32-98853FE766D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A09449B-167B-4D89-8B0F-D66597DD94FE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1135B8F-58C8-446E-8CC5-6B34367B7E4E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E99CDE4-ACCA-400C-967A-1AF1EC5B8D2D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B7A6782-8F71-4422-81D4-98E4489D4889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73BD6801-3D99-4D15-AA2D-55835F289C8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B2E5AED-5AE2-42E6-8A56-CDDB1AAE2AA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</p:grp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1CCE0383-63DF-4624-BAF5-0C83B9CA841A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414257" y="2775830"/>
            <a:ext cx="5437902" cy="30817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50" name="Picture Placeholder 2">
            <a:extLst>
              <a:ext uri="{FF2B5EF4-FFF2-40B4-BE49-F238E27FC236}">
                <a16:creationId xmlns:a16="http://schemas.microsoft.com/office/drawing/2014/main" id="{521C4F48-1BB1-49D0-84B3-B1EE9251779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375888" y="3375380"/>
            <a:ext cx="3855026" cy="2186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F74AB612-6E67-428E-9352-AFB927C2FA39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13062158" y="3405365"/>
            <a:ext cx="3855026" cy="2186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9456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36B5625-4D88-42D3-9A62-06A42DE373E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21060" y="639749"/>
            <a:ext cx="17425937" cy="43633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400">
                <a:latin typeface="+mn-lt"/>
                <a:cs typeface="Arial" pitchFamily="34" charset="0"/>
              </a:defRPr>
            </a:lvl1pPr>
            <a:lvl2pPr marL="685835" indent="0">
              <a:buNone/>
              <a:defRPr sz="4200"/>
            </a:lvl2pPr>
            <a:lvl3pPr marL="1371669" indent="0">
              <a:buNone/>
              <a:defRPr sz="3600"/>
            </a:lvl3pPr>
            <a:lvl4pPr marL="2057504" indent="0">
              <a:buNone/>
              <a:defRPr sz="3000"/>
            </a:lvl4pPr>
            <a:lvl5pPr marL="2743337" indent="0">
              <a:buNone/>
              <a:defRPr sz="3000"/>
            </a:lvl5pPr>
            <a:lvl6pPr marL="3429171" indent="0">
              <a:buNone/>
              <a:defRPr sz="3000"/>
            </a:lvl6pPr>
            <a:lvl7pPr marL="4115006" indent="0">
              <a:buNone/>
              <a:defRPr sz="3000"/>
            </a:lvl7pPr>
            <a:lvl8pPr marL="4800840" indent="0">
              <a:buNone/>
              <a:defRPr sz="3000"/>
            </a:lvl8pPr>
            <a:lvl9pPr marL="5486675" indent="0">
              <a:buNone/>
              <a:defRPr sz="3000"/>
            </a:lvl9pPr>
          </a:lstStyle>
          <a:p>
            <a:r>
              <a:rPr lang="en-US" altLang="ko-KR"/>
              <a:t>Your Picture Here And Send To Back</a:t>
            </a:r>
            <a:endParaRPr lang="ko-KR" alt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153C7A0-0C54-4119-87A3-B0DD3FB94062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1287791" y="4090244"/>
            <a:ext cx="3242264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685835" indent="0">
              <a:buNone/>
              <a:defRPr sz="4200"/>
            </a:lvl2pPr>
            <a:lvl3pPr marL="1371669" indent="0">
              <a:buNone/>
              <a:defRPr sz="3600"/>
            </a:lvl3pPr>
            <a:lvl4pPr marL="2057504" indent="0">
              <a:buNone/>
              <a:defRPr sz="3000"/>
            </a:lvl4pPr>
            <a:lvl5pPr marL="2743337" indent="0">
              <a:buNone/>
              <a:defRPr sz="3000"/>
            </a:lvl5pPr>
            <a:lvl6pPr marL="3429171" indent="0">
              <a:buNone/>
              <a:defRPr sz="3000"/>
            </a:lvl6pPr>
            <a:lvl7pPr marL="4115006" indent="0">
              <a:buNone/>
              <a:defRPr sz="3000"/>
            </a:lvl7pPr>
            <a:lvl8pPr marL="4800840" indent="0">
              <a:buNone/>
              <a:defRPr sz="3000"/>
            </a:lvl8pPr>
            <a:lvl9pPr marL="5486675" indent="0">
              <a:buNone/>
              <a:defRPr sz="3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7464E1D-B27A-42E5-9C22-F6F45E54F7D3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442700" y="4090244"/>
            <a:ext cx="3242264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685835" indent="0">
              <a:buNone/>
              <a:defRPr sz="4200"/>
            </a:lvl2pPr>
            <a:lvl3pPr marL="1371669" indent="0">
              <a:buNone/>
              <a:defRPr sz="3600"/>
            </a:lvl3pPr>
            <a:lvl4pPr marL="2057504" indent="0">
              <a:buNone/>
              <a:defRPr sz="3000"/>
            </a:lvl4pPr>
            <a:lvl5pPr marL="2743337" indent="0">
              <a:buNone/>
              <a:defRPr sz="3000"/>
            </a:lvl5pPr>
            <a:lvl6pPr marL="3429171" indent="0">
              <a:buNone/>
              <a:defRPr sz="3000"/>
            </a:lvl6pPr>
            <a:lvl7pPr marL="4115006" indent="0">
              <a:buNone/>
              <a:defRPr sz="3000"/>
            </a:lvl7pPr>
            <a:lvl8pPr marL="4800840" indent="0">
              <a:buNone/>
              <a:defRPr sz="3000"/>
            </a:lvl8pPr>
            <a:lvl9pPr marL="5486675" indent="0">
              <a:buNone/>
              <a:defRPr sz="3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2C49E2F-3AC8-45AD-AFA7-5C62B4990440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597608" y="4090244"/>
            <a:ext cx="3242264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685835" indent="0">
              <a:buNone/>
              <a:defRPr sz="4200"/>
            </a:lvl2pPr>
            <a:lvl3pPr marL="1371669" indent="0">
              <a:buNone/>
              <a:defRPr sz="3600"/>
            </a:lvl3pPr>
            <a:lvl4pPr marL="2057504" indent="0">
              <a:buNone/>
              <a:defRPr sz="3000"/>
            </a:lvl4pPr>
            <a:lvl5pPr marL="2743337" indent="0">
              <a:buNone/>
              <a:defRPr sz="3000"/>
            </a:lvl5pPr>
            <a:lvl6pPr marL="3429171" indent="0">
              <a:buNone/>
              <a:defRPr sz="3000"/>
            </a:lvl6pPr>
            <a:lvl7pPr marL="4115006" indent="0">
              <a:buNone/>
              <a:defRPr sz="3000"/>
            </a:lvl7pPr>
            <a:lvl8pPr marL="4800840" indent="0">
              <a:buNone/>
              <a:defRPr sz="3000"/>
            </a:lvl8pPr>
            <a:lvl9pPr marL="5486675" indent="0">
              <a:buNone/>
              <a:defRPr sz="3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0D3850A-2D9D-4730-9232-9938FFE84F37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13752515" y="4090244"/>
            <a:ext cx="3242264" cy="32403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685835" indent="0">
              <a:buNone/>
              <a:defRPr sz="4200"/>
            </a:lvl2pPr>
            <a:lvl3pPr marL="1371669" indent="0">
              <a:buNone/>
              <a:defRPr sz="3600"/>
            </a:lvl3pPr>
            <a:lvl4pPr marL="2057504" indent="0">
              <a:buNone/>
              <a:defRPr sz="3000"/>
            </a:lvl4pPr>
            <a:lvl5pPr marL="2743337" indent="0">
              <a:buNone/>
              <a:defRPr sz="3000"/>
            </a:lvl5pPr>
            <a:lvl6pPr marL="3429171" indent="0">
              <a:buNone/>
              <a:defRPr sz="3000"/>
            </a:lvl6pPr>
            <a:lvl7pPr marL="4115006" indent="0">
              <a:buNone/>
              <a:defRPr sz="3000"/>
            </a:lvl7pPr>
            <a:lvl8pPr marL="4800840" indent="0">
              <a:buNone/>
              <a:defRPr sz="3000"/>
            </a:lvl8pPr>
            <a:lvl9pPr marL="5486675" indent="0">
              <a:buNone/>
              <a:defRPr sz="3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grpSp>
        <p:nvGrpSpPr>
          <p:cNvPr id="9" name="그룹 63">
            <a:extLst>
              <a:ext uri="{FF2B5EF4-FFF2-40B4-BE49-F238E27FC236}">
                <a16:creationId xmlns:a16="http://schemas.microsoft.com/office/drawing/2014/main" id="{1D2BDBC2-E2A8-4027-9D79-B4D34418B138}"/>
              </a:ext>
            </a:extLst>
          </p:cNvPr>
          <p:cNvGrpSpPr/>
          <p:nvPr userDrawn="1"/>
        </p:nvGrpSpPr>
        <p:grpSpPr>
          <a:xfrm>
            <a:off x="1372000" y="7435193"/>
            <a:ext cx="3073847" cy="216024"/>
            <a:chOff x="518969" y="4794870"/>
            <a:chExt cx="1679267" cy="144016"/>
          </a:xfrm>
        </p:grpSpPr>
        <p:sp>
          <p:nvSpPr>
            <p:cNvPr id="10" name="Rectangle 35">
              <a:extLst>
                <a:ext uri="{FF2B5EF4-FFF2-40B4-BE49-F238E27FC236}">
                  <a16:creationId xmlns:a16="http://schemas.microsoft.com/office/drawing/2014/main" id="{EBD5D1FD-809D-4F07-ACF1-F72D2B43E7DE}"/>
                </a:ext>
              </a:extLst>
            </p:cNvPr>
            <p:cNvSpPr/>
            <p:nvPr/>
          </p:nvSpPr>
          <p:spPr>
            <a:xfrm>
              <a:off x="518969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36">
              <a:extLst>
                <a:ext uri="{FF2B5EF4-FFF2-40B4-BE49-F238E27FC236}">
                  <a16:creationId xmlns:a16="http://schemas.microsoft.com/office/drawing/2014/main" id="{CCDE0A54-7CD0-465A-8724-BF500CE0E346}"/>
                </a:ext>
              </a:extLst>
            </p:cNvPr>
            <p:cNvSpPr/>
            <p:nvPr/>
          </p:nvSpPr>
          <p:spPr>
            <a:xfrm>
              <a:off x="796605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37">
              <a:extLst>
                <a:ext uri="{FF2B5EF4-FFF2-40B4-BE49-F238E27FC236}">
                  <a16:creationId xmlns:a16="http://schemas.microsoft.com/office/drawing/2014/main" id="{C9F39304-2EDF-4125-8B3C-362943F2D157}"/>
                </a:ext>
              </a:extLst>
            </p:cNvPr>
            <p:cNvSpPr/>
            <p:nvPr/>
          </p:nvSpPr>
          <p:spPr>
            <a:xfrm>
              <a:off x="1076390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Rectangle 38">
              <a:extLst>
                <a:ext uri="{FF2B5EF4-FFF2-40B4-BE49-F238E27FC236}">
                  <a16:creationId xmlns:a16="http://schemas.microsoft.com/office/drawing/2014/main" id="{85A6431A-6BD3-45AF-98EA-F028F93F0792}"/>
                </a:ext>
              </a:extLst>
            </p:cNvPr>
            <p:cNvSpPr/>
            <p:nvPr/>
          </p:nvSpPr>
          <p:spPr>
            <a:xfrm>
              <a:off x="1358024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39">
              <a:extLst>
                <a:ext uri="{FF2B5EF4-FFF2-40B4-BE49-F238E27FC236}">
                  <a16:creationId xmlns:a16="http://schemas.microsoft.com/office/drawing/2014/main" id="{5A299CA9-14A8-4767-9138-C97F10CD6C4D}"/>
                </a:ext>
              </a:extLst>
            </p:cNvPr>
            <p:cNvSpPr/>
            <p:nvPr/>
          </p:nvSpPr>
          <p:spPr>
            <a:xfrm>
              <a:off x="1637808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Rectangle 40">
              <a:extLst>
                <a:ext uri="{FF2B5EF4-FFF2-40B4-BE49-F238E27FC236}">
                  <a16:creationId xmlns:a16="http://schemas.microsoft.com/office/drawing/2014/main" id="{62CF1983-EC73-49C2-9A61-F7A7BAD22867}"/>
                </a:ext>
              </a:extLst>
            </p:cNvPr>
            <p:cNvSpPr/>
            <p:nvPr/>
          </p:nvSpPr>
          <p:spPr>
            <a:xfrm>
              <a:off x="1916800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6" name="그룹 70">
            <a:extLst>
              <a:ext uri="{FF2B5EF4-FFF2-40B4-BE49-F238E27FC236}">
                <a16:creationId xmlns:a16="http://schemas.microsoft.com/office/drawing/2014/main" id="{0B39C8FD-F998-4899-8BAC-55CF1582EFD7}"/>
              </a:ext>
            </a:extLst>
          </p:cNvPr>
          <p:cNvGrpSpPr/>
          <p:nvPr userDrawn="1"/>
        </p:nvGrpSpPr>
        <p:grpSpPr>
          <a:xfrm>
            <a:off x="5526908" y="7435193"/>
            <a:ext cx="3073847" cy="216024"/>
            <a:chOff x="2655206" y="4794870"/>
            <a:chExt cx="1679267" cy="144016"/>
          </a:xfrm>
        </p:grpSpPr>
        <p:sp>
          <p:nvSpPr>
            <p:cNvPr id="17" name="Rectangle 42">
              <a:extLst>
                <a:ext uri="{FF2B5EF4-FFF2-40B4-BE49-F238E27FC236}">
                  <a16:creationId xmlns:a16="http://schemas.microsoft.com/office/drawing/2014/main" id="{07C59967-7EEF-475A-A0C3-F3D281D48832}"/>
                </a:ext>
              </a:extLst>
            </p:cNvPr>
            <p:cNvSpPr/>
            <p:nvPr/>
          </p:nvSpPr>
          <p:spPr>
            <a:xfrm>
              <a:off x="2655206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43">
              <a:extLst>
                <a:ext uri="{FF2B5EF4-FFF2-40B4-BE49-F238E27FC236}">
                  <a16:creationId xmlns:a16="http://schemas.microsoft.com/office/drawing/2014/main" id="{EA9B3081-48A3-4CBD-B953-22B9C133974D}"/>
                </a:ext>
              </a:extLst>
            </p:cNvPr>
            <p:cNvSpPr/>
            <p:nvPr/>
          </p:nvSpPr>
          <p:spPr>
            <a:xfrm>
              <a:off x="2932842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Rectangle 44">
              <a:extLst>
                <a:ext uri="{FF2B5EF4-FFF2-40B4-BE49-F238E27FC236}">
                  <a16:creationId xmlns:a16="http://schemas.microsoft.com/office/drawing/2014/main" id="{878DF5CC-A574-4EA1-B8A3-9303138BCA6C}"/>
                </a:ext>
              </a:extLst>
            </p:cNvPr>
            <p:cNvSpPr/>
            <p:nvPr/>
          </p:nvSpPr>
          <p:spPr>
            <a:xfrm>
              <a:off x="3212627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ectangle 45">
              <a:extLst>
                <a:ext uri="{FF2B5EF4-FFF2-40B4-BE49-F238E27FC236}">
                  <a16:creationId xmlns:a16="http://schemas.microsoft.com/office/drawing/2014/main" id="{7BF9EA54-CF5F-4B48-AA40-F7285E266457}"/>
                </a:ext>
              </a:extLst>
            </p:cNvPr>
            <p:cNvSpPr/>
            <p:nvPr/>
          </p:nvSpPr>
          <p:spPr>
            <a:xfrm>
              <a:off x="3494261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Rectangle 46">
              <a:extLst>
                <a:ext uri="{FF2B5EF4-FFF2-40B4-BE49-F238E27FC236}">
                  <a16:creationId xmlns:a16="http://schemas.microsoft.com/office/drawing/2014/main" id="{0D6AC55F-66E6-43BE-AD34-D2CE25057850}"/>
                </a:ext>
              </a:extLst>
            </p:cNvPr>
            <p:cNvSpPr/>
            <p:nvPr/>
          </p:nvSpPr>
          <p:spPr>
            <a:xfrm>
              <a:off x="3774045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ectangle 47">
              <a:extLst>
                <a:ext uri="{FF2B5EF4-FFF2-40B4-BE49-F238E27FC236}">
                  <a16:creationId xmlns:a16="http://schemas.microsoft.com/office/drawing/2014/main" id="{085EF55D-29D1-478A-AA43-CC611ACD9C17}"/>
                </a:ext>
              </a:extLst>
            </p:cNvPr>
            <p:cNvSpPr/>
            <p:nvPr/>
          </p:nvSpPr>
          <p:spPr>
            <a:xfrm>
              <a:off x="4053037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4" name="그룹 77">
            <a:extLst>
              <a:ext uri="{FF2B5EF4-FFF2-40B4-BE49-F238E27FC236}">
                <a16:creationId xmlns:a16="http://schemas.microsoft.com/office/drawing/2014/main" id="{328E412B-60FD-4EE0-ADAD-9E120C2B513E}"/>
              </a:ext>
            </a:extLst>
          </p:cNvPr>
          <p:cNvGrpSpPr/>
          <p:nvPr userDrawn="1"/>
        </p:nvGrpSpPr>
        <p:grpSpPr>
          <a:xfrm>
            <a:off x="9681816" y="7435193"/>
            <a:ext cx="3073847" cy="216024"/>
            <a:chOff x="4791443" y="4794870"/>
            <a:chExt cx="1679267" cy="144016"/>
          </a:xfrm>
        </p:grpSpPr>
        <p:sp>
          <p:nvSpPr>
            <p:cNvPr id="25" name="Rectangle 49">
              <a:extLst>
                <a:ext uri="{FF2B5EF4-FFF2-40B4-BE49-F238E27FC236}">
                  <a16:creationId xmlns:a16="http://schemas.microsoft.com/office/drawing/2014/main" id="{1144F186-44E5-413B-B6A8-13DF17FF4F44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Rectangle 50">
              <a:extLst>
                <a:ext uri="{FF2B5EF4-FFF2-40B4-BE49-F238E27FC236}">
                  <a16:creationId xmlns:a16="http://schemas.microsoft.com/office/drawing/2014/main" id="{02D13988-A6A5-4440-958D-E75AA4E8F792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Rectangle 51">
              <a:extLst>
                <a:ext uri="{FF2B5EF4-FFF2-40B4-BE49-F238E27FC236}">
                  <a16:creationId xmlns:a16="http://schemas.microsoft.com/office/drawing/2014/main" id="{5DFF077B-B26D-416D-B5ED-85D54AB19099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Rectangle 52">
              <a:extLst>
                <a:ext uri="{FF2B5EF4-FFF2-40B4-BE49-F238E27FC236}">
                  <a16:creationId xmlns:a16="http://schemas.microsoft.com/office/drawing/2014/main" id="{1CE50BEA-EADF-4C13-AF83-51B0D770B804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Rectangle 53">
              <a:extLst>
                <a:ext uri="{FF2B5EF4-FFF2-40B4-BE49-F238E27FC236}">
                  <a16:creationId xmlns:a16="http://schemas.microsoft.com/office/drawing/2014/main" id="{DEEA8899-AD34-4DF2-99E6-9C19AB659DAA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Rectangle 54">
              <a:extLst>
                <a:ext uri="{FF2B5EF4-FFF2-40B4-BE49-F238E27FC236}">
                  <a16:creationId xmlns:a16="http://schemas.microsoft.com/office/drawing/2014/main" id="{E5CC6944-65F2-4050-BDC4-C613DCEC7205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1" name="그룹 84">
            <a:extLst>
              <a:ext uri="{FF2B5EF4-FFF2-40B4-BE49-F238E27FC236}">
                <a16:creationId xmlns:a16="http://schemas.microsoft.com/office/drawing/2014/main" id="{F06700BF-C08E-489C-8809-23241A4577CB}"/>
              </a:ext>
            </a:extLst>
          </p:cNvPr>
          <p:cNvGrpSpPr/>
          <p:nvPr userDrawn="1"/>
        </p:nvGrpSpPr>
        <p:grpSpPr>
          <a:xfrm>
            <a:off x="13836724" y="7435193"/>
            <a:ext cx="3073847" cy="216024"/>
            <a:chOff x="6927681" y="4794870"/>
            <a:chExt cx="1679267" cy="144016"/>
          </a:xfrm>
        </p:grpSpPr>
        <p:sp>
          <p:nvSpPr>
            <p:cNvPr id="32" name="Rectangle 57">
              <a:extLst>
                <a:ext uri="{FF2B5EF4-FFF2-40B4-BE49-F238E27FC236}">
                  <a16:creationId xmlns:a16="http://schemas.microsoft.com/office/drawing/2014/main" id="{EAC41B5C-CC10-4816-B97C-A1586CDC4797}"/>
                </a:ext>
              </a:extLst>
            </p:cNvPr>
            <p:cNvSpPr/>
            <p:nvPr/>
          </p:nvSpPr>
          <p:spPr>
            <a:xfrm>
              <a:off x="6927681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Rectangle 58">
              <a:extLst>
                <a:ext uri="{FF2B5EF4-FFF2-40B4-BE49-F238E27FC236}">
                  <a16:creationId xmlns:a16="http://schemas.microsoft.com/office/drawing/2014/main" id="{84ACC653-F136-456E-A8AE-7A3E4CDAB103}"/>
                </a:ext>
              </a:extLst>
            </p:cNvPr>
            <p:cNvSpPr/>
            <p:nvPr/>
          </p:nvSpPr>
          <p:spPr>
            <a:xfrm>
              <a:off x="7205317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Rectangle 59">
              <a:extLst>
                <a:ext uri="{FF2B5EF4-FFF2-40B4-BE49-F238E27FC236}">
                  <a16:creationId xmlns:a16="http://schemas.microsoft.com/office/drawing/2014/main" id="{3548B493-8BCC-4C81-B406-DE072987B035}"/>
                </a:ext>
              </a:extLst>
            </p:cNvPr>
            <p:cNvSpPr/>
            <p:nvPr/>
          </p:nvSpPr>
          <p:spPr>
            <a:xfrm>
              <a:off x="7485102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Rectangle 60">
              <a:extLst>
                <a:ext uri="{FF2B5EF4-FFF2-40B4-BE49-F238E27FC236}">
                  <a16:creationId xmlns:a16="http://schemas.microsoft.com/office/drawing/2014/main" id="{98B7CB0B-2E7A-40CE-A124-54135B3B85B5}"/>
                </a:ext>
              </a:extLst>
            </p:cNvPr>
            <p:cNvSpPr/>
            <p:nvPr/>
          </p:nvSpPr>
          <p:spPr>
            <a:xfrm>
              <a:off x="7766736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Rectangle 61">
              <a:extLst>
                <a:ext uri="{FF2B5EF4-FFF2-40B4-BE49-F238E27FC236}">
                  <a16:creationId xmlns:a16="http://schemas.microsoft.com/office/drawing/2014/main" id="{95CB2A06-35B5-4E13-9ECF-4C75E735451F}"/>
                </a:ext>
              </a:extLst>
            </p:cNvPr>
            <p:cNvSpPr/>
            <p:nvPr/>
          </p:nvSpPr>
          <p:spPr>
            <a:xfrm>
              <a:off x="8046520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Rectangle 62">
              <a:extLst>
                <a:ext uri="{FF2B5EF4-FFF2-40B4-BE49-F238E27FC236}">
                  <a16:creationId xmlns:a16="http://schemas.microsoft.com/office/drawing/2014/main" id="{F4255189-55CE-494C-A1E3-E47DB93AD237}"/>
                </a:ext>
              </a:extLst>
            </p:cNvPr>
            <p:cNvSpPr/>
            <p:nvPr/>
          </p:nvSpPr>
          <p:spPr>
            <a:xfrm>
              <a:off x="8325512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16462668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E95A6-704B-82BB-2780-7C419B56A5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GB"/>
              <a:t>Click to edit Master title style</a:t>
            </a:r>
            <a:endParaRPr lang="e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BA7DCD-4EA6-7725-0B22-99F22D0DC9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  <a:endParaRPr lang="e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B0604-1182-92CA-486E-98D094C96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5221-9233-A64C-A128-C90372BCF1DF}" type="datetimeFigureOut">
              <a:rPr lang="en-RS" smtClean="0"/>
              <a:t>06/06/2023</a:t>
            </a:fld>
            <a:endParaRPr lang="e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04E43-B829-8210-E0AA-A28881671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A74A8-6CE4-E43C-7594-F7D3AB36A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AC69-3B0B-BA48-B696-1D445AD9AAED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4063589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20AB6-F411-131E-7924-4EE7AF644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5ED43-D587-D53F-8144-2E79A964E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6EEDA-CB19-4FD9-F9B4-B636E8A9B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5221-9233-A64C-A128-C90372BCF1DF}" type="datetimeFigureOut">
              <a:rPr lang="en-RS" smtClean="0"/>
              <a:t>06/06/2023</a:t>
            </a:fld>
            <a:endParaRPr lang="e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44B5E-5D03-98DD-90A3-0521147EF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13FBB-2A4A-6F65-4394-B8BA879F5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AC69-3B0B-BA48-B696-1D445AD9AAED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31665181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471B1-84EF-E4E9-41D9-4D2618EEB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GB"/>
              <a:t>Click to edit Master title style</a:t>
            </a:r>
            <a:endParaRPr lang="e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31C4B9-C123-CECC-2B95-71109F849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EBA06-65D7-CC76-30B2-E918305B0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5221-9233-A64C-A128-C90372BCF1DF}" type="datetimeFigureOut">
              <a:rPr lang="en-RS" smtClean="0"/>
              <a:t>06/06/2023</a:t>
            </a:fld>
            <a:endParaRPr lang="e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B61CB-41D4-02B8-6C43-EF6D1C23E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0106D-211E-83DA-49A2-C628F8FBE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AC69-3B0B-BA48-B696-1D445AD9AAED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5531668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9475B-0653-A157-5782-55159897E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C69E9-A65D-A923-003D-4DE6BB55BA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BEF91-E959-F962-4C5E-BE641D5B3F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8068E1-2168-7B7B-C323-2E62504D7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5221-9233-A64C-A128-C90372BCF1DF}" type="datetimeFigureOut">
              <a:rPr lang="en-RS" smtClean="0"/>
              <a:t>06/06/2023</a:t>
            </a:fld>
            <a:endParaRPr lang="e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F99DA-C39B-5AF7-D0C9-6064F5D89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C80498-4240-55B6-16A2-8FA9650A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AC69-3B0B-BA48-B696-1D445AD9AAED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2169437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7B1D-C388-57A8-CB01-B04AD078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9F94F8-F455-5F1F-354A-D8D7CC3A7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5A82AB-6BE9-79BC-2D55-C6B09A9B9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0DC08D-5019-DF62-6953-DFC95DDF9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9DF569-8ADC-217B-957C-C10B9C6DFA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1D4FE0-AB65-96F6-6A91-AFACF3638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5221-9233-A64C-A128-C90372BCF1DF}" type="datetimeFigureOut">
              <a:rPr lang="en-RS" smtClean="0"/>
              <a:t>06/06/2023</a:t>
            </a:fld>
            <a:endParaRPr lang="en-R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4BCE4C-5340-BEDC-2905-903C9810F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7E44B1-F3DF-56CA-1603-737505A00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AC69-3B0B-BA48-B696-1D445AD9AAED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4066853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996A2-D222-888A-A106-D7B8F9010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290D30-D982-A50E-13C9-842ECCE30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5221-9233-A64C-A128-C90372BCF1DF}" type="datetimeFigureOut">
              <a:rPr lang="en-RS" smtClean="0"/>
              <a:t>06/06/2023</a:t>
            </a:fld>
            <a:endParaRPr lang="en-R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DB19DB-D8B3-B29A-44F6-E7F4AB986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EB21F-2A93-750C-DEF9-6F7B3DB81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AC69-3B0B-BA48-B696-1D445AD9AAED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42148579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0478B5-87AD-86BA-EDD9-0313161A6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5221-9233-A64C-A128-C90372BCF1DF}" type="datetimeFigureOut">
              <a:rPr lang="en-RS" smtClean="0"/>
              <a:t>06/06/2023</a:t>
            </a:fld>
            <a:endParaRPr lang="en-R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8B1E3C-9EBF-3EF5-D633-309CDBACE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B32D4-190E-625A-80DA-3FE9F016C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AC69-3B0B-BA48-B696-1D445AD9AAED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9692247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1AFAB-ADCA-6B99-4212-1BA409407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5BDB6-A46E-E40E-CFD9-E6492E6AD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9E4359-43A2-7997-8157-086C24ED1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21D6EA-ABF6-5154-7485-77A44C791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5221-9233-A64C-A128-C90372BCF1DF}" type="datetimeFigureOut">
              <a:rPr lang="en-RS" smtClean="0"/>
              <a:t>06/06/2023</a:t>
            </a:fld>
            <a:endParaRPr lang="e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E13777-BD55-EE57-D01A-3FEA485E4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D9190-34B9-2277-4813-6F175FDFD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AC69-3B0B-BA48-B696-1D445AD9AAED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42334325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6DBF5-BAAC-6FCD-BCAB-FC0EF8146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E98D33-6758-9F05-BA77-1C96301282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4A06D-5263-EC98-A119-78E39BABA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F71C9-9CF9-3432-899D-CE4E09B60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5221-9233-A64C-A128-C90372BCF1DF}" type="datetimeFigureOut">
              <a:rPr lang="en-RS" smtClean="0"/>
              <a:t>06/06/2023</a:t>
            </a:fld>
            <a:endParaRPr lang="e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BF1E43-0227-170A-A879-FEDB90B1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91D705-0A55-78F4-BD25-5A4329C7D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AC69-3B0B-BA48-B696-1D445AD9AAED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862339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4D0B3-AA4A-AE4E-7B2B-5F73E5CE1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AE5DC2-330B-CA93-3D54-525D439134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084EF6-E552-C011-3DA3-BF56F4F2C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5221-9233-A64C-A128-C90372BCF1DF}" type="datetimeFigureOut">
              <a:rPr lang="en-RS" smtClean="0"/>
              <a:t>06/06/2023</a:t>
            </a:fld>
            <a:endParaRPr lang="e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7D359-40FE-FB68-F925-D4D88E4CD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EB48B-4FFF-8346-5C0C-A32826BB0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AC69-3B0B-BA48-B696-1D445AD9AAED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28647892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A9D83F-25ED-8DD7-5F51-F1130FD7A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A6614E-74FE-D1D5-9438-AA7822FA3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160C-9177-B758-5488-DFA5CE002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5221-9233-A64C-A128-C90372BCF1DF}" type="datetimeFigureOut">
              <a:rPr lang="en-RS" smtClean="0"/>
              <a:t>06/06/2023</a:t>
            </a:fld>
            <a:endParaRPr lang="e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C79DB-A5C3-37D1-9F2A-E0F44BB1A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4742D-1E46-5FCD-A3D2-9436B23F7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CAC69-3B0B-BA48-B696-1D445AD9AAED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132860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C8B0BB98-FC2A-4DB1-901A-638896D64A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294" y="323527"/>
            <a:ext cx="17359796" cy="1086371"/>
          </a:xfrm>
          <a:prstGeom prst="rect">
            <a:avLst/>
          </a:prstGeom>
        </p:spPr>
        <p:txBody>
          <a:bodyPr tIns="91440" anchor="ctr"/>
          <a:lstStyle>
            <a:lvl1pPr marL="0" indent="0" algn="ctr">
              <a:buNone/>
              <a:defRPr sz="8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8E8101D-6ADB-4F0A-84F5-66141FAE637D}"/>
              </a:ext>
            </a:extLst>
          </p:cNvPr>
          <p:cNvGrpSpPr/>
          <p:nvPr userDrawn="1"/>
        </p:nvGrpSpPr>
        <p:grpSpPr>
          <a:xfrm>
            <a:off x="15781233" y="8458200"/>
            <a:ext cx="2206731" cy="1698225"/>
            <a:chOff x="-707925" y="3668339"/>
            <a:chExt cx="3880686" cy="2986443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ED80D3C-B01A-4944-AB73-25EB125B29B7}"/>
                </a:ext>
              </a:extLst>
            </p:cNvPr>
            <p:cNvSpPr/>
            <p:nvPr userDrawn="1"/>
          </p:nvSpPr>
          <p:spPr>
            <a:xfrm>
              <a:off x="445029" y="4915650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4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0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8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5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5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7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4"/>
                  </a:cubicBezTo>
                  <a:cubicBezTo>
                    <a:pt x="3557954" y="134051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0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5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8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0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5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5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2"/>
                    <a:pt x="659332" y="2493229"/>
                    <a:pt x="973414" y="2620158"/>
                  </a:cubicBezTo>
                  <a:cubicBezTo>
                    <a:pt x="1090628" y="2667432"/>
                    <a:pt x="1207842" y="2714059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7" y="2321617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4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3F3DBB5-B2C7-41CE-A9B3-0FA946F10ECD}"/>
                </a:ext>
              </a:extLst>
            </p:cNvPr>
            <p:cNvSpPr/>
            <p:nvPr userDrawn="1"/>
          </p:nvSpPr>
          <p:spPr>
            <a:xfrm>
              <a:off x="444406" y="4965580"/>
              <a:ext cx="2032824" cy="1286008"/>
            </a:xfrm>
            <a:custGeom>
              <a:avLst/>
              <a:gdLst>
                <a:gd name="connsiteX0" fmla="*/ 847598 w 2032824"/>
                <a:gd name="connsiteY0" fmla="*/ 490873 h 1286008"/>
                <a:gd name="connsiteX1" fmla="*/ 847598 w 2032824"/>
                <a:gd name="connsiteY1" fmla="*/ 549229 h 1286008"/>
                <a:gd name="connsiteX2" fmla="*/ 847911 w 2032824"/>
                <a:gd name="connsiteY2" fmla="*/ 578875 h 1286008"/>
                <a:gd name="connsiteX3" fmla="*/ 817640 w 2032824"/>
                <a:gd name="connsiteY3" fmla="*/ 624436 h 1286008"/>
                <a:gd name="connsiteX4" fmla="*/ 711852 w 2032824"/>
                <a:gd name="connsiteY4" fmla="*/ 648152 h 1286008"/>
                <a:gd name="connsiteX5" fmla="*/ 588275 w 2032824"/>
                <a:gd name="connsiteY5" fmla="*/ 639727 h 1286008"/>
                <a:gd name="connsiteX6" fmla="*/ 529919 w 2032824"/>
                <a:gd name="connsiteY6" fmla="*/ 616634 h 1286008"/>
                <a:gd name="connsiteX7" fmla="*/ 522430 w 2032824"/>
                <a:gd name="connsiteY7" fmla="*/ 602903 h 1286008"/>
                <a:gd name="connsiteX8" fmla="*/ 522430 w 2032824"/>
                <a:gd name="connsiteY8" fmla="*/ 493994 h 1286008"/>
                <a:gd name="connsiteX9" fmla="*/ 847598 w 2032824"/>
                <a:gd name="connsiteY9" fmla="*/ 490873 h 1286008"/>
                <a:gd name="connsiteX10" fmla="*/ 6905 w 2032824"/>
                <a:gd name="connsiteY10" fmla="*/ 455923 h 1286008"/>
                <a:gd name="connsiteX11" fmla="*/ 10961 w 2032824"/>
                <a:gd name="connsiteY11" fmla="*/ 463724 h 1286008"/>
                <a:gd name="connsiteX12" fmla="*/ 157318 w 2032824"/>
                <a:gd name="connsiteY12" fmla="*/ 523640 h 1286008"/>
                <a:gd name="connsiteX13" fmla="*/ 497778 w 2032824"/>
                <a:gd name="connsiteY13" fmla="*/ 663444 h 1286008"/>
                <a:gd name="connsiteX14" fmla="*/ 628844 w 2032824"/>
                <a:gd name="connsiteY14" fmla="*/ 716807 h 1286008"/>
                <a:gd name="connsiteX15" fmla="*/ 641638 w 2032824"/>
                <a:gd name="connsiteY15" fmla="*/ 734282 h 1286008"/>
                <a:gd name="connsiteX16" fmla="*/ 641327 w 2032824"/>
                <a:gd name="connsiteY16" fmla="*/ 1272589 h 1286008"/>
                <a:gd name="connsiteX17" fmla="*/ 638518 w 2032824"/>
                <a:gd name="connsiteY17" fmla="*/ 1286008 h 1286008"/>
                <a:gd name="connsiteX18" fmla="*/ 469069 w 2032824"/>
                <a:gd name="connsiteY18" fmla="*/ 1218290 h 1286008"/>
                <a:gd name="connsiteX19" fmla="*/ 15018 w 2032824"/>
                <a:gd name="connsiteY19" fmla="*/ 1035110 h 1286008"/>
                <a:gd name="connsiteX20" fmla="*/ 663 w 2032824"/>
                <a:gd name="connsiteY20" fmla="*/ 1013889 h 1286008"/>
                <a:gd name="connsiteX21" fmla="*/ 1287 w 2032824"/>
                <a:gd name="connsiteY21" fmla="*/ 465596 h 1286008"/>
                <a:gd name="connsiteX22" fmla="*/ 6905 w 2032824"/>
                <a:gd name="connsiteY22" fmla="*/ 455923 h 1286008"/>
                <a:gd name="connsiteX23" fmla="*/ 1253279 w 2032824"/>
                <a:gd name="connsiteY23" fmla="*/ 374786 h 1286008"/>
                <a:gd name="connsiteX24" fmla="*/ 1253279 w 2032824"/>
                <a:gd name="connsiteY24" fmla="*/ 481512 h 1286008"/>
                <a:gd name="connsiteX25" fmla="*/ 1242980 w 2032824"/>
                <a:gd name="connsiteY25" fmla="*/ 495242 h 1286008"/>
                <a:gd name="connsiteX26" fmla="*/ 1157788 w 2032824"/>
                <a:gd name="connsiteY26" fmla="*/ 525512 h 1286008"/>
                <a:gd name="connsiteX27" fmla="*/ 990835 w 2032824"/>
                <a:gd name="connsiteY27" fmla="*/ 520519 h 1286008"/>
                <a:gd name="connsiteX28" fmla="*/ 934352 w 2032824"/>
                <a:gd name="connsiteY28" fmla="*/ 496490 h 1286008"/>
                <a:gd name="connsiteX29" fmla="*/ 927798 w 2032824"/>
                <a:gd name="connsiteY29" fmla="*/ 483696 h 1286008"/>
                <a:gd name="connsiteX30" fmla="*/ 927798 w 2032824"/>
                <a:gd name="connsiteY30" fmla="*/ 385709 h 1286008"/>
                <a:gd name="connsiteX31" fmla="*/ 935600 w 2032824"/>
                <a:gd name="connsiteY31" fmla="*/ 378531 h 1286008"/>
                <a:gd name="connsiteX32" fmla="*/ 1014864 w 2032824"/>
                <a:gd name="connsiteY32" fmla="*/ 401624 h 1286008"/>
                <a:gd name="connsiteX33" fmla="*/ 1094127 w 2032824"/>
                <a:gd name="connsiteY33" fmla="*/ 406616 h 1286008"/>
                <a:gd name="connsiteX34" fmla="*/ 1230498 w 2032824"/>
                <a:gd name="connsiteY34" fmla="*/ 386957 h 1286008"/>
                <a:gd name="connsiteX35" fmla="*/ 1253279 w 2032824"/>
                <a:gd name="connsiteY35" fmla="*/ 374786 h 1286008"/>
                <a:gd name="connsiteX36" fmla="*/ 517438 w 2032824"/>
                <a:gd name="connsiteY36" fmla="*/ 344828 h 1286008"/>
                <a:gd name="connsiteX37" fmla="*/ 517438 w 2032824"/>
                <a:gd name="connsiteY37" fmla="*/ 420035 h 1286008"/>
                <a:gd name="connsiteX38" fmla="*/ 517438 w 2032824"/>
                <a:gd name="connsiteY38" fmla="*/ 434078 h 1286008"/>
                <a:gd name="connsiteX39" fmla="*/ 489040 w 2032824"/>
                <a:gd name="connsiteY39" fmla="*/ 477767 h 1286008"/>
                <a:gd name="connsiteX40" fmla="*/ 377010 w 2032824"/>
                <a:gd name="connsiteY40" fmla="*/ 502420 h 1286008"/>
                <a:gd name="connsiteX41" fmla="*/ 242199 w 2032824"/>
                <a:gd name="connsiteY41" fmla="*/ 489937 h 1286008"/>
                <a:gd name="connsiteX42" fmla="*/ 234710 w 2032824"/>
                <a:gd name="connsiteY42" fmla="*/ 487753 h 1286008"/>
                <a:gd name="connsiteX43" fmla="*/ 191645 w 2032824"/>
                <a:gd name="connsiteY43" fmla="*/ 425964 h 1286008"/>
                <a:gd name="connsiteX44" fmla="*/ 191333 w 2032824"/>
                <a:gd name="connsiteY44" fmla="*/ 401624 h 1286008"/>
                <a:gd name="connsiteX45" fmla="*/ 191645 w 2032824"/>
                <a:gd name="connsiteY45" fmla="*/ 359495 h 1286008"/>
                <a:gd name="connsiteX46" fmla="*/ 194454 w 2032824"/>
                <a:gd name="connsiteY46" fmla="*/ 347637 h 1286008"/>
                <a:gd name="connsiteX47" fmla="*/ 271221 w 2032824"/>
                <a:gd name="connsiteY47" fmla="*/ 373226 h 1286008"/>
                <a:gd name="connsiteX48" fmla="*/ 378882 w 2032824"/>
                <a:gd name="connsiteY48" fmla="*/ 378531 h 1286008"/>
                <a:gd name="connsiteX49" fmla="*/ 482487 w 2032824"/>
                <a:gd name="connsiteY49" fmla="*/ 363240 h 1286008"/>
                <a:gd name="connsiteX50" fmla="*/ 517438 w 2032824"/>
                <a:gd name="connsiteY50" fmla="*/ 344828 h 1286008"/>
                <a:gd name="connsiteX51" fmla="*/ 1650535 w 2032824"/>
                <a:gd name="connsiteY51" fmla="*/ 252458 h 1286008"/>
                <a:gd name="connsiteX52" fmla="*/ 1650535 w 2032824"/>
                <a:gd name="connsiteY52" fmla="*/ 356999 h 1286008"/>
                <a:gd name="connsiteX53" fmla="*/ 1634931 w 2032824"/>
                <a:gd name="connsiteY53" fmla="*/ 378844 h 1286008"/>
                <a:gd name="connsiteX54" fmla="*/ 1554419 w 2032824"/>
                <a:gd name="connsiteY54" fmla="*/ 406930 h 1286008"/>
                <a:gd name="connsiteX55" fmla="*/ 1458304 w 2032824"/>
                <a:gd name="connsiteY55" fmla="*/ 412235 h 1286008"/>
                <a:gd name="connsiteX56" fmla="*/ 1342841 w 2032824"/>
                <a:gd name="connsiteY56" fmla="*/ 386334 h 1286008"/>
                <a:gd name="connsiteX57" fmla="*/ 1324742 w 2032824"/>
                <a:gd name="connsiteY57" fmla="*/ 357624 h 1286008"/>
                <a:gd name="connsiteX58" fmla="*/ 1325054 w 2032824"/>
                <a:gd name="connsiteY58" fmla="*/ 267437 h 1286008"/>
                <a:gd name="connsiteX59" fmla="*/ 1334728 w 2032824"/>
                <a:gd name="connsiteY59" fmla="*/ 261820 h 1286008"/>
                <a:gd name="connsiteX60" fmla="*/ 1408374 w 2032824"/>
                <a:gd name="connsiteY60" fmla="*/ 282729 h 1286008"/>
                <a:gd name="connsiteX61" fmla="*/ 1505738 w 2032824"/>
                <a:gd name="connsiteY61" fmla="*/ 288033 h 1286008"/>
                <a:gd name="connsiteX62" fmla="*/ 1628066 w 2032824"/>
                <a:gd name="connsiteY62" fmla="*/ 268062 h 1286008"/>
                <a:gd name="connsiteX63" fmla="*/ 1650535 w 2032824"/>
                <a:gd name="connsiteY63" fmla="*/ 252458 h 1286008"/>
                <a:gd name="connsiteX64" fmla="*/ 917189 w 2032824"/>
                <a:gd name="connsiteY64" fmla="*/ 228429 h 1286008"/>
                <a:gd name="connsiteX65" fmla="*/ 916565 w 2032824"/>
                <a:gd name="connsiteY65" fmla="*/ 337651 h 1286008"/>
                <a:gd name="connsiteX66" fmla="*/ 889416 w 2032824"/>
                <a:gd name="connsiteY66" fmla="*/ 362617 h 1286008"/>
                <a:gd name="connsiteX67" fmla="*/ 787996 w 2032824"/>
                <a:gd name="connsiteY67" fmla="*/ 387270 h 1286008"/>
                <a:gd name="connsiteX68" fmla="*/ 702178 w 2032824"/>
                <a:gd name="connsiteY68" fmla="*/ 386645 h 1286008"/>
                <a:gd name="connsiteX69" fmla="*/ 601694 w 2032824"/>
                <a:gd name="connsiteY69" fmla="*/ 357936 h 1286008"/>
                <a:gd name="connsiteX70" fmla="*/ 589524 w 2032824"/>
                <a:gd name="connsiteY70" fmla="*/ 336403 h 1286008"/>
                <a:gd name="connsiteX71" fmla="*/ 589836 w 2032824"/>
                <a:gd name="connsiteY71" fmla="*/ 280856 h 1286008"/>
                <a:gd name="connsiteX72" fmla="*/ 592645 w 2032824"/>
                <a:gd name="connsiteY72" fmla="*/ 234046 h 1286008"/>
                <a:gd name="connsiteX73" fmla="*/ 717781 w 2032824"/>
                <a:gd name="connsiteY73" fmla="*/ 262444 h 1286008"/>
                <a:gd name="connsiteX74" fmla="*/ 797669 w 2032824"/>
                <a:gd name="connsiteY74" fmla="*/ 262444 h 1286008"/>
                <a:gd name="connsiteX75" fmla="*/ 890664 w 2032824"/>
                <a:gd name="connsiteY75" fmla="*/ 245904 h 1286008"/>
                <a:gd name="connsiteX76" fmla="*/ 917189 w 2032824"/>
                <a:gd name="connsiteY76" fmla="*/ 228429 h 1286008"/>
                <a:gd name="connsiteX77" fmla="*/ 2032186 w 2032824"/>
                <a:gd name="connsiteY77" fmla="*/ 138243 h 1286008"/>
                <a:gd name="connsiteX78" fmla="*/ 2032810 w 2032824"/>
                <a:gd name="connsiteY78" fmla="*/ 164456 h 1286008"/>
                <a:gd name="connsiteX79" fmla="*/ 2032810 w 2032824"/>
                <a:gd name="connsiteY79" fmla="*/ 237791 h 1286008"/>
                <a:gd name="connsiteX80" fmla="*/ 2019079 w 2032824"/>
                <a:gd name="connsiteY80" fmla="*/ 263069 h 1286008"/>
                <a:gd name="connsiteX81" fmla="*/ 1927333 w 2032824"/>
                <a:gd name="connsiteY81" fmla="*/ 293339 h 1286008"/>
                <a:gd name="connsiteX82" fmla="*/ 1858367 w 2032824"/>
                <a:gd name="connsiteY82" fmla="*/ 298332 h 1286008"/>
                <a:gd name="connsiteX83" fmla="*/ 1741344 w 2032824"/>
                <a:gd name="connsiteY83" fmla="*/ 278360 h 1286008"/>
                <a:gd name="connsiteX84" fmla="*/ 1734167 w 2032824"/>
                <a:gd name="connsiteY84" fmla="*/ 275551 h 1286008"/>
                <a:gd name="connsiteX85" fmla="*/ 1706706 w 2032824"/>
                <a:gd name="connsiteY85" fmla="*/ 234358 h 1286008"/>
                <a:gd name="connsiteX86" fmla="*/ 1707330 w 2032824"/>
                <a:gd name="connsiteY86" fmla="*/ 140427 h 1286008"/>
                <a:gd name="connsiteX87" fmla="*/ 1778480 w 2032824"/>
                <a:gd name="connsiteY87" fmla="*/ 165704 h 1286008"/>
                <a:gd name="connsiteX88" fmla="*/ 1923276 w 2032824"/>
                <a:gd name="connsiteY88" fmla="*/ 169761 h 1286008"/>
                <a:gd name="connsiteX89" fmla="*/ 1992866 w 2032824"/>
                <a:gd name="connsiteY89" fmla="*/ 158527 h 1286008"/>
                <a:gd name="connsiteX90" fmla="*/ 2032186 w 2032824"/>
                <a:gd name="connsiteY90" fmla="*/ 138243 h 1286008"/>
                <a:gd name="connsiteX91" fmla="*/ 1312883 w 2032824"/>
                <a:gd name="connsiteY91" fmla="*/ 117335 h 1286008"/>
                <a:gd name="connsiteX92" fmla="*/ 1315067 w 2032824"/>
                <a:gd name="connsiteY92" fmla="*/ 126697 h 1286008"/>
                <a:gd name="connsiteX93" fmla="*/ 1315379 w 2032824"/>
                <a:gd name="connsiteY93" fmla="*/ 214386 h 1286008"/>
                <a:gd name="connsiteX94" fmla="*/ 1301648 w 2032824"/>
                <a:gd name="connsiteY94" fmla="*/ 239975 h 1286008"/>
                <a:gd name="connsiteX95" fmla="*/ 1222385 w 2032824"/>
                <a:gd name="connsiteY95" fmla="*/ 268061 h 1286008"/>
                <a:gd name="connsiteX96" fmla="*/ 1114724 w 2032824"/>
                <a:gd name="connsiteY96" fmla="*/ 272742 h 1286008"/>
                <a:gd name="connsiteX97" fmla="*/ 1001445 w 2032824"/>
                <a:gd name="connsiteY97" fmla="*/ 243096 h 1286008"/>
                <a:gd name="connsiteX98" fmla="*/ 989586 w 2032824"/>
                <a:gd name="connsiteY98" fmla="*/ 220939 h 1286008"/>
                <a:gd name="connsiteX99" fmla="*/ 989586 w 2032824"/>
                <a:gd name="connsiteY99" fmla="*/ 159151 h 1286008"/>
                <a:gd name="connsiteX100" fmla="*/ 992707 w 2032824"/>
                <a:gd name="connsiteY100" fmla="*/ 118271 h 1286008"/>
                <a:gd name="connsiteX101" fmla="*/ 1068538 w 2032824"/>
                <a:gd name="connsiteY101" fmla="*/ 143548 h 1286008"/>
                <a:gd name="connsiteX102" fmla="*/ 1181504 w 2032824"/>
                <a:gd name="connsiteY102" fmla="*/ 148853 h 1286008"/>
                <a:gd name="connsiteX103" fmla="*/ 1295719 w 2032824"/>
                <a:gd name="connsiteY103" fmla="*/ 128569 h 1286008"/>
                <a:gd name="connsiteX104" fmla="*/ 1312883 w 2032824"/>
                <a:gd name="connsiteY104" fmla="*/ 117335 h 1286008"/>
                <a:gd name="connsiteX105" fmla="*/ 1714195 w 2032824"/>
                <a:gd name="connsiteY105" fmla="*/ 0 h 1286008"/>
                <a:gd name="connsiteX106" fmla="*/ 1715443 w 2032824"/>
                <a:gd name="connsiteY106" fmla="*/ 29958 h 1286008"/>
                <a:gd name="connsiteX107" fmla="*/ 1715443 w 2032824"/>
                <a:gd name="connsiteY107" fmla="*/ 97051 h 1286008"/>
                <a:gd name="connsiteX108" fmla="*/ 1700152 w 2032824"/>
                <a:gd name="connsiteY108" fmla="*/ 125762 h 1286008"/>
                <a:gd name="connsiteX109" fmla="*/ 1615583 w 2032824"/>
                <a:gd name="connsiteY109" fmla="*/ 154159 h 1286008"/>
                <a:gd name="connsiteX110" fmla="*/ 1437708 w 2032824"/>
                <a:gd name="connsiteY110" fmla="*/ 144485 h 1286008"/>
                <a:gd name="connsiteX111" fmla="*/ 1430218 w 2032824"/>
                <a:gd name="connsiteY111" fmla="*/ 142301 h 1286008"/>
                <a:gd name="connsiteX112" fmla="*/ 1389650 w 2032824"/>
                <a:gd name="connsiteY112" fmla="*/ 83633 h 1286008"/>
                <a:gd name="connsiteX113" fmla="*/ 1389026 w 2032824"/>
                <a:gd name="connsiteY113" fmla="*/ 37135 h 1286008"/>
                <a:gd name="connsiteX114" fmla="*/ 1391523 w 2032824"/>
                <a:gd name="connsiteY114" fmla="*/ 4057 h 1286008"/>
                <a:gd name="connsiteX115" fmla="*/ 1521340 w 2032824"/>
                <a:gd name="connsiteY115" fmla="*/ 33079 h 1286008"/>
                <a:gd name="connsiteX116" fmla="*/ 1655215 w 2032824"/>
                <a:gd name="connsiteY116" fmla="*/ 25277 h 1286008"/>
                <a:gd name="connsiteX117" fmla="*/ 1714195 w 2032824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4" h="1286008">
                  <a:moveTo>
                    <a:pt x="847598" y="490873"/>
                  </a:moveTo>
                  <a:cubicBezTo>
                    <a:pt x="847598" y="511157"/>
                    <a:pt x="847598" y="530193"/>
                    <a:pt x="847598" y="549229"/>
                  </a:cubicBezTo>
                  <a:cubicBezTo>
                    <a:pt x="847598" y="559215"/>
                    <a:pt x="846350" y="569201"/>
                    <a:pt x="847911" y="578875"/>
                  </a:cubicBezTo>
                  <a:cubicBezTo>
                    <a:pt x="852279" y="604152"/>
                    <a:pt x="837300" y="615386"/>
                    <a:pt x="817640" y="624436"/>
                  </a:cubicBezTo>
                  <a:cubicBezTo>
                    <a:pt x="783938" y="639415"/>
                    <a:pt x="748363" y="644408"/>
                    <a:pt x="711852" y="648152"/>
                  </a:cubicBezTo>
                  <a:cubicBezTo>
                    <a:pt x="670035" y="652209"/>
                    <a:pt x="628843" y="647841"/>
                    <a:pt x="588275" y="639727"/>
                  </a:cubicBezTo>
                  <a:cubicBezTo>
                    <a:pt x="567679" y="635358"/>
                    <a:pt x="547707" y="628804"/>
                    <a:pt x="529919" y="616634"/>
                  </a:cubicBezTo>
                  <a:cubicBezTo>
                    <a:pt x="524927" y="613202"/>
                    <a:pt x="522430" y="609145"/>
                    <a:pt x="522430" y="602903"/>
                  </a:cubicBezTo>
                  <a:cubicBezTo>
                    <a:pt x="522742" y="566704"/>
                    <a:pt x="522430" y="531129"/>
                    <a:pt x="522430" y="493994"/>
                  </a:cubicBezTo>
                  <a:cubicBezTo>
                    <a:pt x="610431" y="535810"/>
                    <a:pt x="788931" y="534250"/>
                    <a:pt x="847598" y="490873"/>
                  </a:cubicBezTo>
                  <a:close/>
                  <a:moveTo>
                    <a:pt x="6905" y="455923"/>
                  </a:moveTo>
                  <a:cubicBezTo>
                    <a:pt x="2535" y="461228"/>
                    <a:pt x="7529" y="462476"/>
                    <a:pt x="10961" y="463724"/>
                  </a:cubicBezTo>
                  <a:cubicBezTo>
                    <a:pt x="59643" y="483696"/>
                    <a:pt x="108637" y="503668"/>
                    <a:pt x="157318" y="523640"/>
                  </a:cubicBezTo>
                  <a:cubicBezTo>
                    <a:pt x="270909" y="570137"/>
                    <a:pt x="384188" y="616946"/>
                    <a:pt x="497778" y="663444"/>
                  </a:cubicBezTo>
                  <a:cubicBezTo>
                    <a:pt x="541467" y="681231"/>
                    <a:pt x="584843" y="699331"/>
                    <a:pt x="628844" y="716807"/>
                  </a:cubicBezTo>
                  <a:cubicBezTo>
                    <a:pt x="637582" y="720239"/>
                    <a:pt x="641638" y="724296"/>
                    <a:pt x="641638" y="734282"/>
                  </a:cubicBezTo>
                  <a:cubicBezTo>
                    <a:pt x="641327" y="913718"/>
                    <a:pt x="641327" y="1093154"/>
                    <a:pt x="641327" y="1272589"/>
                  </a:cubicBezTo>
                  <a:cubicBezTo>
                    <a:pt x="641327" y="1277270"/>
                    <a:pt x="642887" y="1282263"/>
                    <a:pt x="638518" y="1286008"/>
                  </a:cubicBezTo>
                  <a:cubicBezTo>
                    <a:pt x="582035" y="1263539"/>
                    <a:pt x="525552" y="1241071"/>
                    <a:pt x="469069" y="1218290"/>
                  </a:cubicBezTo>
                  <a:cubicBezTo>
                    <a:pt x="317719" y="1157126"/>
                    <a:pt x="166368" y="1095962"/>
                    <a:pt x="15018" y="1035110"/>
                  </a:cubicBezTo>
                  <a:cubicBezTo>
                    <a:pt x="4408" y="1030741"/>
                    <a:pt x="663" y="1026060"/>
                    <a:pt x="663" y="1013889"/>
                  </a:cubicBezTo>
                  <a:cubicBezTo>
                    <a:pt x="1287" y="831021"/>
                    <a:pt x="976" y="648465"/>
                    <a:pt x="1287" y="465596"/>
                  </a:cubicBezTo>
                  <a:cubicBezTo>
                    <a:pt x="1287" y="462476"/>
                    <a:pt x="-4018" y="453426"/>
                    <a:pt x="6905" y="455923"/>
                  </a:cubicBezTo>
                  <a:close/>
                  <a:moveTo>
                    <a:pt x="1253279" y="374786"/>
                  </a:moveTo>
                  <a:cubicBezTo>
                    <a:pt x="1253279" y="411297"/>
                    <a:pt x="1253279" y="446248"/>
                    <a:pt x="1253279" y="481512"/>
                  </a:cubicBezTo>
                  <a:cubicBezTo>
                    <a:pt x="1253279" y="488689"/>
                    <a:pt x="1247974" y="491809"/>
                    <a:pt x="1242980" y="495242"/>
                  </a:cubicBezTo>
                  <a:cubicBezTo>
                    <a:pt x="1217392" y="513342"/>
                    <a:pt x="1187746" y="520519"/>
                    <a:pt x="1157788" y="525512"/>
                  </a:cubicBezTo>
                  <a:cubicBezTo>
                    <a:pt x="1101929" y="535186"/>
                    <a:pt x="1046070" y="533314"/>
                    <a:pt x="990835" y="520519"/>
                  </a:cubicBezTo>
                  <a:cubicBezTo>
                    <a:pt x="971175" y="515838"/>
                    <a:pt x="950891" y="510221"/>
                    <a:pt x="934352" y="496490"/>
                  </a:cubicBezTo>
                  <a:cubicBezTo>
                    <a:pt x="929983" y="492746"/>
                    <a:pt x="927486" y="489625"/>
                    <a:pt x="927798" y="483696"/>
                  </a:cubicBezTo>
                  <a:cubicBezTo>
                    <a:pt x="928110" y="450929"/>
                    <a:pt x="927798" y="418475"/>
                    <a:pt x="927798" y="385709"/>
                  </a:cubicBezTo>
                  <a:cubicBezTo>
                    <a:pt x="927798" y="380715"/>
                    <a:pt x="927174" y="372914"/>
                    <a:pt x="935600" y="378531"/>
                  </a:cubicBezTo>
                  <a:cubicBezTo>
                    <a:pt x="959629" y="394446"/>
                    <a:pt x="987714" y="397879"/>
                    <a:pt x="1014864" y="401624"/>
                  </a:cubicBezTo>
                  <a:cubicBezTo>
                    <a:pt x="1041076" y="405057"/>
                    <a:pt x="1067914" y="407865"/>
                    <a:pt x="1094127" y="406616"/>
                  </a:cubicBezTo>
                  <a:cubicBezTo>
                    <a:pt x="1140000" y="404744"/>
                    <a:pt x="1186497" y="403808"/>
                    <a:pt x="1230498" y="386957"/>
                  </a:cubicBezTo>
                  <a:cubicBezTo>
                    <a:pt x="1238299" y="384148"/>
                    <a:pt x="1244853" y="379467"/>
                    <a:pt x="1253279" y="374786"/>
                  </a:cubicBezTo>
                  <a:close/>
                  <a:moveTo>
                    <a:pt x="517438" y="344828"/>
                  </a:moveTo>
                  <a:cubicBezTo>
                    <a:pt x="517438" y="371353"/>
                    <a:pt x="517438" y="395695"/>
                    <a:pt x="517438" y="420035"/>
                  </a:cubicBezTo>
                  <a:cubicBezTo>
                    <a:pt x="517438" y="424716"/>
                    <a:pt x="516501" y="429709"/>
                    <a:pt x="517438" y="434078"/>
                  </a:cubicBezTo>
                  <a:cubicBezTo>
                    <a:pt x="522743" y="458419"/>
                    <a:pt x="507764" y="469341"/>
                    <a:pt x="489040" y="477767"/>
                  </a:cubicBezTo>
                  <a:cubicBezTo>
                    <a:pt x="453465" y="493994"/>
                    <a:pt x="415706" y="501172"/>
                    <a:pt x="377010" y="502420"/>
                  </a:cubicBezTo>
                  <a:cubicBezTo>
                    <a:pt x="331449" y="503980"/>
                    <a:pt x="286200" y="503356"/>
                    <a:pt x="242199" y="489937"/>
                  </a:cubicBezTo>
                  <a:cubicBezTo>
                    <a:pt x="239703" y="489313"/>
                    <a:pt x="237206" y="488689"/>
                    <a:pt x="234710" y="487753"/>
                  </a:cubicBezTo>
                  <a:cubicBezTo>
                    <a:pt x="191645" y="471526"/>
                    <a:pt x="191957" y="471526"/>
                    <a:pt x="191645" y="425964"/>
                  </a:cubicBezTo>
                  <a:cubicBezTo>
                    <a:pt x="191645" y="417851"/>
                    <a:pt x="191333" y="409737"/>
                    <a:pt x="191333" y="401624"/>
                  </a:cubicBezTo>
                  <a:cubicBezTo>
                    <a:pt x="191333" y="387581"/>
                    <a:pt x="191333" y="373538"/>
                    <a:pt x="191645" y="359495"/>
                  </a:cubicBezTo>
                  <a:cubicBezTo>
                    <a:pt x="191957" y="355438"/>
                    <a:pt x="189461" y="350757"/>
                    <a:pt x="194454" y="347637"/>
                  </a:cubicBezTo>
                  <a:cubicBezTo>
                    <a:pt x="216922" y="365424"/>
                    <a:pt x="244384" y="369481"/>
                    <a:pt x="271221" y="373226"/>
                  </a:cubicBezTo>
                  <a:cubicBezTo>
                    <a:pt x="306796" y="378219"/>
                    <a:pt x="342995" y="380715"/>
                    <a:pt x="378882" y="378531"/>
                  </a:cubicBezTo>
                  <a:cubicBezTo>
                    <a:pt x="413833" y="376347"/>
                    <a:pt x="448784" y="374474"/>
                    <a:pt x="482487" y="363240"/>
                  </a:cubicBezTo>
                  <a:cubicBezTo>
                    <a:pt x="494345" y="359495"/>
                    <a:pt x="505892" y="355127"/>
                    <a:pt x="517438" y="344828"/>
                  </a:cubicBezTo>
                  <a:close/>
                  <a:moveTo>
                    <a:pt x="1650535" y="252458"/>
                  </a:moveTo>
                  <a:cubicBezTo>
                    <a:pt x="1650535" y="288970"/>
                    <a:pt x="1650222" y="322985"/>
                    <a:pt x="1650535" y="356999"/>
                  </a:cubicBezTo>
                  <a:cubicBezTo>
                    <a:pt x="1650535" y="368546"/>
                    <a:pt x="1642421" y="373539"/>
                    <a:pt x="1634931" y="378844"/>
                  </a:cubicBezTo>
                  <a:cubicBezTo>
                    <a:pt x="1610903" y="395696"/>
                    <a:pt x="1582817" y="401937"/>
                    <a:pt x="1554419" y="406930"/>
                  </a:cubicBezTo>
                  <a:cubicBezTo>
                    <a:pt x="1522589" y="412547"/>
                    <a:pt x="1490447" y="413795"/>
                    <a:pt x="1458304" y="412235"/>
                  </a:cubicBezTo>
                  <a:cubicBezTo>
                    <a:pt x="1418360" y="410050"/>
                    <a:pt x="1379353" y="404121"/>
                    <a:pt x="1342841" y="386334"/>
                  </a:cubicBezTo>
                  <a:cubicBezTo>
                    <a:pt x="1330671" y="380404"/>
                    <a:pt x="1324117" y="372915"/>
                    <a:pt x="1324742" y="357624"/>
                  </a:cubicBezTo>
                  <a:cubicBezTo>
                    <a:pt x="1326302" y="327666"/>
                    <a:pt x="1325366" y="297395"/>
                    <a:pt x="1325054" y="267437"/>
                  </a:cubicBezTo>
                  <a:cubicBezTo>
                    <a:pt x="1325054" y="259324"/>
                    <a:pt x="1325678" y="256203"/>
                    <a:pt x="1334728" y="261820"/>
                  </a:cubicBezTo>
                  <a:cubicBezTo>
                    <a:pt x="1357196" y="275551"/>
                    <a:pt x="1382785" y="279296"/>
                    <a:pt x="1408374" y="282729"/>
                  </a:cubicBezTo>
                  <a:cubicBezTo>
                    <a:pt x="1440517" y="287097"/>
                    <a:pt x="1473283" y="290218"/>
                    <a:pt x="1505738" y="288033"/>
                  </a:cubicBezTo>
                  <a:cubicBezTo>
                    <a:pt x="1546930" y="285225"/>
                    <a:pt x="1588434" y="283353"/>
                    <a:pt x="1628066" y="268062"/>
                  </a:cubicBezTo>
                  <a:cubicBezTo>
                    <a:pt x="1636180" y="265253"/>
                    <a:pt x="1642109" y="259324"/>
                    <a:pt x="1650535" y="252458"/>
                  </a:cubicBezTo>
                  <a:close/>
                  <a:moveTo>
                    <a:pt x="917189" y="228429"/>
                  </a:moveTo>
                  <a:cubicBezTo>
                    <a:pt x="917189" y="266813"/>
                    <a:pt x="918437" y="302388"/>
                    <a:pt x="916565" y="337651"/>
                  </a:cubicBezTo>
                  <a:cubicBezTo>
                    <a:pt x="915941" y="351694"/>
                    <a:pt x="900650" y="357311"/>
                    <a:pt x="889416" y="362617"/>
                  </a:cubicBezTo>
                  <a:cubicBezTo>
                    <a:pt x="857273" y="377596"/>
                    <a:pt x="822946" y="383837"/>
                    <a:pt x="787996" y="387270"/>
                  </a:cubicBezTo>
                  <a:cubicBezTo>
                    <a:pt x="759286" y="390078"/>
                    <a:pt x="730576" y="389454"/>
                    <a:pt x="702178" y="386645"/>
                  </a:cubicBezTo>
                  <a:cubicBezTo>
                    <a:pt x="666915" y="383213"/>
                    <a:pt x="632900" y="375724"/>
                    <a:pt x="601694" y="357936"/>
                  </a:cubicBezTo>
                  <a:cubicBezTo>
                    <a:pt x="593269" y="352943"/>
                    <a:pt x="588900" y="347013"/>
                    <a:pt x="589524" y="336403"/>
                  </a:cubicBezTo>
                  <a:cubicBezTo>
                    <a:pt x="590460" y="317992"/>
                    <a:pt x="589836" y="299580"/>
                    <a:pt x="589836" y="280856"/>
                  </a:cubicBezTo>
                  <a:cubicBezTo>
                    <a:pt x="593269" y="265565"/>
                    <a:pt x="587651" y="249337"/>
                    <a:pt x="592645" y="234046"/>
                  </a:cubicBezTo>
                  <a:cubicBezTo>
                    <a:pt x="631340" y="255891"/>
                    <a:pt x="674405" y="260572"/>
                    <a:pt x="717781" y="262444"/>
                  </a:cubicBezTo>
                  <a:cubicBezTo>
                    <a:pt x="744307" y="263380"/>
                    <a:pt x="771144" y="263692"/>
                    <a:pt x="797669" y="262444"/>
                  </a:cubicBezTo>
                  <a:cubicBezTo>
                    <a:pt x="829188" y="260884"/>
                    <a:pt x="860706" y="256203"/>
                    <a:pt x="890664" y="245904"/>
                  </a:cubicBezTo>
                  <a:cubicBezTo>
                    <a:pt x="899713" y="242784"/>
                    <a:pt x="908451" y="238103"/>
                    <a:pt x="917189" y="228429"/>
                  </a:cubicBezTo>
                  <a:close/>
                  <a:moveTo>
                    <a:pt x="2032186" y="138243"/>
                  </a:moveTo>
                  <a:cubicBezTo>
                    <a:pt x="2032498" y="147293"/>
                    <a:pt x="2032810" y="156031"/>
                    <a:pt x="2032810" y="164456"/>
                  </a:cubicBezTo>
                  <a:cubicBezTo>
                    <a:pt x="2032810" y="188797"/>
                    <a:pt x="2031874" y="213450"/>
                    <a:pt x="2032810" y="237791"/>
                  </a:cubicBezTo>
                  <a:cubicBezTo>
                    <a:pt x="2033122" y="249649"/>
                    <a:pt x="2028441" y="256827"/>
                    <a:pt x="2019079" y="263069"/>
                  </a:cubicBezTo>
                  <a:cubicBezTo>
                    <a:pt x="1991306" y="281481"/>
                    <a:pt x="1959476" y="288658"/>
                    <a:pt x="1927333" y="293339"/>
                  </a:cubicBezTo>
                  <a:cubicBezTo>
                    <a:pt x="1904553" y="296459"/>
                    <a:pt x="1881460" y="299580"/>
                    <a:pt x="1858367" y="298332"/>
                  </a:cubicBezTo>
                  <a:cubicBezTo>
                    <a:pt x="1818736" y="296148"/>
                    <a:pt x="1778792" y="293339"/>
                    <a:pt x="1741344" y="278360"/>
                  </a:cubicBezTo>
                  <a:cubicBezTo>
                    <a:pt x="1738848" y="277424"/>
                    <a:pt x="1736351" y="276800"/>
                    <a:pt x="1734167" y="275551"/>
                  </a:cubicBezTo>
                  <a:cubicBezTo>
                    <a:pt x="1716067" y="268062"/>
                    <a:pt x="1704521" y="257764"/>
                    <a:pt x="1706706" y="234358"/>
                  </a:cubicBezTo>
                  <a:cubicBezTo>
                    <a:pt x="1709514" y="204400"/>
                    <a:pt x="1707330" y="173818"/>
                    <a:pt x="1707330" y="140427"/>
                  </a:cubicBezTo>
                  <a:cubicBezTo>
                    <a:pt x="1729798" y="157279"/>
                    <a:pt x="1754139" y="162272"/>
                    <a:pt x="1778480" y="165704"/>
                  </a:cubicBezTo>
                  <a:cubicBezTo>
                    <a:pt x="1826537" y="172882"/>
                    <a:pt x="1874595" y="173818"/>
                    <a:pt x="1923276" y="169761"/>
                  </a:cubicBezTo>
                  <a:cubicBezTo>
                    <a:pt x="1946681" y="167889"/>
                    <a:pt x="1970086" y="164456"/>
                    <a:pt x="1992866" y="158527"/>
                  </a:cubicBezTo>
                  <a:cubicBezTo>
                    <a:pt x="2007533" y="154782"/>
                    <a:pt x="2021576" y="149789"/>
                    <a:pt x="2032186" y="138243"/>
                  </a:cubicBezTo>
                  <a:close/>
                  <a:moveTo>
                    <a:pt x="1312883" y="117335"/>
                  </a:moveTo>
                  <a:cubicBezTo>
                    <a:pt x="1316939" y="119831"/>
                    <a:pt x="1315067" y="123576"/>
                    <a:pt x="1315067" y="126697"/>
                  </a:cubicBezTo>
                  <a:cubicBezTo>
                    <a:pt x="1315379" y="156030"/>
                    <a:pt x="1314755" y="185364"/>
                    <a:pt x="1315379" y="214386"/>
                  </a:cubicBezTo>
                  <a:cubicBezTo>
                    <a:pt x="1315691" y="226245"/>
                    <a:pt x="1311010" y="233422"/>
                    <a:pt x="1301648" y="239975"/>
                  </a:cubicBezTo>
                  <a:cubicBezTo>
                    <a:pt x="1277620" y="256203"/>
                    <a:pt x="1250158" y="262444"/>
                    <a:pt x="1222385" y="268061"/>
                  </a:cubicBezTo>
                  <a:cubicBezTo>
                    <a:pt x="1186809" y="274927"/>
                    <a:pt x="1150611" y="274927"/>
                    <a:pt x="1114724" y="272742"/>
                  </a:cubicBezTo>
                  <a:cubicBezTo>
                    <a:pt x="1075404" y="270246"/>
                    <a:pt x="1036396" y="264317"/>
                    <a:pt x="1001445" y="243096"/>
                  </a:cubicBezTo>
                  <a:cubicBezTo>
                    <a:pt x="992707" y="237790"/>
                    <a:pt x="988962" y="231550"/>
                    <a:pt x="989586" y="220939"/>
                  </a:cubicBezTo>
                  <a:cubicBezTo>
                    <a:pt x="990210" y="200343"/>
                    <a:pt x="989586" y="179747"/>
                    <a:pt x="989586" y="159151"/>
                  </a:cubicBezTo>
                  <a:cubicBezTo>
                    <a:pt x="992083" y="145732"/>
                    <a:pt x="986778" y="131378"/>
                    <a:pt x="992707" y="118271"/>
                  </a:cubicBezTo>
                  <a:cubicBezTo>
                    <a:pt x="1015176" y="134810"/>
                    <a:pt x="1042013" y="139803"/>
                    <a:pt x="1068538" y="143548"/>
                  </a:cubicBezTo>
                  <a:cubicBezTo>
                    <a:pt x="1105986" y="149165"/>
                    <a:pt x="1143745" y="151037"/>
                    <a:pt x="1181504" y="148853"/>
                  </a:cubicBezTo>
                  <a:cubicBezTo>
                    <a:pt x="1220200" y="146669"/>
                    <a:pt x="1259208" y="143860"/>
                    <a:pt x="1295719" y="128569"/>
                  </a:cubicBezTo>
                  <a:cubicBezTo>
                    <a:pt x="1302273" y="125760"/>
                    <a:pt x="1307266" y="121703"/>
                    <a:pt x="1312883" y="117335"/>
                  </a:cubicBezTo>
                  <a:close/>
                  <a:moveTo>
                    <a:pt x="1714195" y="0"/>
                  </a:moveTo>
                  <a:cubicBezTo>
                    <a:pt x="1715131" y="9986"/>
                    <a:pt x="1715131" y="19972"/>
                    <a:pt x="1715443" y="29958"/>
                  </a:cubicBezTo>
                  <a:cubicBezTo>
                    <a:pt x="1715443" y="52426"/>
                    <a:pt x="1714195" y="74583"/>
                    <a:pt x="1715443" y="97051"/>
                  </a:cubicBezTo>
                  <a:cubicBezTo>
                    <a:pt x="1716067" y="110782"/>
                    <a:pt x="1710450" y="118896"/>
                    <a:pt x="1700152" y="125762"/>
                  </a:cubicBezTo>
                  <a:cubicBezTo>
                    <a:pt x="1674563" y="142613"/>
                    <a:pt x="1645229" y="149478"/>
                    <a:pt x="1615583" y="154159"/>
                  </a:cubicBezTo>
                  <a:cubicBezTo>
                    <a:pt x="1555667" y="163521"/>
                    <a:pt x="1496376" y="161649"/>
                    <a:pt x="1437708" y="144485"/>
                  </a:cubicBezTo>
                  <a:cubicBezTo>
                    <a:pt x="1435211" y="143861"/>
                    <a:pt x="1432715" y="143237"/>
                    <a:pt x="1430218" y="142301"/>
                  </a:cubicBezTo>
                  <a:cubicBezTo>
                    <a:pt x="1389650" y="127010"/>
                    <a:pt x="1389650" y="127010"/>
                    <a:pt x="1389650" y="83633"/>
                  </a:cubicBezTo>
                  <a:cubicBezTo>
                    <a:pt x="1389650" y="68030"/>
                    <a:pt x="1389338" y="52738"/>
                    <a:pt x="1389026" y="37135"/>
                  </a:cubicBezTo>
                  <a:cubicBezTo>
                    <a:pt x="1391210" y="26213"/>
                    <a:pt x="1387154" y="14667"/>
                    <a:pt x="1391523" y="4057"/>
                  </a:cubicBezTo>
                  <a:cubicBezTo>
                    <a:pt x="1431778" y="27774"/>
                    <a:pt x="1476404" y="31206"/>
                    <a:pt x="1521340" y="33079"/>
                  </a:cubicBezTo>
                  <a:cubicBezTo>
                    <a:pt x="1566278" y="34951"/>
                    <a:pt x="1611214" y="34639"/>
                    <a:pt x="1655215" y="25277"/>
                  </a:cubicBezTo>
                  <a:cubicBezTo>
                    <a:pt x="1676435" y="20908"/>
                    <a:pt x="1698280" y="17163"/>
                    <a:pt x="1714195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D60CAC4-2C0D-4631-9E7C-53DC6AF7352D}"/>
                </a:ext>
              </a:extLst>
            </p:cNvPr>
            <p:cNvSpPr/>
            <p:nvPr userDrawn="1"/>
          </p:nvSpPr>
          <p:spPr>
            <a:xfrm>
              <a:off x="935278" y="4216944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1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2 w 4643235"/>
                <a:gd name="connsiteY14" fmla="*/ 50512 h 2765218"/>
                <a:gd name="connsiteX15" fmla="*/ 3445921 w 4643235"/>
                <a:gd name="connsiteY15" fmla="*/ 21371 h 2765218"/>
                <a:gd name="connsiteX16" fmla="*/ 3301507 w 4643235"/>
                <a:gd name="connsiteY16" fmla="*/ 0 h 2765218"/>
                <a:gd name="connsiteX17" fmla="*/ 3140904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1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20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6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9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7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0"/>
                    <a:pt x="4352550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8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1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2" y="50512"/>
                  </a:cubicBezTo>
                  <a:cubicBezTo>
                    <a:pt x="3504851" y="36265"/>
                    <a:pt x="3475062" y="28494"/>
                    <a:pt x="3445921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4" y="0"/>
                  </a:cubicBezTo>
                  <a:cubicBezTo>
                    <a:pt x="3131191" y="7124"/>
                    <a:pt x="3120181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1" y="195573"/>
                    <a:pt x="2707666" y="221476"/>
                    <a:pt x="2620241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20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6"/>
                  </a:cubicBezTo>
                  <a:cubicBezTo>
                    <a:pt x="2047122" y="364594"/>
                    <a:pt x="2058130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8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5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6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5" y="2263982"/>
                    <a:pt x="2952455" y="2261392"/>
                    <a:pt x="2956989" y="2259449"/>
                  </a:cubicBezTo>
                  <a:cubicBezTo>
                    <a:pt x="3145438" y="2199871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0"/>
                    <a:pt x="4648499" y="1716767"/>
                    <a:pt x="4648499" y="1692158"/>
                  </a:cubicBezTo>
                  <a:cubicBezTo>
                    <a:pt x="4645909" y="1571058"/>
                    <a:pt x="4647204" y="1449311"/>
                    <a:pt x="4647204" y="1328211"/>
                  </a:cubicBezTo>
                  <a:close/>
                </a:path>
              </a:pathLst>
            </a:custGeom>
            <a:solidFill>
              <a:schemeClr val="accent3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D09EE20-A7C2-482B-966E-7E6FD1EE0BC0}"/>
                </a:ext>
              </a:extLst>
            </p:cNvPr>
            <p:cNvSpPr/>
            <p:nvPr userDrawn="1"/>
          </p:nvSpPr>
          <p:spPr>
            <a:xfrm>
              <a:off x="934654" y="4266873"/>
              <a:ext cx="2032825" cy="1285696"/>
            </a:xfrm>
            <a:custGeom>
              <a:avLst/>
              <a:gdLst>
                <a:gd name="connsiteX0" fmla="*/ 847600 w 2032825"/>
                <a:gd name="connsiteY0" fmla="*/ 490873 h 1285696"/>
                <a:gd name="connsiteX1" fmla="*/ 847600 w 2032825"/>
                <a:gd name="connsiteY1" fmla="*/ 549229 h 1285696"/>
                <a:gd name="connsiteX2" fmla="*/ 847912 w 2032825"/>
                <a:gd name="connsiteY2" fmla="*/ 578875 h 1285696"/>
                <a:gd name="connsiteX3" fmla="*/ 817642 w 2032825"/>
                <a:gd name="connsiteY3" fmla="*/ 624436 h 1285696"/>
                <a:gd name="connsiteX4" fmla="*/ 711853 w 2032825"/>
                <a:gd name="connsiteY4" fmla="*/ 648152 h 1285696"/>
                <a:gd name="connsiteX5" fmla="*/ 588276 w 2032825"/>
                <a:gd name="connsiteY5" fmla="*/ 639727 h 1285696"/>
                <a:gd name="connsiteX6" fmla="*/ 529920 w 2032825"/>
                <a:gd name="connsiteY6" fmla="*/ 616634 h 1285696"/>
                <a:gd name="connsiteX7" fmla="*/ 522431 w 2032825"/>
                <a:gd name="connsiteY7" fmla="*/ 602904 h 1285696"/>
                <a:gd name="connsiteX8" fmla="*/ 522431 w 2032825"/>
                <a:gd name="connsiteY8" fmla="*/ 493994 h 1285696"/>
                <a:gd name="connsiteX9" fmla="*/ 847600 w 2032825"/>
                <a:gd name="connsiteY9" fmla="*/ 490873 h 1285696"/>
                <a:gd name="connsiteX10" fmla="*/ 6905 w 2032825"/>
                <a:gd name="connsiteY10" fmla="*/ 455610 h 1285696"/>
                <a:gd name="connsiteX11" fmla="*/ 10962 w 2032825"/>
                <a:gd name="connsiteY11" fmla="*/ 463412 h 1285696"/>
                <a:gd name="connsiteX12" fmla="*/ 157319 w 2032825"/>
                <a:gd name="connsiteY12" fmla="*/ 523327 h 1285696"/>
                <a:gd name="connsiteX13" fmla="*/ 497779 w 2032825"/>
                <a:gd name="connsiteY13" fmla="*/ 663132 h 1285696"/>
                <a:gd name="connsiteX14" fmla="*/ 628845 w 2032825"/>
                <a:gd name="connsiteY14" fmla="*/ 716494 h 1285696"/>
                <a:gd name="connsiteX15" fmla="*/ 641640 w 2032825"/>
                <a:gd name="connsiteY15" fmla="*/ 733969 h 1285696"/>
                <a:gd name="connsiteX16" fmla="*/ 641328 w 2032825"/>
                <a:gd name="connsiteY16" fmla="*/ 1272277 h 1285696"/>
                <a:gd name="connsiteX17" fmla="*/ 638519 w 2032825"/>
                <a:gd name="connsiteY17" fmla="*/ 1285696 h 1285696"/>
                <a:gd name="connsiteX18" fmla="*/ 469070 w 2032825"/>
                <a:gd name="connsiteY18" fmla="*/ 1217978 h 1285696"/>
                <a:gd name="connsiteX19" fmla="*/ 15019 w 2032825"/>
                <a:gd name="connsiteY19" fmla="*/ 1034798 h 1285696"/>
                <a:gd name="connsiteX20" fmla="*/ 664 w 2032825"/>
                <a:gd name="connsiteY20" fmla="*/ 1013577 h 1285696"/>
                <a:gd name="connsiteX21" fmla="*/ 1288 w 2032825"/>
                <a:gd name="connsiteY21" fmla="*/ 465284 h 1285696"/>
                <a:gd name="connsiteX22" fmla="*/ 6905 w 2032825"/>
                <a:gd name="connsiteY22" fmla="*/ 455610 h 1285696"/>
                <a:gd name="connsiteX23" fmla="*/ 1253280 w 2032825"/>
                <a:gd name="connsiteY23" fmla="*/ 374474 h 1285696"/>
                <a:gd name="connsiteX24" fmla="*/ 1253280 w 2032825"/>
                <a:gd name="connsiteY24" fmla="*/ 481199 h 1285696"/>
                <a:gd name="connsiteX25" fmla="*/ 1242982 w 2032825"/>
                <a:gd name="connsiteY25" fmla="*/ 494930 h 1285696"/>
                <a:gd name="connsiteX26" fmla="*/ 1157789 w 2032825"/>
                <a:gd name="connsiteY26" fmla="*/ 525200 h 1285696"/>
                <a:gd name="connsiteX27" fmla="*/ 990836 w 2032825"/>
                <a:gd name="connsiteY27" fmla="*/ 520207 h 1285696"/>
                <a:gd name="connsiteX28" fmla="*/ 934353 w 2032825"/>
                <a:gd name="connsiteY28" fmla="*/ 496178 h 1285696"/>
                <a:gd name="connsiteX29" fmla="*/ 927799 w 2032825"/>
                <a:gd name="connsiteY29" fmla="*/ 483384 h 1285696"/>
                <a:gd name="connsiteX30" fmla="*/ 927799 w 2032825"/>
                <a:gd name="connsiteY30" fmla="*/ 385396 h 1285696"/>
                <a:gd name="connsiteX31" fmla="*/ 935601 w 2032825"/>
                <a:gd name="connsiteY31" fmla="*/ 378218 h 1285696"/>
                <a:gd name="connsiteX32" fmla="*/ 1014864 w 2032825"/>
                <a:gd name="connsiteY32" fmla="*/ 401311 h 1285696"/>
                <a:gd name="connsiteX33" fmla="*/ 1094128 w 2032825"/>
                <a:gd name="connsiteY33" fmla="*/ 406304 h 1285696"/>
                <a:gd name="connsiteX34" fmla="*/ 1230500 w 2032825"/>
                <a:gd name="connsiteY34" fmla="*/ 386644 h 1285696"/>
                <a:gd name="connsiteX35" fmla="*/ 1253280 w 2032825"/>
                <a:gd name="connsiteY35" fmla="*/ 374474 h 1285696"/>
                <a:gd name="connsiteX36" fmla="*/ 517439 w 2032825"/>
                <a:gd name="connsiteY36" fmla="*/ 344828 h 1285696"/>
                <a:gd name="connsiteX37" fmla="*/ 517439 w 2032825"/>
                <a:gd name="connsiteY37" fmla="*/ 420035 h 1285696"/>
                <a:gd name="connsiteX38" fmla="*/ 517439 w 2032825"/>
                <a:gd name="connsiteY38" fmla="*/ 434077 h 1285696"/>
                <a:gd name="connsiteX39" fmla="*/ 489041 w 2032825"/>
                <a:gd name="connsiteY39" fmla="*/ 477767 h 1285696"/>
                <a:gd name="connsiteX40" fmla="*/ 377011 w 2032825"/>
                <a:gd name="connsiteY40" fmla="*/ 502420 h 1285696"/>
                <a:gd name="connsiteX41" fmla="*/ 242200 w 2032825"/>
                <a:gd name="connsiteY41" fmla="*/ 489937 h 1285696"/>
                <a:gd name="connsiteX42" fmla="*/ 234711 w 2032825"/>
                <a:gd name="connsiteY42" fmla="*/ 487753 h 1285696"/>
                <a:gd name="connsiteX43" fmla="*/ 191646 w 2032825"/>
                <a:gd name="connsiteY43" fmla="*/ 425964 h 1285696"/>
                <a:gd name="connsiteX44" fmla="*/ 191334 w 2032825"/>
                <a:gd name="connsiteY44" fmla="*/ 401623 h 1285696"/>
                <a:gd name="connsiteX45" fmla="*/ 191646 w 2032825"/>
                <a:gd name="connsiteY45" fmla="*/ 359495 h 1285696"/>
                <a:gd name="connsiteX46" fmla="*/ 194455 w 2032825"/>
                <a:gd name="connsiteY46" fmla="*/ 347636 h 1285696"/>
                <a:gd name="connsiteX47" fmla="*/ 271222 w 2032825"/>
                <a:gd name="connsiteY47" fmla="*/ 373225 h 1285696"/>
                <a:gd name="connsiteX48" fmla="*/ 378883 w 2032825"/>
                <a:gd name="connsiteY48" fmla="*/ 378530 h 1285696"/>
                <a:gd name="connsiteX49" fmla="*/ 482488 w 2032825"/>
                <a:gd name="connsiteY49" fmla="*/ 363239 h 1285696"/>
                <a:gd name="connsiteX50" fmla="*/ 517439 w 2032825"/>
                <a:gd name="connsiteY50" fmla="*/ 344828 h 1285696"/>
                <a:gd name="connsiteX51" fmla="*/ 1650536 w 2032825"/>
                <a:gd name="connsiteY51" fmla="*/ 252458 h 1285696"/>
                <a:gd name="connsiteX52" fmla="*/ 1650536 w 2032825"/>
                <a:gd name="connsiteY52" fmla="*/ 356999 h 1285696"/>
                <a:gd name="connsiteX53" fmla="*/ 1634932 w 2032825"/>
                <a:gd name="connsiteY53" fmla="*/ 378844 h 1285696"/>
                <a:gd name="connsiteX54" fmla="*/ 1554421 w 2032825"/>
                <a:gd name="connsiteY54" fmla="*/ 406929 h 1285696"/>
                <a:gd name="connsiteX55" fmla="*/ 1458305 w 2032825"/>
                <a:gd name="connsiteY55" fmla="*/ 412234 h 1285696"/>
                <a:gd name="connsiteX56" fmla="*/ 1342843 w 2032825"/>
                <a:gd name="connsiteY56" fmla="*/ 386333 h 1285696"/>
                <a:gd name="connsiteX57" fmla="*/ 1324743 w 2032825"/>
                <a:gd name="connsiteY57" fmla="*/ 357623 h 1285696"/>
                <a:gd name="connsiteX58" fmla="*/ 1325055 w 2032825"/>
                <a:gd name="connsiteY58" fmla="*/ 267437 h 1285696"/>
                <a:gd name="connsiteX59" fmla="*/ 1334729 w 2032825"/>
                <a:gd name="connsiteY59" fmla="*/ 261820 h 1285696"/>
                <a:gd name="connsiteX60" fmla="*/ 1408376 w 2032825"/>
                <a:gd name="connsiteY60" fmla="*/ 282728 h 1285696"/>
                <a:gd name="connsiteX61" fmla="*/ 1505739 w 2032825"/>
                <a:gd name="connsiteY61" fmla="*/ 288033 h 1285696"/>
                <a:gd name="connsiteX62" fmla="*/ 1628067 w 2032825"/>
                <a:gd name="connsiteY62" fmla="*/ 268061 h 1285696"/>
                <a:gd name="connsiteX63" fmla="*/ 1650536 w 2032825"/>
                <a:gd name="connsiteY63" fmla="*/ 252458 h 1285696"/>
                <a:gd name="connsiteX64" fmla="*/ 917190 w 2032825"/>
                <a:gd name="connsiteY64" fmla="*/ 228429 h 1285696"/>
                <a:gd name="connsiteX65" fmla="*/ 916566 w 2032825"/>
                <a:gd name="connsiteY65" fmla="*/ 337651 h 1285696"/>
                <a:gd name="connsiteX66" fmla="*/ 889417 w 2032825"/>
                <a:gd name="connsiteY66" fmla="*/ 362616 h 1285696"/>
                <a:gd name="connsiteX67" fmla="*/ 787996 w 2032825"/>
                <a:gd name="connsiteY67" fmla="*/ 387269 h 1285696"/>
                <a:gd name="connsiteX68" fmla="*/ 702179 w 2032825"/>
                <a:gd name="connsiteY68" fmla="*/ 386645 h 1285696"/>
                <a:gd name="connsiteX69" fmla="*/ 601695 w 2032825"/>
                <a:gd name="connsiteY69" fmla="*/ 357935 h 1285696"/>
                <a:gd name="connsiteX70" fmla="*/ 589525 w 2032825"/>
                <a:gd name="connsiteY70" fmla="*/ 336403 h 1285696"/>
                <a:gd name="connsiteX71" fmla="*/ 589837 w 2032825"/>
                <a:gd name="connsiteY71" fmla="*/ 280856 h 1285696"/>
                <a:gd name="connsiteX72" fmla="*/ 592646 w 2032825"/>
                <a:gd name="connsiteY72" fmla="*/ 234046 h 1285696"/>
                <a:gd name="connsiteX73" fmla="*/ 717782 w 2032825"/>
                <a:gd name="connsiteY73" fmla="*/ 262443 h 1285696"/>
                <a:gd name="connsiteX74" fmla="*/ 797670 w 2032825"/>
                <a:gd name="connsiteY74" fmla="*/ 262443 h 1285696"/>
                <a:gd name="connsiteX75" fmla="*/ 890665 w 2032825"/>
                <a:gd name="connsiteY75" fmla="*/ 245904 h 1285696"/>
                <a:gd name="connsiteX76" fmla="*/ 917190 w 2032825"/>
                <a:gd name="connsiteY76" fmla="*/ 228429 h 1285696"/>
                <a:gd name="connsiteX77" fmla="*/ 2032187 w 2032825"/>
                <a:gd name="connsiteY77" fmla="*/ 138243 h 1285696"/>
                <a:gd name="connsiteX78" fmla="*/ 2032811 w 2032825"/>
                <a:gd name="connsiteY78" fmla="*/ 164456 h 1285696"/>
                <a:gd name="connsiteX79" fmla="*/ 2032811 w 2032825"/>
                <a:gd name="connsiteY79" fmla="*/ 237791 h 1285696"/>
                <a:gd name="connsiteX80" fmla="*/ 2019080 w 2032825"/>
                <a:gd name="connsiteY80" fmla="*/ 263068 h 1285696"/>
                <a:gd name="connsiteX81" fmla="*/ 1927334 w 2032825"/>
                <a:gd name="connsiteY81" fmla="*/ 293338 h 1285696"/>
                <a:gd name="connsiteX82" fmla="*/ 1858368 w 2032825"/>
                <a:gd name="connsiteY82" fmla="*/ 298332 h 1285696"/>
                <a:gd name="connsiteX83" fmla="*/ 1741345 w 2032825"/>
                <a:gd name="connsiteY83" fmla="*/ 278359 h 1285696"/>
                <a:gd name="connsiteX84" fmla="*/ 1734168 w 2032825"/>
                <a:gd name="connsiteY84" fmla="*/ 275551 h 1285696"/>
                <a:gd name="connsiteX85" fmla="*/ 1706707 w 2032825"/>
                <a:gd name="connsiteY85" fmla="*/ 234358 h 1285696"/>
                <a:gd name="connsiteX86" fmla="*/ 1707331 w 2032825"/>
                <a:gd name="connsiteY86" fmla="*/ 140427 h 1285696"/>
                <a:gd name="connsiteX87" fmla="*/ 1778481 w 2032825"/>
                <a:gd name="connsiteY87" fmla="*/ 165704 h 1285696"/>
                <a:gd name="connsiteX88" fmla="*/ 1923278 w 2032825"/>
                <a:gd name="connsiteY88" fmla="*/ 169761 h 1285696"/>
                <a:gd name="connsiteX89" fmla="*/ 1992867 w 2032825"/>
                <a:gd name="connsiteY89" fmla="*/ 158527 h 1285696"/>
                <a:gd name="connsiteX90" fmla="*/ 2032187 w 2032825"/>
                <a:gd name="connsiteY90" fmla="*/ 138243 h 1285696"/>
                <a:gd name="connsiteX91" fmla="*/ 1312885 w 2032825"/>
                <a:gd name="connsiteY91" fmla="*/ 117335 h 1285696"/>
                <a:gd name="connsiteX92" fmla="*/ 1315069 w 2032825"/>
                <a:gd name="connsiteY92" fmla="*/ 126697 h 1285696"/>
                <a:gd name="connsiteX93" fmla="*/ 1315381 w 2032825"/>
                <a:gd name="connsiteY93" fmla="*/ 214386 h 1285696"/>
                <a:gd name="connsiteX94" fmla="*/ 1301650 w 2032825"/>
                <a:gd name="connsiteY94" fmla="*/ 239975 h 1285696"/>
                <a:gd name="connsiteX95" fmla="*/ 1222387 w 2032825"/>
                <a:gd name="connsiteY95" fmla="*/ 268061 h 1285696"/>
                <a:gd name="connsiteX96" fmla="*/ 1114726 w 2032825"/>
                <a:gd name="connsiteY96" fmla="*/ 272742 h 1285696"/>
                <a:gd name="connsiteX97" fmla="*/ 1001447 w 2032825"/>
                <a:gd name="connsiteY97" fmla="*/ 243096 h 1285696"/>
                <a:gd name="connsiteX98" fmla="*/ 989589 w 2032825"/>
                <a:gd name="connsiteY98" fmla="*/ 220940 h 1285696"/>
                <a:gd name="connsiteX99" fmla="*/ 989589 w 2032825"/>
                <a:gd name="connsiteY99" fmla="*/ 159151 h 1285696"/>
                <a:gd name="connsiteX100" fmla="*/ 992709 w 2032825"/>
                <a:gd name="connsiteY100" fmla="*/ 118271 h 1285696"/>
                <a:gd name="connsiteX101" fmla="*/ 1068540 w 2032825"/>
                <a:gd name="connsiteY101" fmla="*/ 143548 h 1285696"/>
                <a:gd name="connsiteX102" fmla="*/ 1181507 w 2032825"/>
                <a:gd name="connsiteY102" fmla="*/ 148853 h 1285696"/>
                <a:gd name="connsiteX103" fmla="*/ 1295721 w 2032825"/>
                <a:gd name="connsiteY103" fmla="*/ 128569 h 1285696"/>
                <a:gd name="connsiteX104" fmla="*/ 1312885 w 2032825"/>
                <a:gd name="connsiteY104" fmla="*/ 117335 h 1285696"/>
                <a:gd name="connsiteX105" fmla="*/ 1714196 w 2032825"/>
                <a:gd name="connsiteY105" fmla="*/ 0 h 1285696"/>
                <a:gd name="connsiteX106" fmla="*/ 1715444 w 2032825"/>
                <a:gd name="connsiteY106" fmla="*/ 29958 h 1285696"/>
                <a:gd name="connsiteX107" fmla="*/ 1715444 w 2032825"/>
                <a:gd name="connsiteY107" fmla="*/ 97051 h 1285696"/>
                <a:gd name="connsiteX108" fmla="*/ 1700153 w 2032825"/>
                <a:gd name="connsiteY108" fmla="*/ 125762 h 1285696"/>
                <a:gd name="connsiteX109" fmla="*/ 1615584 w 2032825"/>
                <a:gd name="connsiteY109" fmla="*/ 154159 h 1285696"/>
                <a:gd name="connsiteX110" fmla="*/ 1437709 w 2032825"/>
                <a:gd name="connsiteY110" fmla="*/ 144485 h 1285696"/>
                <a:gd name="connsiteX111" fmla="*/ 1430219 w 2032825"/>
                <a:gd name="connsiteY111" fmla="*/ 142301 h 1285696"/>
                <a:gd name="connsiteX112" fmla="*/ 1389651 w 2032825"/>
                <a:gd name="connsiteY112" fmla="*/ 83633 h 1285696"/>
                <a:gd name="connsiteX113" fmla="*/ 1389027 w 2032825"/>
                <a:gd name="connsiteY113" fmla="*/ 37136 h 1285696"/>
                <a:gd name="connsiteX114" fmla="*/ 1391524 w 2032825"/>
                <a:gd name="connsiteY114" fmla="*/ 4057 h 1285696"/>
                <a:gd name="connsiteX115" fmla="*/ 1521341 w 2032825"/>
                <a:gd name="connsiteY115" fmla="*/ 33079 h 1285696"/>
                <a:gd name="connsiteX116" fmla="*/ 1655216 w 2032825"/>
                <a:gd name="connsiteY116" fmla="*/ 25277 h 1285696"/>
                <a:gd name="connsiteX117" fmla="*/ 1714196 w 2032825"/>
                <a:gd name="connsiteY117" fmla="*/ 0 h 1285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5696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2" y="569201"/>
                    <a:pt x="847912" y="578875"/>
                  </a:cubicBezTo>
                  <a:cubicBezTo>
                    <a:pt x="852281" y="604152"/>
                    <a:pt x="837302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5" y="455610"/>
                  </a:moveTo>
                  <a:cubicBezTo>
                    <a:pt x="2536" y="460915"/>
                    <a:pt x="7529" y="462163"/>
                    <a:pt x="10962" y="463412"/>
                  </a:cubicBezTo>
                  <a:cubicBezTo>
                    <a:pt x="59644" y="483384"/>
                    <a:pt x="108638" y="503355"/>
                    <a:pt x="157319" y="523327"/>
                  </a:cubicBezTo>
                  <a:cubicBezTo>
                    <a:pt x="270910" y="569825"/>
                    <a:pt x="384189" y="616634"/>
                    <a:pt x="497779" y="663132"/>
                  </a:cubicBezTo>
                  <a:cubicBezTo>
                    <a:pt x="541468" y="680919"/>
                    <a:pt x="584844" y="699019"/>
                    <a:pt x="628845" y="716494"/>
                  </a:cubicBezTo>
                  <a:cubicBezTo>
                    <a:pt x="637583" y="719927"/>
                    <a:pt x="641640" y="723983"/>
                    <a:pt x="641640" y="733969"/>
                  </a:cubicBezTo>
                  <a:cubicBezTo>
                    <a:pt x="641328" y="913405"/>
                    <a:pt x="641328" y="1092841"/>
                    <a:pt x="641328" y="1272277"/>
                  </a:cubicBezTo>
                  <a:cubicBezTo>
                    <a:pt x="641328" y="1276958"/>
                    <a:pt x="642888" y="1281951"/>
                    <a:pt x="638519" y="1285696"/>
                  </a:cubicBezTo>
                  <a:cubicBezTo>
                    <a:pt x="582036" y="1263227"/>
                    <a:pt x="525553" y="1240758"/>
                    <a:pt x="469070" y="1217978"/>
                  </a:cubicBezTo>
                  <a:cubicBezTo>
                    <a:pt x="317719" y="1156814"/>
                    <a:pt x="166369" y="1095649"/>
                    <a:pt x="15019" y="1034798"/>
                  </a:cubicBezTo>
                  <a:cubicBezTo>
                    <a:pt x="4409" y="1030429"/>
                    <a:pt x="664" y="1025748"/>
                    <a:pt x="664" y="1013577"/>
                  </a:cubicBezTo>
                  <a:cubicBezTo>
                    <a:pt x="1288" y="830709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5" y="455610"/>
                  </a:cubicBezTo>
                  <a:close/>
                  <a:moveTo>
                    <a:pt x="1253280" y="374474"/>
                  </a:moveTo>
                  <a:cubicBezTo>
                    <a:pt x="1253280" y="410985"/>
                    <a:pt x="1253280" y="445936"/>
                    <a:pt x="1253280" y="481199"/>
                  </a:cubicBezTo>
                  <a:cubicBezTo>
                    <a:pt x="1253280" y="488377"/>
                    <a:pt x="1247975" y="491497"/>
                    <a:pt x="1242982" y="494930"/>
                  </a:cubicBezTo>
                  <a:cubicBezTo>
                    <a:pt x="1217393" y="513030"/>
                    <a:pt x="1187747" y="520207"/>
                    <a:pt x="1157789" y="525200"/>
                  </a:cubicBezTo>
                  <a:cubicBezTo>
                    <a:pt x="1101930" y="534874"/>
                    <a:pt x="1046071" y="533002"/>
                    <a:pt x="990836" y="520207"/>
                  </a:cubicBezTo>
                  <a:cubicBezTo>
                    <a:pt x="971176" y="515526"/>
                    <a:pt x="950892" y="509909"/>
                    <a:pt x="934353" y="496178"/>
                  </a:cubicBezTo>
                  <a:cubicBezTo>
                    <a:pt x="929983" y="492434"/>
                    <a:pt x="927487" y="489313"/>
                    <a:pt x="927799" y="483384"/>
                  </a:cubicBezTo>
                  <a:cubicBezTo>
                    <a:pt x="928111" y="450617"/>
                    <a:pt x="927799" y="418162"/>
                    <a:pt x="927799" y="385396"/>
                  </a:cubicBezTo>
                  <a:cubicBezTo>
                    <a:pt x="927799" y="380403"/>
                    <a:pt x="927175" y="372601"/>
                    <a:pt x="935601" y="378218"/>
                  </a:cubicBezTo>
                  <a:cubicBezTo>
                    <a:pt x="959629" y="394134"/>
                    <a:pt x="987715" y="397566"/>
                    <a:pt x="1014864" y="401311"/>
                  </a:cubicBezTo>
                  <a:cubicBezTo>
                    <a:pt x="1041078" y="404744"/>
                    <a:pt x="1067915" y="407552"/>
                    <a:pt x="1094128" y="406304"/>
                  </a:cubicBezTo>
                  <a:cubicBezTo>
                    <a:pt x="1140001" y="404432"/>
                    <a:pt x="1186499" y="403495"/>
                    <a:pt x="1230500" y="386644"/>
                  </a:cubicBezTo>
                  <a:cubicBezTo>
                    <a:pt x="1238301" y="383836"/>
                    <a:pt x="1245166" y="379467"/>
                    <a:pt x="1253280" y="374474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5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1"/>
                    <a:pt x="377011" y="502420"/>
                  </a:cubicBezTo>
                  <a:cubicBezTo>
                    <a:pt x="331450" y="503980"/>
                    <a:pt x="286201" y="503356"/>
                    <a:pt x="242200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0"/>
                    <a:pt x="191334" y="409737"/>
                    <a:pt x="191334" y="401623"/>
                  </a:cubicBezTo>
                  <a:cubicBezTo>
                    <a:pt x="191334" y="387580"/>
                    <a:pt x="191334" y="373537"/>
                    <a:pt x="191646" y="359495"/>
                  </a:cubicBezTo>
                  <a:cubicBezTo>
                    <a:pt x="191958" y="355438"/>
                    <a:pt x="189774" y="350445"/>
                    <a:pt x="194455" y="347636"/>
                  </a:cubicBezTo>
                  <a:cubicBezTo>
                    <a:pt x="216923" y="365424"/>
                    <a:pt x="244385" y="369481"/>
                    <a:pt x="271222" y="373225"/>
                  </a:cubicBezTo>
                  <a:cubicBezTo>
                    <a:pt x="306797" y="378218"/>
                    <a:pt x="342996" y="380715"/>
                    <a:pt x="378883" y="378530"/>
                  </a:cubicBezTo>
                  <a:cubicBezTo>
                    <a:pt x="413834" y="376346"/>
                    <a:pt x="448785" y="374474"/>
                    <a:pt x="482488" y="363239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4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6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3" y="386333"/>
                  </a:cubicBezTo>
                  <a:cubicBezTo>
                    <a:pt x="1330672" y="380404"/>
                    <a:pt x="1324119" y="372915"/>
                    <a:pt x="1324743" y="357623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2"/>
                    <a:pt x="1334729" y="261820"/>
                  </a:cubicBezTo>
                  <a:cubicBezTo>
                    <a:pt x="1357197" y="275551"/>
                    <a:pt x="1382787" y="279295"/>
                    <a:pt x="1408376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4940"/>
                    <a:pt x="1642110" y="259011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8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7" y="383837"/>
                    <a:pt x="787996" y="387269"/>
                  </a:cubicBezTo>
                  <a:cubicBezTo>
                    <a:pt x="759287" y="390078"/>
                    <a:pt x="730577" y="389454"/>
                    <a:pt x="702179" y="386645"/>
                  </a:cubicBezTo>
                  <a:cubicBezTo>
                    <a:pt x="666916" y="383212"/>
                    <a:pt x="632901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6"/>
                  </a:cubicBezTo>
                  <a:cubicBezTo>
                    <a:pt x="593270" y="265252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3"/>
                  </a:cubicBezTo>
                  <a:cubicBezTo>
                    <a:pt x="744307" y="263380"/>
                    <a:pt x="771145" y="263692"/>
                    <a:pt x="797670" y="262443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5718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7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59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0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8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5" y="117335"/>
                  </a:moveTo>
                  <a:cubicBezTo>
                    <a:pt x="1316942" y="119831"/>
                    <a:pt x="1315069" y="123576"/>
                    <a:pt x="1315069" y="126697"/>
                  </a:cubicBezTo>
                  <a:cubicBezTo>
                    <a:pt x="1315381" y="156030"/>
                    <a:pt x="1314757" y="185364"/>
                    <a:pt x="1315381" y="214386"/>
                  </a:cubicBezTo>
                  <a:cubicBezTo>
                    <a:pt x="1315693" y="226245"/>
                    <a:pt x="1311012" y="233422"/>
                    <a:pt x="1301650" y="239975"/>
                  </a:cubicBezTo>
                  <a:cubicBezTo>
                    <a:pt x="1277622" y="256202"/>
                    <a:pt x="1250161" y="262443"/>
                    <a:pt x="1222387" y="268061"/>
                  </a:cubicBezTo>
                  <a:cubicBezTo>
                    <a:pt x="1186812" y="274926"/>
                    <a:pt x="1150613" y="274926"/>
                    <a:pt x="1114726" y="272742"/>
                  </a:cubicBezTo>
                  <a:cubicBezTo>
                    <a:pt x="1075406" y="270245"/>
                    <a:pt x="1036398" y="264316"/>
                    <a:pt x="1001447" y="243096"/>
                  </a:cubicBezTo>
                  <a:cubicBezTo>
                    <a:pt x="992709" y="237790"/>
                    <a:pt x="988965" y="231550"/>
                    <a:pt x="989589" y="220940"/>
                  </a:cubicBezTo>
                  <a:cubicBezTo>
                    <a:pt x="990213" y="200343"/>
                    <a:pt x="989589" y="179747"/>
                    <a:pt x="989589" y="159151"/>
                  </a:cubicBezTo>
                  <a:cubicBezTo>
                    <a:pt x="992085" y="145420"/>
                    <a:pt x="986780" y="131378"/>
                    <a:pt x="992709" y="118271"/>
                  </a:cubicBezTo>
                  <a:cubicBezTo>
                    <a:pt x="1015178" y="134810"/>
                    <a:pt x="1042015" y="139803"/>
                    <a:pt x="1068540" y="143548"/>
                  </a:cubicBezTo>
                  <a:cubicBezTo>
                    <a:pt x="1105988" y="149165"/>
                    <a:pt x="1143747" y="151037"/>
                    <a:pt x="1181507" y="148853"/>
                  </a:cubicBezTo>
                  <a:cubicBezTo>
                    <a:pt x="1220203" y="146669"/>
                    <a:pt x="1259210" y="143860"/>
                    <a:pt x="1295721" y="128569"/>
                  </a:cubicBezTo>
                  <a:cubicBezTo>
                    <a:pt x="1302275" y="125760"/>
                    <a:pt x="1307268" y="121703"/>
                    <a:pt x="1312885" y="117335"/>
                  </a:cubicBezTo>
                  <a:close/>
                  <a:moveTo>
                    <a:pt x="1714196" y="0"/>
                  </a:moveTo>
                  <a:cubicBezTo>
                    <a:pt x="1715132" y="9674"/>
                    <a:pt x="1715132" y="19972"/>
                    <a:pt x="1715444" y="29958"/>
                  </a:cubicBezTo>
                  <a:cubicBezTo>
                    <a:pt x="1715444" y="52426"/>
                    <a:pt x="1714196" y="74583"/>
                    <a:pt x="1715444" y="97051"/>
                  </a:cubicBezTo>
                  <a:cubicBezTo>
                    <a:pt x="1716068" y="110782"/>
                    <a:pt x="1710451" y="118896"/>
                    <a:pt x="1700153" y="125762"/>
                  </a:cubicBezTo>
                  <a:cubicBezTo>
                    <a:pt x="1674564" y="142613"/>
                    <a:pt x="1645230" y="149478"/>
                    <a:pt x="1615584" y="154159"/>
                  </a:cubicBezTo>
                  <a:cubicBezTo>
                    <a:pt x="1555668" y="163521"/>
                    <a:pt x="1496376" y="161649"/>
                    <a:pt x="1437709" y="144485"/>
                  </a:cubicBezTo>
                  <a:cubicBezTo>
                    <a:pt x="1435212" y="143861"/>
                    <a:pt x="1432716" y="143237"/>
                    <a:pt x="1430219" y="142301"/>
                  </a:cubicBezTo>
                  <a:cubicBezTo>
                    <a:pt x="1389651" y="127010"/>
                    <a:pt x="1389651" y="127010"/>
                    <a:pt x="1389651" y="83633"/>
                  </a:cubicBezTo>
                  <a:cubicBezTo>
                    <a:pt x="1389651" y="68030"/>
                    <a:pt x="1389339" y="52738"/>
                    <a:pt x="1389027" y="37136"/>
                  </a:cubicBezTo>
                  <a:cubicBezTo>
                    <a:pt x="1391211" y="26213"/>
                    <a:pt x="1387155" y="14667"/>
                    <a:pt x="1391524" y="4057"/>
                  </a:cubicBezTo>
                  <a:cubicBezTo>
                    <a:pt x="1431780" y="27774"/>
                    <a:pt x="1476405" y="31206"/>
                    <a:pt x="1521341" y="33079"/>
                  </a:cubicBezTo>
                  <a:cubicBezTo>
                    <a:pt x="1566278" y="34951"/>
                    <a:pt x="1611215" y="34639"/>
                    <a:pt x="1655216" y="25277"/>
                  </a:cubicBezTo>
                  <a:cubicBezTo>
                    <a:pt x="1676436" y="20908"/>
                    <a:pt x="1698281" y="17163"/>
                    <a:pt x="1714196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BB5858D-E6BB-43B2-A302-0EC77123D7DC}"/>
                </a:ext>
              </a:extLst>
            </p:cNvPr>
            <p:cNvSpPr/>
            <p:nvPr userDrawn="1"/>
          </p:nvSpPr>
          <p:spPr>
            <a:xfrm>
              <a:off x="-707925" y="5549449"/>
              <a:ext cx="1435485" cy="1104698"/>
            </a:xfrm>
            <a:custGeom>
              <a:avLst/>
              <a:gdLst>
                <a:gd name="connsiteX0" fmla="*/ 2942011 w 2978923"/>
                <a:gd name="connsiteY0" fmla="*/ 593862 h 2292475"/>
                <a:gd name="connsiteX1" fmla="*/ 2629224 w 2978923"/>
                <a:gd name="connsiteY1" fmla="*/ 467582 h 2292475"/>
                <a:gd name="connsiteX2" fmla="*/ 2599435 w 2978923"/>
                <a:gd name="connsiteY2" fmla="*/ 463696 h 2292475"/>
                <a:gd name="connsiteX3" fmla="*/ 2597492 w 2978923"/>
                <a:gd name="connsiteY3" fmla="*/ 395051 h 2292475"/>
                <a:gd name="connsiteX4" fmla="*/ 2602025 w 2978923"/>
                <a:gd name="connsiteY4" fmla="*/ 386633 h 2292475"/>
                <a:gd name="connsiteX5" fmla="*/ 2580007 w 2978923"/>
                <a:gd name="connsiteY5" fmla="*/ 341949 h 2292475"/>
                <a:gd name="connsiteX6" fmla="*/ 2523667 w 2978923"/>
                <a:gd name="connsiteY6" fmla="*/ 318636 h 2292475"/>
                <a:gd name="connsiteX7" fmla="*/ 2216708 w 2978923"/>
                <a:gd name="connsiteY7" fmla="*/ 287551 h 2292475"/>
                <a:gd name="connsiteX8" fmla="*/ 2164900 w 2978923"/>
                <a:gd name="connsiteY8" fmla="*/ 278485 h 2292475"/>
                <a:gd name="connsiteX9" fmla="*/ 1924644 w 2978923"/>
                <a:gd name="connsiteY9" fmla="*/ 181346 h 2292475"/>
                <a:gd name="connsiteX10" fmla="*/ 1898093 w 2978923"/>
                <a:gd name="connsiteY10" fmla="*/ 175518 h 2292475"/>
                <a:gd name="connsiteX11" fmla="*/ 1897445 w 2978923"/>
                <a:gd name="connsiteY11" fmla="*/ 95216 h 2292475"/>
                <a:gd name="connsiteX12" fmla="*/ 1870246 w 2978923"/>
                <a:gd name="connsiteY12" fmla="*/ 49237 h 2292475"/>
                <a:gd name="connsiteX13" fmla="*/ 1786707 w 2978923"/>
                <a:gd name="connsiteY13" fmla="*/ 21391 h 2292475"/>
                <a:gd name="connsiteX14" fmla="*/ 1390380 w 2978923"/>
                <a:gd name="connsiteY14" fmla="*/ 11677 h 2292475"/>
                <a:gd name="connsiteX15" fmla="*/ 1251796 w 2978923"/>
                <a:gd name="connsiteY15" fmla="*/ 49237 h 2292475"/>
                <a:gd name="connsiteX16" fmla="*/ 1227835 w 2978923"/>
                <a:gd name="connsiteY16" fmla="*/ 99750 h 2292475"/>
                <a:gd name="connsiteX17" fmla="*/ 1227835 w 2978923"/>
                <a:gd name="connsiteY17" fmla="*/ 99750 h 2292475"/>
                <a:gd name="connsiteX18" fmla="*/ 1223302 w 2978923"/>
                <a:gd name="connsiteY18" fmla="*/ 124358 h 2292475"/>
                <a:gd name="connsiteX19" fmla="*/ 1222006 w 2978923"/>
                <a:gd name="connsiteY19" fmla="*/ 207250 h 2292475"/>
                <a:gd name="connsiteX20" fmla="*/ 1191570 w 2978923"/>
                <a:gd name="connsiteY20" fmla="*/ 210488 h 2292475"/>
                <a:gd name="connsiteX21" fmla="*/ 1034852 w 2978923"/>
                <a:gd name="connsiteY21" fmla="*/ 256467 h 2292475"/>
                <a:gd name="connsiteX22" fmla="*/ 979807 w 2978923"/>
                <a:gd name="connsiteY22" fmla="*/ 257762 h 2292475"/>
                <a:gd name="connsiteX23" fmla="*/ 810785 w 2978923"/>
                <a:gd name="connsiteY23" fmla="*/ 233801 h 2292475"/>
                <a:gd name="connsiteX24" fmla="*/ 491523 w 2978923"/>
                <a:gd name="connsiteY24" fmla="*/ 255172 h 2292475"/>
                <a:gd name="connsiteX25" fmla="*/ 452019 w 2978923"/>
                <a:gd name="connsiteY25" fmla="*/ 273304 h 2292475"/>
                <a:gd name="connsiteX26" fmla="*/ 422230 w 2978923"/>
                <a:gd name="connsiteY26" fmla="*/ 288847 h 2292475"/>
                <a:gd name="connsiteX27" fmla="*/ 398917 w 2978923"/>
                <a:gd name="connsiteY27" fmla="*/ 337416 h 2292475"/>
                <a:gd name="connsiteX28" fmla="*/ 394384 w 2978923"/>
                <a:gd name="connsiteY28" fmla="*/ 362024 h 2292475"/>
                <a:gd name="connsiteX29" fmla="*/ 392441 w 2978923"/>
                <a:gd name="connsiteY29" fmla="*/ 454630 h 2292475"/>
                <a:gd name="connsiteX30" fmla="*/ 338691 w 2978923"/>
                <a:gd name="connsiteY30" fmla="*/ 469525 h 2292475"/>
                <a:gd name="connsiteX31" fmla="*/ 5828 w 2978923"/>
                <a:gd name="connsiteY31" fmla="*/ 562131 h 2292475"/>
                <a:gd name="connsiteX32" fmla="*/ 1295 w 2978923"/>
                <a:gd name="connsiteY32" fmla="*/ 572492 h 2292475"/>
                <a:gd name="connsiteX33" fmla="*/ 648 w 2978923"/>
                <a:gd name="connsiteY33" fmla="*/ 577672 h 2292475"/>
                <a:gd name="connsiteX34" fmla="*/ 0 w 2978923"/>
                <a:gd name="connsiteY34" fmla="*/ 1732329 h 2292475"/>
                <a:gd name="connsiteX35" fmla="*/ 19428 w 2978923"/>
                <a:gd name="connsiteY35" fmla="*/ 1758233 h 2292475"/>
                <a:gd name="connsiteX36" fmla="*/ 1329507 w 2978923"/>
                <a:gd name="connsiteY36" fmla="*/ 2287316 h 2292475"/>
                <a:gd name="connsiteX37" fmla="*/ 1329507 w 2978923"/>
                <a:gd name="connsiteY37" fmla="*/ 2287316 h 2292475"/>
                <a:gd name="connsiteX38" fmla="*/ 1330154 w 2978923"/>
                <a:gd name="connsiteY38" fmla="*/ 2297677 h 2292475"/>
                <a:gd name="connsiteX39" fmla="*/ 1341164 w 2978923"/>
                <a:gd name="connsiteY39" fmla="*/ 2297677 h 2292475"/>
                <a:gd name="connsiteX40" fmla="*/ 1390380 w 2978923"/>
                <a:gd name="connsiteY40" fmla="*/ 2286668 h 2292475"/>
                <a:gd name="connsiteX41" fmla="*/ 2421995 w 2978923"/>
                <a:gd name="connsiteY41" fmla="*/ 1955101 h 2292475"/>
                <a:gd name="connsiteX42" fmla="*/ 2942011 w 2978923"/>
                <a:gd name="connsiteY42" fmla="*/ 1788022 h 2292475"/>
                <a:gd name="connsiteX43" fmla="*/ 2982810 w 2978923"/>
                <a:gd name="connsiteY43" fmla="*/ 1732977 h 2292475"/>
                <a:gd name="connsiteX44" fmla="*/ 2982810 w 2978923"/>
                <a:gd name="connsiteY44" fmla="*/ 651498 h 2292475"/>
                <a:gd name="connsiteX45" fmla="*/ 2942011 w 2978923"/>
                <a:gd name="connsiteY45" fmla="*/ 593862 h 2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978923" h="2292475">
                  <a:moveTo>
                    <a:pt x="2942011" y="593862"/>
                  </a:moveTo>
                  <a:cubicBezTo>
                    <a:pt x="2838396" y="550474"/>
                    <a:pt x="2733487" y="510323"/>
                    <a:pt x="2629224" y="467582"/>
                  </a:cubicBezTo>
                  <a:cubicBezTo>
                    <a:pt x="2619510" y="463696"/>
                    <a:pt x="2609796" y="458516"/>
                    <a:pt x="2599435" y="463696"/>
                  </a:cubicBezTo>
                  <a:cubicBezTo>
                    <a:pt x="2598787" y="441031"/>
                    <a:pt x="2598140" y="417717"/>
                    <a:pt x="2597492" y="395051"/>
                  </a:cubicBezTo>
                  <a:cubicBezTo>
                    <a:pt x="2599435" y="392461"/>
                    <a:pt x="2600730" y="389871"/>
                    <a:pt x="2602025" y="386633"/>
                  </a:cubicBezTo>
                  <a:cubicBezTo>
                    <a:pt x="2606558" y="365910"/>
                    <a:pt x="2595549" y="352311"/>
                    <a:pt x="2580007" y="341949"/>
                  </a:cubicBezTo>
                  <a:cubicBezTo>
                    <a:pt x="2562522" y="330940"/>
                    <a:pt x="2543094" y="323816"/>
                    <a:pt x="2523667" y="318636"/>
                  </a:cubicBezTo>
                  <a:cubicBezTo>
                    <a:pt x="2423290" y="291437"/>
                    <a:pt x="2320323" y="285609"/>
                    <a:pt x="2216708" y="287551"/>
                  </a:cubicBezTo>
                  <a:cubicBezTo>
                    <a:pt x="2198575" y="288199"/>
                    <a:pt x="2181738" y="284961"/>
                    <a:pt x="2164900" y="278485"/>
                  </a:cubicBezTo>
                  <a:cubicBezTo>
                    <a:pt x="2084599" y="246753"/>
                    <a:pt x="2004945" y="212431"/>
                    <a:pt x="1924644" y="181346"/>
                  </a:cubicBezTo>
                  <a:cubicBezTo>
                    <a:pt x="1916225" y="178108"/>
                    <a:pt x="1907807" y="170985"/>
                    <a:pt x="1898093" y="175518"/>
                  </a:cubicBezTo>
                  <a:cubicBezTo>
                    <a:pt x="1898093" y="148966"/>
                    <a:pt x="1897445" y="121768"/>
                    <a:pt x="1897445" y="95216"/>
                  </a:cubicBezTo>
                  <a:cubicBezTo>
                    <a:pt x="1903273" y="71255"/>
                    <a:pt x="1888379" y="58304"/>
                    <a:pt x="1870246" y="49237"/>
                  </a:cubicBezTo>
                  <a:cubicBezTo>
                    <a:pt x="1843695" y="35638"/>
                    <a:pt x="1815849" y="27219"/>
                    <a:pt x="1786707" y="21391"/>
                  </a:cubicBezTo>
                  <a:cubicBezTo>
                    <a:pt x="1655246" y="-4513"/>
                    <a:pt x="1523137" y="-5808"/>
                    <a:pt x="1390380" y="11677"/>
                  </a:cubicBezTo>
                  <a:cubicBezTo>
                    <a:pt x="1342458" y="18153"/>
                    <a:pt x="1295184" y="27219"/>
                    <a:pt x="1251796" y="49237"/>
                  </a:cubicBezTo>
                  <a:cubicBezTo>
                    <a:pt x="1231073" y="59599"/>
                    <a:pt x="1216178" y="73846"/>
                    <a:pt x="1227835" y="99750"/>
                  </a:cubicBezTo>
                  <a:cubicBezTo>
                    <a:pt x="1227835" y="99750"/>
                    <a:pt x="1227835" y="99750"/>
                    <a:pt x="1227835" y="99750"/>
                  </a:cubicBezTo>
                  <a:cubicBezTo>
                    <a:pt x="1218769" y="106226"/>
                    <a:pt x="1223302" y="115939"/>
                    <a:pt x="1223302" y="124358"/>
                  </a:cubicBezTo>
                  <a:cubicBezTo>
                    <a:pt x="1222654" y="152204"/>
                    <a:pt x="1222654" y="179403"/>
                    <a:pt x="1222006" y="207250"/>
                  </a:cubicBezTo>
                  <a:cubicBezTo>
                    <a:pt x="1211645" y="202717"/>
                    <a:pt x="1201283" y="207250"/>
                    <a:pt x="1191570" y="210488"/>
                  </a:cubicBezTo>
                  <a:cubicBezTo>
                    <a:pt x="1139115" y="225383"/>
                    <a:pt x="1086660" y="240277"/>
                    <a:pt x="1034852" y="256467"/>
                  </a:cubicBezTo>
                  <a:cubicBezTo>
                    <a:pt x="1016720" y="262295"/>
                    <a:pt x="998587" y="262943"/>
                    <a:pt x="979807" y="257762"/>
                  </a:cubicBezTo>
                  <a:cubicBezTo>
                    <a:pt x="924114" y="243515"/>
                    <a:pt x="867773" y="235096"/>
                    <a:pt x="810785" y="233801"/>
                  </a:cubicBezTo>
                  <a:cubicBezTo>
                    <a:pt x="703933" y="231211"/>
                    <a:pt x="597080" y="230563"/>
                    <a:pt x="491523" y="255172"/>
                  </a:cubicBezTo>
                  <a:cubicBezTo>
                    <a:pt x="477275" y="258410"/>
                    <a:pt x="461733" y="259705"/>
                    <a:pt x="452019" y="273304"/>
                  </a:cubicBezTo>
                  <a:cubicBezTo>
                    <a:pt x="442305" y="278485"/>
                    <a:pt x="431944" y="284313"/>
                    <a:pt x="422230" y="288847"/>
                  </a:cubicBezTo>
                  <a:cubicBezTo>
                    <a:pt x="400860" y="298560"/>
                    <a:pt x="391146" y="314102"/>
                    <a:pt x="398917" y="337416"/>
                  </a:cubicBezTo>
                  <a:cubicBezTo>
                    <a:pt x="391146" y="344539"/>
                    <a:pt x="395031" y="354253"/>
                    <a:pt x="394384" y="362024"/>
                  </a:cubicBezTo>
                  <a:cubicBezTo>
                    <a:pt x="393089" y="393109"/>
                    <a:pt x="393089" y="423546"/>
                    <a:pt x="392441" y="454630"/>
                  </a:cubicBezTo>
                  <a:cubicBezTo>
                    <a:pt x="374308" y="459811"/>
                    <a:pt x="356824" y="464344"/>
                    <a:pt x="338691" y="469525"/>
                  </a:cubicBezTo>
                  <a:cubicBezTo>
                    <a:pt x="227305" y="498666"/>
                    <a:pt x="119157" y="540760"/>
                    <a:pt x="5828" y="562131"/>
                  </a:cubicBezTo>
                  <a:cubicBezTo>
                    <a:pt x="0" y="563425"/>
                    <a:pt x="0" y="567959"/>
                    <a:pt x="1295" y="572492"/>
                  </a:cubicBezTo>
                  <a:cubicBezTo>
                    <a:pt x="1295" y="574435"/>
                    <a:pt x="648" y="575730"/>
                    <a:pt x="648" y="577672"/>
                  </a:cubicBezTo>
                  <a:cubicBezTo>
                    <a:pt x="648" y="962342"/>
                    <a:pt x="648" y="1347012"/>
                    <a:pt x="0" y="1732329"/>
                  </a:cubicBezTo>
                  <a:cubicBezTo>
                    <a:pt x="0" y="1747871"/>
                    <a:pt x="6476" y="1753052"/>
                    <a:pt x="19428" y="1758233"/>
                  </a:cubicBezTo>
                  <a:cubicBezTo>
                    <a:pt x="455905" y="1934378"/>
                    <a:pt x="893030" y="2111171"/>
                    <a:pt x="1329507" y="2287316"/>
                  </a:cubicBezTo>
                  <a:lnTo>
                    <a:pt x="1329507" y="2287316"/>
                  </a:lnTo>
                  <a:cubicBezTo>
                    <a:pt x="1329507" y="2290554"/>
                    <a:pt x="1329507" y="2294439"/>
                    <a:pt x="1330154" y="2297677"/>
                  </a:cubicBezTo>
                  <a:cubicBezTo>
                    <a:pt x="1334040" y="2297677"/>
                    <a:pt x="1337278" y="2297677"/>
                    <a:pt x="1341164" y="2297677"/>
                  </a:cubicBezTo>
                  <a:cubicBezTo>
                    <a:pt x="1357353" y="2291849"/>
                    <a:pt x="1374191" y="2291849"/>
                    <a:pt x="1390380" y="2286668"/>
                  </a:cubicBezTo>
                  <a:cubicBezTo>
                    <a:pt x="1734252" y="2175930"/>
                    <a:pt x="2078123" y="2065839"/>
                    <a:pt x="2421995" y="1955101"/>
                  </a:cubicBezTo>
                  <a:cubicBezTo>
                    <a:pt x="2595549" y="1899408"/>
                    <a:pt x="2768456" y="1844363"/>
                    <a:pt x="2942011" y="1788022"/>
                  </a:cubicBezTo>
                  <a:cubicBezTo>
                    <a:pt x="2977629" y="1776366"/>
                    <a:pt x="2982810" y="1771185"/>
                    <a:pt x="2982810" y="1732977"/>
                  </a:cubicBezTo>
                  <a:cubicBezTo>
                    <a:pt x="2982810" y="1372268"/>
                    <a:pt x="2982810" y="1012207"/>
                    <a:pt x="2982810" y="651498"/>
                  </a:cubicBezTo>
                  <a:cubicBezTo>
                    <a:pt x="2980867" y="612643"/>
                    <a:pt x="2977629" y="608757"/>
                    <a:pt x="2942011" y="593862"/>
                  </a:cubicBezTo>
                  <a:close/>
                </a:path>
              </a:pathLst>
            </a:custGeom>
            <a:solidFill>
              <a:schemeClr val="accent1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E29FA49-E917-4A42-98D4-D241FB2F7D62}"/>
                </a:ext>
              </a:extLst>
            </p:cNvPr>
            <p:cNvSpPr/>
            <p:nvPr userDrawn="1"/>
          </p:nvSpPr>
          <p:spPr>
            <a:xfrm>
              <a:off x="48710" y="3668339"/>
              <a:ext cx="2237483" cy="1332504"/>
            </a:xfrm>
            <a:custGeom>
              <a:avLst/>
              <a:gdLst>
                <a:gd name="connsiteX0" fmla="*/ 4647204 w 4643235"/>
                <a:gd name="connsiteY0" fmla="*/ 1328211 h 2765218"/>
                <a:gd name="connsiteX1" fmla="*/ 4645909 w 4643235"/>
                <a:gd name="connsiteY1" fmla="*/ 1299070 h 2765218"/>
                <a:gd name="connsiteX2" fmla="*/ 4646556 w 4643235"/>
                <a:gd name="connsiteY2" fmla="*/ 638526 h 2765218"/>
                <a:gd name="connsiteX3" fmla="*/ 4624538 w 4643235"/>
                <a:gd name="connsiteY3" fmla="*/ 605499 h 2765218"/>
                <a:gd name="connsiteX4" fmla="*/ 4217203 w 4643235"/>
                <a:gd name="connsiteY4" fmla="*/ 433887 h 2765218"/>
                <a:gd name="connsiteX5" fmla="*/ 4215908 w 4643235"/>
                <a:gd name="connsiteY5" fmla="*/ 380784 h 2765218"/>
                <a:gd name="connsiteX6" fmla="*/ 4215908 w 4643235"/>
                <a:gd name="connsiteY6" fmla="*/ 380784 h 2765218"/>
                <a:gd name="connsiteX7" fmla="*/ 4215908 w 4643235"/>
                <a:gd name="connsiteY7" fmla="*/ 380784 h 2765218"/>
                <a:gd name="connsiteX8" fmla="*/ 4192594 w 4643235"/>
                <a:gd name="connsiteY8" fmla="*/ 340633 h 2765218"/>
                <a:gd name="connsiteX9" fmla="*/ 4148558 w 4643235"/>
                <a:gd name="connsiteY9" fmla="*/ 321853 h 2765218"/>
                <a:gd name="connsiteX10" fmla="*/ 3925139 w 4643235"/>
                <a:gd name="connsiteY10" fmla="*/ 290121 h 2765218"/>
                <a:gd name="connsiteX11" fmla="*/ 3832533 w 4643235"/>
                <a:gd name="connsiteY11" fmla="*/ 271341 h 2765218"/>
                <a:gd name="connsiteX12" fmla="*/ 3558602 w 4643235"/>
                <a:gd name="connsiteY12" fmla="*/ 154775 h 2765218"/>
                <a:gd name="connsiteX13" fmla="*/ 3557306 w 4643235"/>
                <a:gd name="connsiteY13" fmla="*/ 91958 h 2765218"/>
                <a:gd name="connsiteX14" fmla="*/ 3531403 w 4643235"/>
                <a:gd name="connsiteY14" fmla="*/ 50512 h 2765218"/>
                <a:gd name="connsiteX15" fmla="*/ 3445920 w 4643235"/>
                <a:gd name="connsiteY15" fmla="*/ 21371 h 2765218"/>
                <a:gd name="connsiteX16" fmla="*/ 3301507 w 4643235"/>
                <a:gd name="connsiteY16" fmla="*/ 0 h 2765218"/>
                <a:gd name="connsiteX17" fmla="*/ 3140905 w 4643235"/>
                <a:gd name="connsiteY17" fmla="*/ 0 h 2765218"/>
                <a:gd name="connsiteX18" fmla="*/ 3109820 w 4643235"/>
                <a:gd name="connsiteY18" fmla="*/ 4533 h 2765218"/>
                <a:gd name="connsiteX19" fmla="*/ 2916190 w 4643235"/>
                <a:gd name="connsiteY19" fmla="*/ 47274 h 2765218"/>
                <a:gd name="connsiteX20" fmla="*/ 2887696 w 4643235"/>
                <a:gd name="connsiteY20" fmla="*/ 100377 h 2765218"/>
                <a:gd name="connsiteX21" fmla="*/ 2887696 w 4643235"/>
                <a:gd name="connsiteY21" fmla="*/ 100377 h 2765218"/>
                <a:gd name="connsiteX22" fmla="*/ 2887696 w 4643235"/>
                <a:gd name="connsiteY22" fmla="*/ 100377 h 2765218"/>
                <a:gd name="connsiteX23" fmla="*/ 2882515 w 4643235"/>
                <a:gd name="connsiteY23" fmla="*/ 169022 h 2765218"/>
                <a:gd name="connsiteX24" fmla="*/ 2620240 w 4643235"/>
                <a:gd name="connsiteY24" fmla="*/ 248028 h 2765218"/>
                <a:gd name="connsiteX25" fmla="*/ 2578795 w 4643235"/>
                <a:gd name="connsiteY25" fmla="*/ 251913 h 2765218"/>
                <a:gd name="connsiteX26" fmla="*/ 2209019 w 4643235"/>
                <a:gd name="connsiteY26" fmla="*/ 251913 h 2765218"/>
                <a:gd name="connsiteX27" fmla="*/ 2084034 w 4643235"/>
                <a:gd name="connsiteY27" fmla="*/ 287531 h 2765218"/>
                <a:gd name="connsiteX28" fmla="*/ 2059426 w 4643235"/>
                <a:gd name="connsiteY28" fmla="*/ 337395 h 2765218"/>
                <a:gd name="connsiteX29" fmla="*/ 2052950 w 4643235"/>
                <a:gd name="connsiteY29" fmla="*/ 422230 h 2765218"/>
                <a:gd name="connsiteX30" fmla="*/ 1830826 w 4643235"/>
                <a:gd name="connsiteY30" fmla="*/ 488932 h 2765218"/>
                <a:gd name="connsiteX31" fmla="*/ 1763476 w 4643235"/>
                <a:gd name="connsiteY31" fmla="*/ 493465 h 2765218"/>
                <a:gd name="connsiteX32" fmla="*/ 1431261 w 4643235"/>
                <a:gd name="connsiteY32" fmla="*/ 483104 h 2765218"/>
                <a:gd name="connsiteX33" fmla="*/ 1260945 w 4643235"/>
                <a:gd name="connsiteY33" fmla="*/ 522607 h 2765218"/>
                <a:gd name="connsiteX34" fmla="*/ 1229213 w 4643235"/>
                <a:gd name="connsiteY34" fmla="*/ 578300 h 2765218"/>
                <a:gd name="connsiteX35" fmla="*/ 1223384 w 4643235"/>
                <a:gd name="connsiteY35" fmla="*/ 675439 h 2765218"/>
                <a:gd name="connsiteX36" fmla="*/ 1014212 w 4643235"/>
                <a:gd name="connsiteY36" fmla="*/ 738255 h 2765218"/>
                <a:gd name="connsiteX37" fmla="*/ 983128 w 4643235"/>
                <a:gd name="connsiteY37" fmla="*/ 742788 h 2765218"/>
                <a:gd name="connsiteX38" fmla="*/ 548593 w 4643235"/>
                <a:gd name="connsiteY38" fmla="*/ 729189 h 2765218"/>
                <a:gd name="connsiteX39" fmla="*/ 421665 w 4643235"/>
                <a:gd name="connsiteY39" fmla="*/ 766749 h 2765218"/>
                <a:gd name="connsiteX40" fmla="*/ 402885 w 4643235"/>
                <a:gd name="connsiteY40" fmla="*/ 814023 h 2765218"/>
                <a:gd name="connsiteX41" fmla="*/ 397704 w 4643235"/>
                <a:gd name="connsiteY41" fmla="*/ 837984 h 2765218"/>
                <a:gd name="connsiteX42" fmla="*/ 397057 w 4643235"/>
                <a:gd name="connsiteY42" fmla="*/ 925409 h 2765218"/>
                <a:gd name="connsiteX43" fmla="*/ 397057 w 4643235"/>
                <a:gd name="connsiteY43" fmla="*/ 925409 h 2765218"/>
                <a:gd name="connsiteX44" fmla="*/ 397057 w 4643235"/>
                <a:gd name="connsiteY44" fmla="*/ 925409 h 2765218"/>
                <a:gd name="connsiteX45" fmla="*/ 82974 w 4643235"/>
                <a:gd name="connsiteY45" fmla="*/ 1021253 h 2765218"/>
                <a:gd name="connsiteX46" fmla="*/ 14330 w 4643235"/>
                <a:gd name="connsiteY46" fmla="*/ 1038090 h 2765218"/>
                <a:gd name="connsiteX47" fmla="*/ 2673 w 4643235"/>
                <a:gd name="connsiteY47" fmla="*/ 1058166 h 2765218"/>
                <a:gd name="connsiteX48" fmla="*/ 1378 w 4643235"/>
                <a:gd name="connsiteY48" fmla="*/ 2195985 h 2765218"/>
                <a:gd name="connsiteX49" fmla="*/ 31167 w 4643235"/>
                <a:gd name="connsiteY49" fmla="*/ 2240021 h 2765218"/>
                <a:gd name="connsiteX50" fmla="*/ 973414 w 4643235"/>
                <a:gd name="connsiteY50" fmla="*/ 2620158 h 2765218"/>
                <a:gd name="connsiteX51" fmla="*/ 1325056 w 4643235"/>
                <a:gd name="connsiteY51" fmla="*/ 2760685 h 2765218"/>
                <a:gd name="connsiteX52" fmla="*/ 1325056 w 4643235"/>
                <a:gd name="connsiteY52" fmla="*/ 2760685 h 2765218"/>
                <a:gd name="connsiteX53" fmla="*/ 1325056 w 4643235"/>
                <a:gd name="connsiteY53" fmla="*/ 2760685 h 2765218"/>
                <a:gd name="connsiteX54" fmla="*/ 1358731 w 4643235"/>
                <a:gd name="connsiteY54" fmla="*/ 2767161 h 2765218"/>
                <a:gd name="connsiteX55" fmla="*/ 1839244 w 4643235"/>
                <a:gd name="connsiteY55" fmla="*/ 2615624 h 2765218"/>
                <a:gd name="connsiteX56" fmla="*/ 1872919 w 4643235"/>
                <a:gd name="connsiteY56" fmla="*/ 2611739 h 2765218"/>
                <a:gd name="connsiteX57" fmla="*/ 2403945 w 4643235"/>
                <a:gd name="connsiteY57" fmla="*/ 2442070 h 2765218"/>
                <a:gd name="connsiteX58" fmla="*/ 2434382 w 4643235"/>
                <a:gd name="connsiteY58" fmla="*/ 2427175 h 2765218"/>
                <a:gd name="connsiteX59" fmla="*/ 2921371 w 4643235"/>
                <a:gd name="connsiteY59" fmla="*/ 2272401 h 2765218"/>
                <a:gd name="connsiteX60" fmla="*/ 2942741 w 4643235"/>
                <a:gd name="connsiteY60" fmla="*/ 2265925 h 2765218"/>
                <a:gd name="connsiteX61" fmla="*/ 2956988 w 4643235"/>
                <a:gd name="connsiteY61" fmla="*/ 2259449 h 2765218"/>
                <a:gd name="connsiteX62" fmla="*/ 3522336 w 4643235"/>
                <a:gd name="connsiteY62" fmla="*/ 2080066 h 2765218"/>
                <a:gd name="connsiteX63" fmla="*/ 4617415 w 4643235"/>
                <a:gd name="connsiteY63" fmla="*/ 1733604 h 2765218"/>
                <a:gd name="connsiteX64" fmla="*/ 4648499 w 4643235"/>
                <a:gd name="connsiteY64" fmla="*/ 1692158 h 2765218"/>
                <a:gd name="connsiteX65" fmla="*/ 4647204 w 4643235"/>
                <a:gd name="connsiteY65" fmla="*/ 1328211 h 2765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4643235" h="2765218">
                  <a:moveTo>
                    <a:pt x="4647204" y="1328211"/>
                  </a:moveTo>
                  <a:cubicBezTo>
                    <a:pt x="4646556" y="1318498"/>
                    <a:pt x="4645909" y="1308784"/>
                    <a:pt x="4645909" y="1299070"/>
                  </a:cubicBezTo>
                  <a:cubicBezTo>
                    <a:pt x="4645909" y="1078888"/>
                    <a:pt x="4645261" y="858707"/>
                    <a:pt x="4646556" y="638526"/>
                  </a:cubicBezTo>
                  <a:cubicBezTo>
                    <a:pt x="4646556" y="620393"/>
                    <a:pt x="4640728" y="612622"/>
                    <a:pt x="4624538" y="605499"/>
                  </a:cubicBezTo>
                  <a:cubicBezTo>
                    <a:pt x="4488544" y="548511"/>
                    <a:pt x="4352549" y="490875"/>
                    <a:pt x="4217203" y="433887"/>
                  </a:cubicBezTo>
                  <a:cubicBezTo>
                    <a:pt x="4216555" y="416402"/>
                    <a:pt x="4216555" y="398269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15908" y="380784"/>
                    <a:pt x="4215908" y="380784"/>
                    <a:pt x="4215908" y="380784"/>
                  </a:cubicBezTo>
                  <a:cubicBezTo>
                    <a:pt x="4220441" y="360061"/>
                    <a:pt x="4207489" y="349052"/>
                    <a:pt x="4192594" y="340633"/>
                  </a:cubicBezTo>
                  <a:cubicBezTo>
                    <a:pt x="4178995" y="332862"/>
                    <a:pt x="4164100" y="326386"/>
                    <a:pt x="4148558" y="321853"/>
                  </a:cubicBezTo>
                  <a:cubicBezTo>
                    <a:pt x="4076027" y="299188"/>
                    <a:pt x="4000907" y="291416"/>
                    <a:pt x="3925139" y="290121"/>
                  </a:cubicBezTo>
                  <a:cubicBezTo>
                    <a:pt x="3892759" y="289474"/>
                    <a:pt x="3862322" y="284293"/>
                    <a:pt x="3832533" y="271341"/>
                  </a:cubicBezTo>
                  <a:cubicBezTo>
                    <a:pt x="3741870" y="231190"/>
                    <a:pt x="3649912" y="193630"/>
                    <a:pt x="3558602" y="154775"/>
                  </a:cubicBezTo>
                  <a:cubicBezTo>
                    <a:pt x="3557954" y="134052"/>
                    <a:pt x="3557306" y="112681"/>
                    <a:pt x="3557306" y="91958"/>
                  </a:cubicBezTo>
                  <a:cubicBezTo>
                    <a:pt x="3562487" y="69292"/>
                    <a:pt x="3546945" y="58931"/>
                    <a:pt x="3531403" y="50512"/>
                  </a:cubicBezTo>
                  <a:cubicBezTo>
                    <a:pt x="3504852" y="36265"/>
                    <a:pt x="3475062" y="28494"/>
                    <a:pt x="3445920" y="21371"/>
                  </a:cubicBezTo>
                  <a:cubicBezTo>
                    <a:pt x="3397999" y="9714"/>
                    <a:pt x="3349429" y="9066"/>
                    <a:pt x="3301507" y="0"/>
                  </a:cubicBezTo>
                  <a:cubicBezTo>
                    <a:pt x="3247757" y="0"/>
                    <a:pt x="3194655" y="0"/>
                    <a:pt x="3140905" y="0"/>
                  </a:cubicBezTo>
                  <a:cubicBezTo>
                    <a:pt x="3131191" y="7124"/>
                    <a:pt x="3120182" y="3886"/>
                    <a:pt x="3109820" y="4533"/>
                  </a:cubicBezTo>
                  <a:cubicBezTo>
                    <a:pt x="3043766" y="11657"/>
                    <a:pt x="2977711" y="18780"/>
                    <a:pt x="2916190" y="47274"/>
                  </a:cubicBezTo>
                  <a:cubicBezTo>
                    <a:pt x="2893524" y="57636"/>
                    <a:pt x="2876687" y="71235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87696" y="100377"/>
                    <a:pt x="2887696" y="100377"/>
                    <a:pt x="2887696" y="100377"/>
                  </a:cubicBezTo>
                  <a:cubicBezTo>
                    <a:pt x="2878630" y="123042"/>
                    <a:pt x="2887048" y="146356"/>
                    <a:pt x="2882515" y="169022"/>
                  </a:cubicBezTo>
                  <a:cubicBezTo>
                    <a:pt x="2795090" y="195573"/>
                    <a:pt x="2707665" y="221476"/>
                    <a:pt x="2620240" y="248028"/>
                  </a:cubicBezTo>
                  <a:cubicBezTo>
                    <a:pt x="2606641" y="252561"/>
                    <a:pt x="2593042" y="253856"/>
                    <a:pt x="2578795" y="251913"/>
                  </a:cubicBezTo>
                  <a:cubicBezTo>
                    <a:pt x="2455752" y="234428"/>
                    <a:pt x="2332062" y="233781"/>
                    <a:pt x="2209019" y="251913"/>
                  </a:cubicBezTo>
                  <a:cubicBezTo>
                    <a:pt x="2165631" y="258389"/>
                    <a:pt x="2123537" y="267456"/>
                    <a:pt x="2084034" y="287531"/>
                  </a:cubicBezTo>
                  <a:cubicBezTo>
                    <a:pt x="2063959" y="297892"/>
                    <a:pt x="2047769" y="311492"/>
                    <a:pt x="2059426" y="337395"/>
                  </a:cubicBezTo>
                  <a:cubicBezTo>
                    <a:pt x="2047121" y="364594"/>
                    <a:pt x="2058131" y="394384"/>
                    <a:pt x="2052950" y="422230"/>
                  </a:cubicBezTo>
                  <a:cubicBezTo>
                    <a:pt x="1979124" y="444248"/>
                    <a:pt x="1904651" y="465619"/>
                    <a:pt x="1830826" y="488932"/>
                  </a:cubicBezTo>
                  <a:cubicBezTo>
                    <a:pt x="1808160" y="496056"/>
                    <a:pt x="1786789" y="497998"/>
                    <a:pt x="1763476" y="493465"/>
                  </a:cubicBezTo>
                  <a:cubicBezTo>
                    <a:pt x="1653385" y="473390"/>
                    <a:pt x="1542000" y="472095"/>
                    <a:pt x="1431261" y="483104"/>
                  </a:cubicBezTo>
                  <a:cubicBezTo>
                    <a:pt x="1372978" y="488932"/>
                    <a:pt x="1314695" y="497351"/>
                    <a:pt x="1260945" y="522607"/>
                  </a:cubicBezTo>
                  <a:cubicBezTo>
                    <a:pt x="1236336" y="533616"/>
                    <a:pt x="1220794" y="549158"/>
                    <a:pt x="1229213" y="578300"/>
                  </a:cubicBezTo>
                  <a:cubicBezTo>
                    <a:pt x="1218851" y="610032"/>
                    <a:pt x="1230508" y="643059"/>
                    <a:pt x="1223384" y="675439"/>
                  </a:cubicBezTo>
                  <a:cubicBezTo>
                    <a:pt x="1154092" y="696162"/>
                    <a:pt x="1084152" y="717532"/>
                    <a:pt x="1014212" y="738255"/>
                  </a:cubicBezTo>
                  <a:cubicBezTo>
                    <a:pt x="1004498" y="740845"/>
                    <a:pt x="995432" y="746026"/>
                    <a:pt x="983128" y="742788"/>
                  </a:cubicBezTo>
                  <a:cubicBezTo>
                    <a:pt x="839362" y="708466"/>
                    <a:pt x="693654" y="709761"/>
                    <a:pt x="548593" y="729189"/>
                  </a:cubicBezTo>
                  <a:cubicBezTo>
                    <a:pt x="504557" y="735017"/>
                    <a:pt x="461168" y="744731"/>
                    <a:pt x="421665" y="766749"/>
                  </a:cubicBezTo>
                  <a:cubicBezTo>
                    <a:pt x="402885" y="777111"/>
                    <a:pt x="389933" y="790710"/>
                    <a:pt x="402885" y="814023"/>
                  </a:cubicBezTo>
                  <a:cubicBezTo>
                    <a:pt x="393171" y="820499"/>
                    <a:pt x="397704" y="830213"/>
                    <a:pt x="397704" y="837984"/>
                  </a:cubicBezTo>
                  <a:cubicBezTo>
                    <a:pt x="397057" y="867126"/>
                    <a:pt x="397057" y="896267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397057" y="925409"/>
                    <a:pt x="397057" y="925409"/>
                    <a:pt x="397057" y="925409"/>
                  </a:cubicBezTo>
                  <a:cubicBezTo>
                    <a:pt x="292147" y="957789"/>
                    <a:pt x="187884" y="990168"/>
                    <a:pt x="82974" y="1021253"/>
                  </a:cubicBezTo>
                  <a:cubicBezTo>
                    <a:pt x="60309" y="1027729"/>
                    <a:pt x="38938" y="1040033"/>
                    <a:pt x="14330" y="1038090"/>
                  </a:cubicBezTo>
                  <a:cubicBezTo>
                    <a:pt x="-8336" y="1033557"/>
                    <a:pt x="2673" y="1052337"/>
                    <a:pt x="2673" y="1058166"/>
                  </a:cubicBezTo>
                  <a:cubicBezTo>
                    <a:pt x="2025" y="1437654"/>
                    <a:pt x="2025" y="1816496"/>
                    <a:pt x="1378" y="2195985"/>
                  </a:cubicBezTo>
                  <a:cubicBezTo>
                    <a:pt x="1378" y="2220593"/>
                    <a:pt x="9149" y="2230955"/>
                    <a:pt x="31167" y="2240021"/>
                  </a:cubicBezTo>
                  <a:cubicBezTo>
                    <a:pt x="345249" y="2366301"/>
                    <a:pt x="659332" y="2493230"/>
                    <a:pt x="973414" y="2620158"/>
                  </a:cubicBezTo>
                  <a:cubicBezTo>
                    <a:pt x="1090628" y="2667432"/>
                    <a:pt x="1207842" y="2714058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25056" y="2760685"/>
                    <a:pt x="1325056" y="2760685"/>
                    <a:pt x="1325056" y="2760685"/>
                  </a:cubicBezTo>
                  <a:cubicBezTo>
                    <a:pt x="1333475" y="2776875"/>
                    <a:pt x="1345779" y="2771047"/>
                    <a:pt x="1358731" y="2767161"/>
                  </a:cubicBezTo>
                  <a:cubicBezTo>
                    <a:pt x="1518686" y="2716649"/>
                    <a:pt x="1679289" y="2666137"/>
                    <a:pt x="1839244" y="2615624"/>
                  </a:cubicBezTo>
                  <a:cubicBezTo>
                    <a:pt x="1850901" y="2620158"/>
                    <a:pt x="1861910" y="2615624"/>
                    <a:pt x="1872919" y="2611739"/>
                  </a:cubicBezTo>
                  <a:cubicBezTo>
                    <a:pt x="2049064" y="2553456"/>
                    <a:pt x="2227152" y="2500353"/>
                    <a:pt x="2403945" y="2442070"/>
                  </a:cubicBezTo>
                  <a:cubicBezTo>
                    <a:pt x="2414954" y="2438184"/>
                    <a:pt x="2426610" y="2436889"/>
                    <a:pt x="2434382" y="2427175"/>
                  </a:cubicBezTo>
                  <a:cubicBezTo>
                    <a:pt x="2595632" y="2372777"/>
                    <a:pt x="2758178" y="2321618"/>
                    <a:pt x="2921371" y="2272401"/>
                  </a:cubicBezTo>
                  <a:cubicBezTo>
                    <a:pt x="2930437" y="2275639"/>
                    <a:pt x="2936913" y="2272401"/>
                    <a:pt x="2942741" y="2265925"/>
                  </a:cubicBezTo>
                  <a:cubicBezTo>
                    <a:pt x="2947274" y="2263982"/>
                    <a:pt x="2952455" y="2261392"/>
                    <a:pt x="2956988" y="2259449"/>
                  </a:cubicBezTo>
                  <a:cubicBezTo>
                    <a:pt x="3145438" y="2199870"/>
                    <a:pt x="3333887" y="2139644"/>
                    <a:pt x="3522336" y="2080066"/>
                  </a:cubicBezTo>
                  <a:cubicBezTo>
                    <a:pt x="3886931" y="1964147"/>
                    <a:pt x="4252173" y="1848228"/>
                    <a:pt x="4617415" y="1733604"/>
                  </a:cubicBezTo>
                  <a:cubicBezTo>
                    <a:pt x="4640728" y="1726481"/>
                    <a:pt x="4648499" y="1716767"/>
                    <a:pt x="4648499" y="1692158"/>
                  </a:cubicBezTo>
                  <a:cubicBezTo>
                    <a:pt x="4645909" y="1571058"/>
                    <a:pt x="4647204" y="1449959"/>
                    <a:pt x="4647204" y="1328211"/>
                  </a:cubicBezTo>
                  <a:close/>
                </a:path>
              </a:pathLst>
            </a:custGeom>
            <a:solidFill>
              <a:schemeClr val="accent5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059FA10-1062-4569-A6B4-E2E7CD97B1BD}"/>
                </a:ext>
              </a:extLst>
            </p:cNvPr>
            <p:cNvSpPr/>
            <p:nvPr userDrawn="1"/>
          </p:nvSpPr>
          <p:spPr>
            <a:xfrm>
              <a:off x="-704803" y="5597759"/>
              <a:ext cx="1252929" cy="1057023"/>
            </a:xfrm>
            <a:custGeom>
              <a:avLst/>
              <a:gdLst>
                <a:gd name="connsiteX0" fmla="*/ 844440 w 1252929"/>
                <a:gd name="connsiteY0" fmla="*/ 260328 h 1057022"/>
                <a:gd name="connsiteX1" fmla="*/ 846312 w 1252929"/>
                <a:gd name="connsiteY1" fmla="*/ 269690 h 1057022"/>
                <a:gd name="connsiteX2" fmla="*/ 846624 w 1252929"/>
                <a:gd name="connsiteY2" fmla="*/ 358628 h 1057022"/>
                <a:gd name="connsiteX3" fmla="*/ 833517 w 1252929"/>
                <a:gd name="connsiteY3" fmla="*/ 382969 h 1057022"/>
                <a:gd name="connsiteX4" fmla="*/ 748012 w 1252929"/>
                <a:gd name="connsiteY4" fmla="*/ 412927 h 1057022"/>
                <a:gd name="connsiteX5" fmla="*/ 577002 w 1252929"/>
                <a:gd name="connsiteY5" fmla="*/ 406061 h 1057022"/>
                <a:gd name="connsiteX6" fmla="*/ 567016 w 1252929"/>
                <a:gd name="connsiteY6" fmla="*/ 403565 h 1057022"/>
                <a:gd name="connsiteX7" fmla="*/ 520519 w 1252929"/>
                <a:gd name="connsiteY7" fmla="*/ 340216 h 1057022"/>
                <a:gd name="connsiteX8" fmla="*/ 520519 w 1252929"/>
                <a:gd name="connsiteY8" fmla="*/ 266881 h 1057022"/>
                <a:gd name="connsiteX9" fmla="*/ 522392 w 1252929"/>
                <a:gd name="connsiteY9" fmla="*/ 262825 h 1057022"/>
                <a:gd name="connsiteX10" fmla="*/ 611954 w 1252929"/>
                <a:gd name="connsiteY10" fmla="*/ 289662 h 1057022"/>
                <a:gd name="connsiteX11" fmla="*/ 754254 w 1252929"/>
                <a:gd name="connsiteY11" fmla="*/ 289662 h 1057022"/>
                <a:gd name="connsiteX12" fmla="*/ 816978 w 1252929"/>
                <a:gd name="connsiteY12" fmla="*/ 276556 h 1057022"/>
                <a:gd name="connsiteX13" fmla="*/ 844440 w 1252929"/>
                <a:gd name="connsiteY13" fmla="*/ 260328 h 1057022"/>
                <a:gd name="connsiteX14" fmla="*/ 312 w 1252929"/>
                <a:gd name="connsiteY14" fmla="*/ 230370 h 1057022"/>
                <a:gd name="connsiteX15" fmla="*/ 93619 w 1252929"/>
                <a:gd name="connsiteY15" fmla="*/ 267505 h 1057022"/>
                <a:gd name="connsiteX16" fmla="*/ 629742 w 1252929"/>
                <a:gd name="connsiteY16" fmla="*/ 486885 h 1057022"/>
                <a:gd name="connsiteX17" fmla="*/ 641288 w 1252929"/>
                <a:gd name="connsiteY17" fmla="*/ 501240 h 1057022"/>
                <a:gd name="connsiteX18" fmla="*/ 640664 w 1252929"/>
                <a:gd name="connsiteY18" fmla="*/ 1057022 h 1057022"/>
                <a:gd name="connsiteX19" fmla="*/ 9362 w 1252929"/>
                <a:gd name="connsiteY19" fmla="*/ 802067 h 1057022"/>
                <a:gd name="connsiteX20" fmla="*/ 0 w 1252929"/>
                <a:gd name="connsiteY20" fmla="*/ 789585 h 1057022"/>
                <a:gd name="connsiteX21" fmla="*/ 312 w 1252929"/>
                <a:gd name="connsiteY21" fmla="*/ 233179 h 1057022"/>
                <a:gd name="connsiteX22" fmla="*/ 312 w 1252929"/>
                <a:gd name="connsiteY22" fmla="*/ 230370 h 1057022"/>
                <a:gd name="connsiteX23" fmla="*/ 1251992 w 1252929"/>
                <a:gd name="connsiteY23" fmla="*/ 140808 h 1057022"/>
                <a:gd name="connsiteX24" fmla="*/ 1252929 w 1252929"/>
                <a:gd name="connsiteY24" fmla="*/ 178255 h 1057022"/>
                <a:gd name="connsiteX25" fmla="*/ 1252616 w 1252929"/>
                <a:gd name="connsiteY25" fmla="*/ 245349 h 1057022"/>
                <a:gd name="connsiteX26" fmla="*/ 1244815 w 1252929"/>
                <a:gd name="connsiteY26" fmla="*/ 261577 h 1057022"/>
                <a:gd name="connsiteX27" fmla="*/ 1155253 w 1252929"/>
                <a:gd name="connsiteY27" fmla="*/ 294656 h 1057022"/>
                <a:gd name="connsiteX28" fmla="*/ 1001719 w 1252929"/>
                <a:gd name="connsiteY28" fmla="*/ 292159 h 1057022"/>
                <a:gd name="connsiteX29" fmla="*/ 938994 w 1252929"/>
                <a:gd name="connsiteY29" fmla="*/ 269690 h 1057022"/>
                <a:gd name="connsiteX30" fmla="*/ 927136 w 1252929"/>
                <a:gd name="connsiteY30" fmla="*/ 249095 h 1057022"/>
                <a:gd name="connsiteX31" fmla="*/ 927448 w 1252929"/>
                <a:gd name="connsiteY31" fmla="*/ 156099 h 1057022"/>
                <a:gd name="connsiteX32" fmla="*/ 937746 w 1252929"/>
                <a:gd name="connsiteY32" fmla="*/ 149233 h 1057022"/>
                <a:gd name="connsiteX33" fmla="*/ 1013889 w 1252929"/>
                <a:gd name="connsiteY33" fmla="*/ 170454 h 1057022"/>
                <a:gd name="connsiteX34" fmla="*/ 1143707 w 1252929"/>
                <a:gd name="connsiteY34" fmla="*/ 172950 h 1057022"/>
                <a:gd name="connsiteX35" fmla="*/ 1231396 w 1252929"/>
                <a:gd name="connsiteY35" fmla="*/ 154851 h 1057022"/>
                <a:gd name="connsiteX36" fmla="*/ 1251992 w 1252929"/>
                <a:gd name="connsiteY36" fmla="*/ 140808 h 1057022"/>
                <a:gd name="connsiteX37" fmla="*/ 516150 w 1252929"/>
                <a:gd name="connsiteY37" fmla="*/ 112098 h 1057022"/>
                <a:gd name="connsiteX38" fmla="*/ 516150 w 1252929"/>
                <a:gd name="connsiteY38" fmla="*/ 221008 h 1057022"/>
                <a:gd name="connsiteX39" fmla="*/ 510221 w 1252929"/>
                <a:gd name="connsiteY39" fmla="*/ 231619 h 1057022"/>
                <a:gd name="connsiteX40" fmla="*/ 426900 w 1252929"/>
                <a:gd name="connsiteY40" fmla="*/ 265633 h 1057022"/>
                <a:gd name="connsiteX41" fmla="*/ 242160 w 1252929"/>
                <a:gd name="connsiteY41" fmla="*/ 259080 h 1057022"/>
                <a:gd name="connsiteX42" fmla="*/ 235919 w 1252929"/>
                <a:gd name="connsiteY42" fmla="*/ 257520 h 1057022"/>
                <a:gd name="connsiteX43" fmla="*/ 189109 w 1252929"/>
                <a:gd name="connsiteY43" fmla="*/ 192610 h 1057022"/>
                <a:gd name="connsiteX44" fmla="*/ 188797 w 1252929"/>
                <a:gd name="connsiteY44" fmla="*/ 173262 h 1057022"/>
                <a:gd name="connsiteX45" fmla="*/ 189733 w 1252929"/>
                <a:gd name="connsiteY45" fmla="*/ 128637 h 1057022"/>
                <a:gd name="connsiteX46" fmla="*/ 191918 w 1252929"/>
                <a:gd name="connsiteY46" fmla="*/ 117091 h 1057022"/>
                <a:gd name="connsiteX47" fmla="*/ 267749 w 1252929"/>
                <a:gd name="connsiteY47" fmla="*/ 142680 h 1057022"/>
                <a:gd name="connsiteX48" fmla="*/ 378219 w 1252929"/>
                <a:gd name="connsiteY48" fmla="*/ 147985 h 1057022"/>
                <a:gd name="connsiteX49" fmla="*/ 482136 w 1252929"/>
                <a:gd name="connsiteY49" fmla="*/ 132694 h 1057022"/>
                <a:gd name="connsiteX50" fmla="*/ 516150 w 1252929"/>
                <a:gd name="connsiteY50" fmla="*/ 112098 h 1057022"/>
                <a:gd name="connsiteX51" fmla="*/ 914342 w 1252929"/>
                <a:gd name="connsiteY51" fmla="*/ 380 h 1057022"/>
                <a:gd name="connsiteX52" fmla="*/ 914654 w 1252929"/>
                <a:gd name="connsiteY52" fmla="*/ 39700 h 1057022"/>
                <a:gd name="connsiteX53" fmla="*/ 914654 w 1252929"/>
                <a:gd name="connsiteY53" fmla="*/ 100240 h 1057022"/>
                <a:gd name="connsiteX54" fmla="*/ 901859 w 1252929"/>
                <a:gd name="connsiteY54" fmla="*/ 123332 h 1057022"/>
                <a:gd name="connsiteX55" fmla="*/ 817290 w 1252929"/>
                <a:gd name="connsiteY55" fmla="*/ 152354 h 1057022"/>
                <a:gd name="connsiteX56" fmla="*/ 643784 w 1252929"/>
                <a:gd name="connsiteY56" fmla="*/ 145177 h 1057022"/>
                <a:gd name="connsiteX57" fmla="*/ 596039 w 1252929"/>
                <a:gd name="connsiteY57" fmla="*/ 123957 h 1057022"/>
                <a:gd name="connsiteX58" fmla="*/ 588861 w 1252929"/>
                <a:gd name="connsiteY58" fmla="*/ 108978 h 1057022"/>
                <a:gd name="connsiteX59" fmla="*/ 588861 w 1252929"/>
                <a:gd name="connsiteY59" fmla="*/ 54991 h 1057022"/>
                <a:gd name="connsiteX60" fmla="*/ 589485 w 1252929"/>
                <a:gd name="connsiteY60" fmla="*/ 14423 h 1057022"/>
                <a:gd name="connsiteX61" fmla="*/ 591670 w 1252929"/>
                <a:gd name="connsiteY61" fmla="*/ 2564 h 1057022"/>
                <a:gd name="connsiteX62" fmla="*/ 601344 w 1252929"/>
                <a:gd name="connsiteY62" fmla="*/ 3813 h 1057022"/>
                <a:gd name="connsiteX63" fmla="*/ 715246 w 1252929"/>
                <a:gd name="connsiteY63" fmla="*/ 27841 h 1057022"/>
                <a:gd name="connsiteX64" fmla="*/ 837262 w 1252929"/>
                <a:gd name="connsiteY64" fmla="*/ 23473 h 1057022"/>
                <a:gd name="connsiteX65" fmla="*/ 906852 w 1252929"/>
                <a:gd name="connsiteY65" fmla="*/ 1628 h 1057022"/>
                <a:gd name="connsiteX66" fmla="*/ 914342 w 1252929"/>
                <a:gd name="connsiteY66" fmla="*/ 380 h 105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252929" h="1057022">
                  <a:moveTo>
                    <a:pt x="844440" y="260328"/>
                  </a:moveTo>
                  <a:cubicBezTo>
                    <a:pt x="848497" y="263137"/>
                    <a:pt x="846312" y="266881"/>
                    <a:pt x="846312" y="269690"/>
                  </a:cubicBezTo>
                  <a:cubicBezTo>
                    <a:pt x="846624" y="299336"/>
                    <a:pt x="845688" y="328982"/>
                    <a:pt x="846624" y="358628"/>
                  </a:cubicBezTo>
                  <a:cubicBezTo>
                    <a:pt x="846936" y="370174"/>
                    <a:pt x="842255" y="377040"/>
                    <a:pt x="833517" y="382969"/>
                  </a:cubicBezTo>
                  <a:cubicBezTo>
                    <a:pt x="807928" y="400756"/>
                    <a:pt x="778282" y="408246"/>
                    <a:pt x="748012" y="412927"/>
                  </a:cubicBezTo>
                  <a:cubicBezTo>
                    <a:pt x="690593" y="421977"/>
                    <a:pt x="633485" y="421040"/>
                    <a:pt x="577002" y="406061"/>
                  </a:cubicBezTo>
                  <a:cubicBezTo>
                    <a:pt x="573570" y="405125"/>
                    <a:pt x="570449" y="404501"/>
                    <a:pt x="567016" y="403565"/>
                  </a:cubicBezTo>
                  <a:cubicBezTo>
                    <a:pt x="521768" y="388898"/>
                    <a:pt x="520519" y="387338"/>
                    <a:pt x="520519" y="340216"/>
                  </a:cubicBezTo>
                  <a:cubicBezTo>
                    <a:pt x="520519" y="315875"/>
                    <a:pt x="520519" y="291223"/>
                    <a:pt x="520519" y="266881"/>
                  </a:cubicBezTo>
                  <a:cubicBezTo>
                    <a:pt x="521455" y="265946"/>
                    <a:pt x="521768" y="265321"/>
                    <a:pt x="522392" y="262825"/>
                  </a:cubicBezTo>
                  <a:cubicBezTo>
                    <a:pt x="550165" y="281237"/>
                    <a:pt x="581059" y="285918"/>
                    <a:pt x="611954" y="289662"/>
                  </a:cubicBezTo>
                  <a:cubicBezTo>
                    <a:pt x="659387" y="295279"/>
                    <a:pt x="706820" y="294655"/>
                    <a:pt x="754254" y="289662"/>
                  </a:cubicBezTo>
                  <a:cubicBezTo>
                    <a:pt x="775474" y="287478"/>
                    <a:pt x="796694" y="283421"/>
                    <a:pt x="816978" y="276556"/>
                  </a:cubicBezTo>
                  <a:cubicBezTo>
                    <a:pt x="827276" y="273123"/>
                    <a:pt x="836950" y="268754"/>
                    <a:pt x="844440" y="260328"/>
                  </a:cubicBezTo>
                  <a:close/>
                  <a:moveTo>
                    <a:pt x="312" y="230370"/>
                  </a:moveTo>
                  <a:cubicBezTo>
                    <a:pt x="32142" y="240668"/>
                    <a:pt x="62725" y="254711"/>
                    <a:pt x="93619" y="267505"/>
                  </a:cubicBezTo>
                  <a:cubicBezTo>
                    <a:pt x="272430" y="340528"/>
                    <a:pt x="450930" y="413862"/>
                    <a:pt x="629742" y="486885"/>
                  </a:cubicBezTo>
                  <a:cubicBezTo>
                    <a:pt x="636295" y="489694"/>
                    <a:pt x="641288" y="491878"/>
                    <a:pt x="641288" y="501240"/>
                  </a:cubicBezTo>
                  <a:cubicBezTo>
                    <a:pt x="640976" y="686604"/>
                    <a:pt x="640976" y="871657"/>
                    <a:pt x="640664" y="1057022"/>
                  </a:cubicBezTo>
                  <a:cubicBezTo>
                    <a:pt x="430334" y="971829"/>
                    <a:pt x="220004" y="886948"/>
                    <a:pt x="9362" y="802067"/>
                  </a:cubicBezTo>
                  <a:cubicBezTo>
                    <a:pt x="3121" y="799571"/>
                    <a:pt x="0" y="797074"/>
                    <a:pt x="0" y="789585"/>
                  </a:cubicBezTo>
                  <a:cubicBezTo>
                    <a:pt x="312" y="604220"/>
                    <a:pt x="312" y="418855"/>
                    <a:pt x="312" y="233179"/>
                  </a:cubicBezTo>
                  <a:cubicBezTo>
                    <a:pt x="0" y="231931"/>
                    <a:pt x="312" y="230994"/>
                    <a:pt x="312" y="230370"/>
                  </a:cubicBezTo>
                  <a:close/>
                  <a:moveTo>
                    <a:pt x="1251992" y="140808"/>
                  </a:moveTo>
                  <a:cubicBezTo>
                    <a:pt x="1252304" y="153290"/>
                    <a:pt x="1252616" y="165773"/>
                    <a:pt x="1252929" y="178255"/>
                  </a:cubicBezTo>
                  <a:cubicBezTo>
                    <a:pt x="1252616" y="200724"/>
                    <a:pt x="1252304" y="222881"/>
                    <a:pt x="1252616" y="245349"/>
                  </a:cubicBezTo>
                  <a:cubicBezTo>
                    <a:pt x="1252616" y="252527"/>
                    <a:pt x="1250432" y="257208"/>
                    <a:pt x="1244815" y="261577"/>
                  </a:cubicBezTo>
                  <a:cubicBezTo>
                    <a:pt x="1218290" y="281861"/>
                    <a:pt x="1187083" y="289351"/>
                    <a:pt x="1155253" y="294656"/>
                  </a:cubicBezTo>
                  <a:cubicBezTo>
                    <a:pt x="1104075" y="303081"/>
                    <a:pt x="1052584" y="302457"/>
                    <a:pt x="1001719" y="292159"/>
                  </a:cubicBezTo>
                  <a:cubicBezTo>
                    <a:pt x="979874" y="287790"/>
                    <a:pt x="958654" y="280925"/>
                    <a:pt x="938994" y="269690"/>
                  </a:cubicBezTo>
                  <a:cubicBezTo>
                    <a:pt x="930881" y="265010"/>
                    <a:pt x="926824" y="259392"/>
                    <a:pt x="927136" y="249095"/>
                  </a:cubicBezTo>
                  <a:cubicBezTo>
                    <a:pt x="927760" y="218200"/>
                    <a:pt x="927448" y="187305"/>
                    <a:pt x="927448" y="156099"/>
                  </a:cubicBezTo>
                  <a:cubicBezTo>
                    <a:pt x="927448" y="148297"/>
                    <a:pt x="926200" y="142368"/>
                    <a:pt x="937746" y="149233"/>
                  </a:cubicBezTo>
                  <a:cubicBezTo>
                    <a:pt x="960839" y="163277"/>
                    <a:pt x="987676" y="167021"/>
                    <a:pt x="1013889" y="170454"/>
                  </a:cubicBezTo>
                  <a:cubicBezTo>
                    <a:pt x="1056954" y="176071"/>
                    <a:pt x="1100330" y="177007"/>
                    <a:pt x="1143707" y="172950"/>
                  </a:cubicBezTo>
                  <a:cubicBezTo>
                    <a:pt x="1173665" y="170141"/>
                    <a:pt x="1203311" y="166085"/>
                    <a:pt x="1231396" y="154851"/>
                  </a:cubicBezTo>
                  <a:cubicBezTo>
                    <a:pt x="1239198" y="152354"/>
                    <a:pt x="1246687" y="147985"/>
                    <a:pt x="1251992" y="140808"/>
                  </a:cubicBezTo>
                  <a:close/>
                  <a:moveTo>
                    <a:pt x="516150" y="112098"/>
                  </a:moveTo>
                  <a:cubicBezTo>
                    <a:pt x="516150" y="150169"/>
                    <a:pt x="516150" y="185745"/>
                    <a:pt x="516150" y="221008"/>
                  </a:cubicBezTo>
                  <a:cubicBezTo>
                    <a:pt x="516150" y="226001"/>
                    <a:pt x="513654" y="228498"/>
                    <a:pt x="510221" y="231619"/>
                  </a:cubicBezTo>
                  <a:cubicBezTo>
                    <a:pt x="486504" y="252839"/>
                    <a:pt x="456859" y="260953"/>
                    <a:pt x="426900" y="265633"/>
                  </a:cubicBezTo>
                  <a:cubicBezTo>
                    <a:pt x="365112" y="275932"/>
                    <a:pt x="303324" y="276556"/>
                    <a:pt x="242160" y="259080"/>
                  </a:cubicBezTo>
                  <a:cubicBezTo>
                    <a:pt x="239975" y="258456"/>
                    <a:pt x="238103" y="258144"/>
                    <a:pt x="235919" y="257520"/>
                  </a:cubicBezTo>
                  <a:cubicBezTo>
                    <a:pt x="190046" y="241917"/>
                    <a:pt x="189109" y="240669"/>
                    <a:pt x="189109" y="192610"/>
                  </a:cubicBezTo>
                  <a:cubicBezTo>
                    <a:pt x="189109" y="186057"/>
                    <a:pt x="188797" y="179816"/>
                    <a:pt x="188797" y="173262"/>
                  </a:cubicBezTo>
                  <a:cubicBezTo>
                    <a:pt x="189109" y="158283"/>
                    <a:pt x="189109" y="143616"/>
                    <a:pt x="189733" y="128637"/>
                  </a:cubicBezTo>
                  <a:cubicBezTo>
                    <a:pt x="190046" y="124892"/>
                    <a:pt x="188173" y="120523"/>
                    <a:pt x="191918" y="117091"/>
                  </a:cubicBezTo>
                  <a:cubicBezTo>
                    <a:pt x="214386" y="133630"/>
                    <a:pt x="241223" y="138623"/>
                    <a:pt x="267749" y="142680"/>
                  </a:cubicBezTo>
                  <a:cubicBezTo>
                    <a:pt x="304260" y="148297"/>
                    <a:pt x="341396" y="149545"/>
                    <a:pt x="378219" y="147985"/>
                  </a:cubicBezTo>
                  <a:cubicBezTo>
                    <a:pt x="413170" y="146425"/>
                    <a:pt x="448433" y="143616"/>
                    <a:pt x="482136" y="132694"/>
                  </a:cubicBezTo>
                  <a:cubicBezTo>
                    <a:pt x="494306" y="128637"/>
                    <a:pt x="506476" y="124892"/>
                    <a:pt x="516150" y="112098"/>
                  </a:cubicBezTo>
                  <a:close/>
                  <a:moveTo>
                    <a:pt x="914342" y="380"/>
                  </a:moveTo>
                  <a:cubicBezTo>
                    <a:pt x="914342" y="13487"/>
                    <a:pt x="914654" y="26593"/>
                    <a:pt x="914654" y="39700"/>
                  </a:cubicBezTo>
                  <a:cubicBezTo>
                    <a:pt x="914654" y="59984"/>
                    <a:pt x="913717" y="79956"/>
                    <a:pt x="914654" y="100240"/>
                  </a:cubicBezTo>
                  <a:cubicBezTo>
                    <a:pt x="915277" y="111474"/>
                    <a:pt x="910285" y="117715"/>
                    <a:pt x="901859" y="123332"/>
                  </a:cubicBezTo>
                  <a:cubicBezTo>
                    <a:pt x="876270" y="140184"/>
                    <a:pt x="847248" y="147674"/>
                    <a:pt x="817290" y="152354"/>
                  </a:cubicBezTo>
                  <a:cubicBezTo>
                    <a:pt x="759247" y="161716"/>
                    <a:pt x="701203" y="160468"/>
                    <a:pt x="643784" y="145177"/>
                  </a:cubicBezTo>
                  <a:cubicBezTo>
                    <a:pt x="626933" y="140496"/>
                    <a:pt x="610393" y="134567"/>
                    <a:pt x="596039" y="123957"/>
                  </a:cubicBezTo>
                  <a:cubicBezTo>
                    <a:pt x="590421" y="119900"/>
                    <a:pt x="588549" y="115531"/>
                    <a:pt x="588861" y="108978"/>
                  </a:cubicBezTo>
                  <a:cubicBezTo>
                    <a:pt x="589173" y="90878"/>
                    <a:pt x="588861" y="73090"/>
                    <a:pt x="588861" y="54991"/>
                  </a:cubicBezTo>
                  <a:cubicBezTo>
                    <a:pt x="588861" y="41572"/>
                    <a:pt x="588861" y="27841"/>
                    <a:pt x="589485" y="14423"/>
                  </a:cubicBezTo>
                  <a:cubicBezTo>
                    <a:pt x="589485" y="10366"/>
                    <a:pt x="587301" y="5997"/>
                    <a:pt x="591670" y="2564"/>
                  </a:cubicBezTo>
                  <a:cubicBezTo>
                    <a:pt x="595102" y="692"/>
                    <a:pt x="598535" y="2253"/>
                    <a:pt x="601344" y="3813"/>
                  </a:cubicBezTo>
                  <a:cubicBezTo>
                    <a:pt x="636919" y="22536"/>
                    <a:pt x="675927" y="26281"/>
                    <a:pt x="715246" y="27841"/>
                  </a:cubicBezTo>
                  <a:cubicBezTo>
                    <a:pt x="756126" y="29714"/>
                    <a:pt x="796694" y="29714"/>
                    <a:pt x="837262" y="23473"/>
                  </a:cubicBezTo>
                  <a:cubicBezTo>
                    <a:pt x="861603" y="19728"/>
                    <a:pt x="885632" y="15047"/>
                    <a:pt x="906852" y="1628"/>
                  </a:cubicBezTo>
                  <a:cubicBezTo>
                    <a:pt x="909037" y="380"/>
                    <a:pt x="911533" y="-556"/>
                    <a:pt x="914342" y="38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CBECA52-2F05-457B-AD7B-5E610AE938D2}"/>
                </a:ext>
              </a:extLst>
            </p:cNvPr>
            <p:cNvSpPr/>
            <p:nvPr userDrawn="1"/>
          </p:nvSpPr>
          <p:spPr>
            <a:xfrm>
              <a:off x="48086" y="3718268"/>
              <a:ext cx="2032825" cy="1286008"/>
            </a:xfrm>
            <a:custGeom>
              <a:avLst/>
              <a:gdLst>
                <a:gd name="connsiteX0" fmla="*/ 847600 w 2032825"/>
                <a:gd name="connsiteY0" fmla="*/ 490873 h 1286008"/>
                <a:gd name="connsiteX1" fmla="*/ 847600 w 2032825"/>
                <a:gd name="connsiteY1" fmla="*/ 549229 h 1286008"/>
                <a:gd name="connsiteX2" fmla="*/ 847912 w 2032825"/>
                <a:gd name="connsiteY2" fmla="*/ 578875 h 1286008"/>
                <a:gd name="connsiteX3" fmla="*/ 817642 w 2032825"/>
                <a:gd name="connsiteY3" fmla="*/ 624436 h 1286008"/>
                <a:gd name="connsiteX4" fmla="*/ 711853 w 2032825"/>
                <a:gd name="connsiteY4" fmla="*/ 648152 h 1286008"/>
                <a:gd name="connsiteX5" fmla="*/ 588276 w 2032825"/>
                <a:gd name="connsiteY5" fmla="*/ 639727 h 1286008"/>
                <a:gd name="connsiteX6" fmla="*/ 529920 w 2032825"/>
                <a:gd name="connsiteY6" fmla="*/ 616634 h 1286008"/>
                <a:gd name="connsiteX7" fmla="*/ 522431 w 2032825"/>
                <a:gd name="connsiteY7" fmla="*/ 602904 h 1286008"/>
                <a:gd name="connsiteX8" fmla="*/ 522431 w 2032825"/>
                <a:gd name="connsiteY8" fmla="*/ 493994 h 1286008"/>
                <a:gd name="connsiteX9" fmla="*/ 847600 w 2032825"/>
                <a:gd name="connsiteY9" fmla="*/ 490873 h 1286008"/>
                <a:gd name="connsiteX10" fmla="*/ 6906 w 2032825"/>
                <a:gd name="connsiteY10" fmla="*/ 455922 h 1286008"/>
                <a:gd name="connsiteX11" fmla="*/ 10962 w 2032825"/>
                <a:gd name="connsiteY11" fmla="*/ 463724 h 1286008"/>
                <a:gd name="connsiteX12" fmla="*/ 157319 w 2032825"/>
                <a:gd name="connsiteY12" fmla="*/ 523639 h 1286008"/>
                <a:gd name="connsiteX13" fmla="*/ 497779 w 2032825"/>
                <a:gd name="connsiteY13" fmla="*/ 663444 h 1286008"/>
                <a:gd name="connsiteX14" fmla="*/ 628845 w 2032825"/>
                <a:gd name="connsiteY14" fmla="*/ 716806 h 1286008"/>
                <a:gd name="connsiteX15" fmla="*/ 641640 w 2032825"/>
                <a:gd name="connsiteY15" fmla="*/ 734281 h 1286008"/>
                <a:gd name="connsiteX16" fmla="*/ 641328 w 2032825"/>
                <a:gd name="connsiteY16" fmla="*/ 1272589 h 1286008"/>
                <a:gd name="connsiteX17" fmla="*/ 638519 w 2032825"/>
                <a:gd name="connsiteY17" fmla="*/ 1286008 h 1286008"/>
                <a:gd name="connsiteX18" fmla="*/ 469070 w 2032825"/>
                <a:gd name="connsiteY18" fmla="*/ 1218290 h 1286008"/>
                <a:gd name="connsiteX19" fmla="*/ 15019 w 2032825"/>
                <a:gd name="connsiteY19" fmla="*/ 1035110 h 1286008"/>
                <a:gd name="connsiteX20" fmla="*/ 664 w 2032825"/>
                <a:gd name="connsiteY20" fmla="*/ 1013889 h 1286008"/>
                <a:gd name="connsiteX21" fmla="*/ 1288 w 2032825"/>
                <a:gd name="connsiteY21" fmla="*/ 465284 h 1286008"/>
                <a:gd name="connsiteX22" fmla="*/ 6906 w 2032825"/>
                <a:gd name="connsiteY22" fmla="*/ 455922 h 1286008"/>
                <a:gd name="connsiteX23" fmla="*/ 1253281 w 2032825"/>
                <a:gd name="connsiteY23" fmla="*/ 374786 h 1286008"/>
                <a:gd name="connsiteX24" fmla="*/ 1253281 w 2032825"/>
                <a:gd name="connsiteY24" fmla="*/ 481511 h 1286008"/>
                <a:gd name="connsiteX25" fmla="*/ 1242983 w 2032825"/>
                <a:gd name="connsiteY25" fmla="*/ 495242 h 1286008"/>
                <a:gd name="connsiteX26" fmla="*/ 1157790 w 2032825"/>
                <a:gd name="connsiteY26" fmla="*/ 525512 h 1286008"/>
                <a:gd name="connsiteX27" fmla="*/ 990837 w 2032825"/>
                <a:gd name="connsiteY27" fmla="*/ 520519 h 1286008"/>
                <a:gd name="connsiteX28" fmla="*/ 934354 w 2032825"/>
                <a:gd name="connsiteY28" fmla="*/ 496490 h 1286008"/>
                <a:gd name="connsiteX29" fmla="*/ 927800 w 2032825"/>
                <a:gd name="connsiteY29" fmla="*/ 483696 h 1286008"/>
                <a:gd name="connsiteX30" fmla="*/ 927800 w 2032825"/>
                <a:gd name="connsiteY30" fmla="*/ 385708 h 1286008"/>
                <a:gd name="connsiteX31" fmla="*/ 935602 w 2032825"/>
                <a:gd name="connsiteY31" fmla="*/ 378531 h 1286008"/>
                <a:gd name="connsiteX32" fmla="*/ 1014866 w 2032825"/>
                <a:gd name="connsiteY32" fmla="*/ 401623 h 1286008"/>
                <a:gd name="connsiteX33" fmla="*/ 1094129 w 2032825"/>
                <a:gd name="connsiteY33" fmla="*/ 406616 h 1286008"/>
                <a:gd name="connsiteX34" fmla="*/ 1230500 w 2032825"/>
                <a:gd name="connsiteY34" fmla="*/ 386956 h 1286008"/>
                <a:gd name="connsiteX35" fmla="*/ 1253281 w 2032825"/>
                <a:gd name="connsiteY35" fmla="*/ 374786 h 1286008"/>
                <a:gd name="connsiteX36" fmla="*/ 517439 w 2032825"/>
                <a:gd name="connsiteY36" fmla="*/ 344828 h 1286008"/>
                <a:gd name="connsiteX37" fmla="*/ 517439 w 2032825"/>
                <a:gd name="connsiteY37" fmla="*/ 420035 h 1286008"/>
                <a:gd name="connsiteX38" fmla="*/ 517439 w 2032825"/>
                <a:gd name="connsiteY38" fmla="*/ 434077 h 1286008"/>
                <a:gd name="connsiteX39" fmla="*/ 489041 w 2032825"/>
                <a:gd name="connsiteY39" fmla="*/ 477767 h 1286008"/>
                <a:gd name="connsiteX40" fmla="*/ 377011 w 2032825"/>
                <a:gd name="connsiteY40" fmla="*/ 502420 h 1286008"/>
                <a:gd name="connsiteX41" fmla="*/ 242201 w 2032825"/>
                <a:gd name="connsiteY41" fmla="*/ 489937 h 1286008"/>
                <a:gd name="connsiteX42" fmla="*/ 234711 w 2032825"/>
                <a:gd name="connsiteY42" fmla="*/ 487753 h 1286008"/>
                <a:gd name="connsiteX43" fmla="*/ 191646 w 2032825"/>
                <a:gd name="connsiteY43" fmla="*/ 425964 h 1286008"/>
                <a:gd name="connsiteX44" fmla="*/ 191334 w 2032825"/>
                <a:gd name="connsiteY44" fmla="*/ 401623 h 1286008"/>
                <a:gd name="connsiteX45" fmla="*/ 191646 w 2032825"/>
                <a:gd name="connsiteY45" fmla="*/ 359495 h 1286008"/>
                <a:gd name="connsiteX46" fmla="*/ 194455 w 2032825"/>
                <a:gd name="connsiteY46" fmla="*/ 347636 h 1286008"/>
                <a:gd name="connsiteX47" fmla="*/ 271222 w 2032825"/>
                <a:gd name="connsiteY47" fmla="*/ 373226 h 1286008"/>
                <a:gd name="connsiteX48" fmla="*/ 378884 w 2032825"/>
                <a:gd name="connsiteY48" fmla="*/ 378531 h 1286008"/>
                <a:gd name="connsiteX49" fmla="*/ 482488 w 2032825"/>
                <a:gd name="connsiteY49" fmla="*/ 363240 h 1286008"/>
                <a:gd name="connsiteX50" fmla="*/ 517439 w 2032825"/>
                <a:gd name="connsiteY50" fmla="*/ 344828 h 1286008"/>
                <a:gd name="connsiteX51" fmla="*/ 1650536 w 2032825"/>
                <a:gd name="connsiteY51" fmla="*/ 252458 h 1286008"/>
                <a:gd name="connsiteX52" fmla="*/ 1650536 w 2032825"/>
                <a:gd name="connsiteY52" fmla="*/ 356999 h 1286008"/>
                <a:gd name="connsiteX53" fmla="*/ 1634932 w 2032825"/>
                <a:gd name="connsiteY53" fmla="*/ 378844 h 1286008"/>
                <a:gd name="connsiteX54" fmla="*/ 1554421 w 2032825"/>
                <a:gd name="connsiteY54" fmla="*/ 406929 h 1286008"/>
                <a:gd name="connsiteX55" fmla="*/ 1458305 w 2032825"/>
                <a:gd name="connsiteY55" fmla="*/ 412234 h 1286008"/>
                <a:gd name="connsiteX56" fmla="*/ 1342842 w 2032825"/>
                <a:gd name="connsiteY56" fmla="*/ 386333 h 1286008"/>
                <a:gd name="connsiteX57" fmla="*/ 1324743 w 2032825"/>
                <a:gd name="connsiteY57" fmla="*/ 357624 h 1286008"/>
                <a:gd name="connsiteX58" fmla="*/ 1325055 w 2032825"/>
                <a:gd name="connsiteY58" fmla="*/ 267437 h 1286008"/>
                <a:gd name="connsiteX59" fmla="*/ 1334729 w 2032825"/>
                <a:gd name="connsiteY59" fmla="*/ 261820 h 1286008"/>
                <a:gd name="connsiteX60" fmla="*/ 1408375 w 2032825"/>
                <a:gd name="connsiteY60" fmla="*/ 282728 h 1286008"/>
                <a:gd name="connsiteX61" fmla="*/ 1505739 w 2032825"/>
                <a:gd name="connsiteY61" fmla="*/ 288033 h 1286008"/>
                <a:gd name="connsiteX62" fmla="*/ 1628067 w 2032825"/>
                <a:gd name="connsiteY62" fmla="*/ 268061 h 1286008"/>
                <a:gd name="connsiteX63" fmla="*/ 1650536 w 2032825"/>
                <a:gd name="connsiteY63" fmla="*/ 252458 h 1286008"/>
                <a:gd name="connsiteX64" fmla="*/ 917190 w 2032825"/>
                <a:gd name="connsiteY64" fmla="*/ 228429 h 1286008"/>
                <a:gd name="connsiteX65" fmla="*/ 916566 w 2032825"/>
                <a:gd name="connsiteY65" fmla="*/ 337651 h 1286008"/>
                <a:gd name="connsiteX66" fmla="*/ 889417 w 2032825"/>
                <a:gd name="connsiteY66" fmla="*/ 362616 h 1286008"/>
                <a:gd name="connsiteX67" fmla="*/ 787997 w 2032825"/>
                <a:gd name="connsiteY67" fmla="*/ 387269 h 1286008"/>
                <a:gd name="connsiteX68" fmla="*/ 702180 w 2032825"/>
                <a:gd name="connsiteY68" fmla="*/ 386645 h 1286008"/>
                <a:gd name="connsiteX69" fmla="*/ 601695 w 2032825"/>
                <a:gd name="connsiteY69" fmla="*/ 357935 h 1286008"/>
                <a:gd name="connsiteX70" fmla="*/ 589525 w 2032825"/>
                <a:gd name="connsiteY70" fmla="*/ 336403 h 1286008"/>
                <a:gd name="connsiteX71" fmla="*/ 589837 w 2032825"/>
                <a:gd name="connsiteY71" fmla="*/ 280855 h 1286008"/>
                <a:gd name="connsiteX72" fmla="*/ 592646 w 2032825"/>
                <a:gd name="connsiteY72" fmla="*/ 234046 h 1286008"/>
                <a:gd name="connsiteX73" fmla="*/ 717782 w 2032825"/>
                <a:gd name="connsiteY73" fmla="*/ 262444 h 1286008"/>
                <a:gd name="connsiteX74" fmla="*/ 797670 w 2032825"/>
                <a:gd name="connsiteY74" fmla="*/ 262444 h 1286008"/>
                <a:gd name="connsiteX75" fmla="*/ 890665 w 2032825"/>
                <a:gd name="connsiteY75" fmla="*/ 245904 h 1286008"/>
                <a:gd name="connsiteX76" fmla="*/ 917190 w 2032825"/>
                <a:gd name="connsiteY76" fmla="*/ 228429 h 1286008"/>
                <a:gd name="connsiteX77" fmla="*/ 2032187 w 2032825"/>
                <a:gd name="connsiteY77" fmla="*/ 138243 h 1286008"/>
                <a:gd name="connsiteX78" fmla="*/ 2032811 w 2032825"/>
                <a:gd name="connsiteY78" fmla="*/ 164456 h 1286008"/>
                <a:gd name="connsiteX79" fmla="*/ 2032811 w 2032825"/>
                <a:gd name="connsiteY79" fmla="*/ 237791 h 1286008"/>
                <a:gd name="connsiteX80" fmla="*/ 2019080 w 2032825"/>
                <a:gd name="connsiteY80" fmla="*/ 263068 h 1286008"/>
                <a:gd name="connsiteX81" fmla="*/ 1927334 w 2032825"/>
                <a:gd name="connsiteY81" fmla="*/ 293338 h 1286008"/>
                <a:gd name="connsiteX82" fmla="*/ 1858368 w 2032825"/>
                <a:gd name="connsiteY82" fmla="*/ 298332 h 1286008"/>
                <a:gd name="connsiteX83" fmla="*/ 1741345 w 2032825"/>
                <a:gd name="connsiteY83" fmla="*/ 278360 h 1286008"/>
                <a:gd name="connsiteX84" fmla="*/ 1734168 w 2032825"/>
                <a:gd name="connsiteY84" fmla="*/ 275551 h 1286008"/>
                <a:gd name="connsiteX85" fmla="*/ 1706707 w 2032825"/>
                <a:gd name="connsiteY85" fmla="*/ 234358 h 1286008"/>
                <a:gd name="connsiteX86" fmla="*/ 1707331 w 2032825"/>
                <a:gd name="connsiteY86" fmla="*/ 140427 h 1286008"/>
                <a:gd name="connsiteX87" fmla="*/ 1778481 w 2032825"/>
                <a:gd name="connsiteY87" fmla="*/ 165704 h 1286008"/>
                <a:gd name="connsiteX88" fmla="*/ 1923277 w 2032825"/>
                <a:gd name="connsiteY88" fmla="*/ 169761 h 1286008"/>
                <a:gd name="connsiteX89" fmla="*/ 1992867 w 2032825"/>
                <a:gd name="connsiteY89" fmla="*/ 158527 h 1286008"/>
                <a:gd name="connsiteX90" fmla="*/ 2032187 w 2032825"/>
                <a:gd name="connsiteY90" fmla="*/ 138243 h 1286008"/>
                <a:gd name="connsiteX91" fmla="*/ 1312884 w 2032825"/>
                <a:gd name="connsiteY91" fmla="*/ 117335 h 1286008"/>
                <a:gd name="connsiteX92" fmla="*/ 1315068 w 2032825"/>
                <a:gd name="connsiteY92" fmla="*/ 126697 h 1286008"/>
                <a:gd name="connsiteX93" fmla="*/ 1315380 w 2032825"/>
                <a:gd name="connsiteY93" fmla="*/ 214386 h 1286008"/>
                <a:gd name="connsiteX94" fmla="*/ 1301649 w 2032825"/>
                <a:gd name="connsiteY94" fmla="*/ 239975 h 1286008"/>
                <a:gd name="connsiteX95" fmla="*/ 1222386 w 2032825"/>
                <a:gd name="connsiteY95" fmla="*/ 268061 h 1286008"/>
                <a:gd name="connsiteX96" fmla="*/ 1114725 w 2032825"/>
                <a:gd name="connsiteY96" fmla="*/ 272742 h 1286008"/>
                <a:gd name="connsiteX97" fmla="*/ 1001446 w 2032825"/>
                <a:gd name="connsiteY97" fmla="*/ 243096 h 1286008"/>
                <a:gd name="connsiteX98" fmla="*/ 989588 w 2032825"/>
                <a:gd name="connsiteY98" fmla="*/ 220940 h 1286008"/>
                <a:gd name="connsiteX99" fmla="*/ 989588 w 2032825"/>
                <a:gd name="connsiteY99" fmla="*/ 159151 h 1286008"/>
                <a:gd name="connsiteX100" fmla="*/ 992708 w 2032825"/>
                <a:gd name="connsiteY100" fmla="*/ 118271 h 1286008"/>
                <a:gd name="connsiteX101" fmla="*/ 1068539 w 2032825"/>
                <a:gd name="connsiteY101" fmla="*/ 143548 h 1286008"/>
                <a:gd name="connsiteX102" fmla="*/ 1181506 w 2032825"/>
                <a:gd name="connsiteY102" fmla="*/ 148853 h 1286008"/>
                <a:gd name="connsiteX103" fmla="*/ 1295720 w 2032825"/>
                <a:gd name="connsiteY103" fmla="*/ 128569 h 1286008"/>
                <a:gd name="connsiteX104" fmla="*/ 1312884 w 2032825"/>
                <a:gd name="connsiteY104" fmla="*/ 117335 h 1286008"/>
                <a:gd name="connsiteX105" fmla="*/ 1714197 w 2032825"/>
                <a:gd name="connsiteY105" fmla="*/ 0 h 1286008"/>
                <a:gd name="connsiteX106" fmla="*/ 1715445 w 2032825"/>
                <a:gd name="connsiteY106" fmla="*/ 29958 h 1286008"/>
                <a:gd name="connsiteX107" fmla="*/ 1715445 w 2032825"/>
                <a:gd name="connsiteY107" fmla="*/ 97052 h 1286008"/>
                <a:gd name="connsiteX108" fmla="*/ 1700154 w 2032825"/>
                <a:gd name="connsiteY108" fmla="*/ 125762 h 1286008"/>
                <a:gd name="connsiteX109" fmla="*/ 1615585 w 2032825"/>
                <a:gd name="connsiteY109" fmla="*/ 154160 h 1286008"/>
                <a:gd name="connsiteX110" fmla="*/ 1437710 w 2032825"/>
                <a:gd name="connsiteY110" fmla="*/ 144485 h 1286008"/>
                <a:gd name="connsiteX111" fmla="*/ 1430220 w 2032825"/>
                <a:gd name="connsiteY111" fmla="*/ 142301 h 1286008"/>
                <a:gd name="connsiteX112" fmla="*/ 1389652 w 2032825"/>
                <a:gd name="connsiteY112" fmla="*/ 83633 h 1286008"/>
                <a:gd name="connsiteX113" fmla="*/ 1389028 w 2032825"/>
                <a:gd name="connsiteY113" fmla="*/ 37135 h 1286008"/>
                <a:gd name="connsiteX114" fmla="*/ 1391525 w 2032825"/>
                <a:gd name="connsiteY114" fmla="*/ 4057 h 1286008"/>
                <a:gd name="connsiteX115" fmla="*/ 1521342 w 2032825"/>
                <a:gd name="connsiteY115" fmla="*/ 33079 h 1286008"/>
                <a:gd name="connsiteX116" fmla="*/ 1655217 w 2032825"/>
                <a:gd name="connsiteY116" fmla="*/ 25277 h 1286008"/>
                <a:gd name="connsiteX117" fmla="*/ 1714197 w 2032825"/>
                <a:gd name="connsiteY117" fmla="*/ 0 h 128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</a:cxnLst>
              <a:rect l="l" t="t" r="r" b="b"/>
              <a:pathLst>
                <a:path w="2032825" h="1286008">
                  <a:moveTo>
                    <a:pt x="847600" y="490873"/>
                  </a:moveTo>
                  <a:cubicBezTo>
                    <a:pt x="847600" y="511157"/>
                    <a:pt x="847600" y="530193"/>
                    <a:pt x="847600" y="549229"/>
                  </a:cubicBezTo>
                  <a:cubicBezTo>
                    <a:pt x="847600" y="559215"/>
                    <a:pt x="846351" y="569201"/>
                    <a:pt x="847912" y="578875"/>
                  </a:cubicBezTo>
                  <a:cubicBezTo>
                    <a:pt x="852281" y="604152"/>
                    <a:pt x="837301" y="615386"/>
                    <a:pt x="817642" y="624436"/>
                  </a:cubicBezTo>
                  <a:cubicBezTo>
                    <a:pt x="783939" y="639415"/>
                    <a:pt x="748364" y="644408"/>
                    <a:pt x="711853" y="648152"/>
                  </a:cubicBezTo>
                  <a:cubicBezTo>
                    <a:pt x="670036" y="652209"/>
                    <a:pt x="628844" y="647841"/>
                    <a:pt x="588276" y="639727"/>
                  </a:cubicBezTo>
                  <a:cubicBezTo>
                    <a:pt x="567680" y="635358"/>
                    <a:pt x="547708" y="628805"/>
                    <a:pt x="529920" y="616634"/>
                  </a:cubicBezTo>
                  <a:cubicBezTo>
                    <a:pt x="524928" y="613202"/>
                    <a:pt x="522431" y="609145"/>
                    <a:pt x="522431" y="602904"/>
                  </a:cubicBezTo>
                  <a:cubicBezTo>
                    <a:pt x="522743" y="566704"/>
                    <a:pt x="522431" y="531129"/>
                    <a:pt x="522431" y="493994"/>
                  </a:cubicBezTo>
                  <a:cubicBezTo>
                    <a:pt x="610433" y="535810"/>
                    <a:pt x="788932" y="534250"/>
                    <a:pt x="847600" y="490873"/>
                  </a:cubicBezTo>
                  <a:close/>
                  <a:moveTo>
                    <a:pt x="6906" y="455922"/>
                  </a:moveTo>
                  <a:cubicBezTo>
                    <a:pt x="2536" y="461227"/>
                    <a:pt x="7530" y="462475"/>
                    <a:pt x="10962" y="463724"/>
                  </a:cubicBezTo>
                  <a:cubicBezTo>
                    <a:pt x="59644" y="483695"/>
                    <a:pt x="108638" y="503667"/>
                    <a:pt x="157319" y="523639"/>
                  </a:cubicBezTo>
                  <a:cubicBezTo>
                    <a:pt x="270910" y="570137"/>
                    <a:pt x="384189" y="616946"/>
                    <a:pt x="497779" y="663444"/>
                  </a:cubicBezTo>
                  <a:cubicBezTo>
                    <a:pt x="541468" y="681231"/>
                    <a:pt x="584844" y="699331"/>
                    <a:pt x="628845" y="716806"/>
                  </a:cubicBezTo>
                  <a:cubicBezTo>
                    <a:pt x="637583" y="720238"/>
                    <a:pt x="641640" y="724295"/>
                    <a:pt x="641640" y="734281"/>
                  </a:cubicBezTo>
                  <a:cubicBezTo>
                    <a:pt x="641328" y="913717"/>
                    <a:pt x="641328" y="1093153"/>
                    <a:pt x="641328" y="1272589"/>
                  </a:cubicBezTo>
                  <a:cubicBezTo>
                    <a:pt x="641328" y="1277270"/>
                    <a:pt x="642888" y="1282263"/>
                    <a:pt x="638519" y="1286008"/>
                  </a:cubicBezTo>
                  <a:cubicBezTo>
                    <a:pt x="582036" y="1263539"/>
                    <a:pt x="525553" y="1241071"/>
                    <a:pt x="469070" y="1218290"/>
                  </a:cubicBezTo>
                  <a:cubicBezTo>
                    <a:pt x="317720" y="1157126"/>
                    <a:pt x="166369" y="1095961"/>
                    <a:pt x="15019" y="1035110"/>
                  </a:cubicBezTo>
                  <a:cubicBezTo>
                    <a:pt x="4409" y="1030741"/>
                    <a:pt x="664" y="1026060"/>
                    <a:pt x="664" y="1013889"/>
                  </a:cubicBezTo>
                  <a:cubicBezTo>
                    <a:pt x="1288" y="831021"/>
                    <a:pt x="976" y="648152"/>
                    <a:pt x="1288" y="465284"/>
                  </a:cubicBezTo>
                  <a:cubicBezTo>
                    <a:pt x="1288" y="462475"/>
                    <a:pt x="-4017" y="453425"/>
                    <a:pt x="6906" y="455922"/>
                  </a:cubicBezTo>
                  <a:close/>
                  <a:moveTo>
                    <a:pt x="1253281" y="374786"/>
                  </a:moveTo>
                  <a:cubicBezTo>
                    <a:pt x="1253281" y="411297"/>
                    <a:pt x="1253281" y="446248"/>
                    <a:pt x="1253281" y="481511"/>
                  </a:cubicBezTo>
                  <a:cubicBezTo>
                    <a:pt x="1253281" y="488689"/>
                    <a:pt x="1247976" y="491809"/>
                    <a:pt x="1242983" y="495242"/>
                  </a:cubicBezTo>
                  <a:cubicBezTo>
                    <a:pt x="1217394" y="513342"/>
                    <a:pt x="1187748" y="520519"/>
                    <a:pt x="1157790" y="525512"/>
                  </a:cubicBezTo>
                  <a:cubicBezTo>
                    <a:pt x="1101931" y="535186"/>
                    <a:pt x="1046072" y="533314"/>
                    <a:pt x="990837" y="520519"/>
                  </a:cubicBezTo>
                  <a:cubicBezTo>
                    <a:pt x="971177" y="515838"/>
                    <a:pt x="950893" y="510221"/>
                    <a:pt x="934354" y="496490"/>
                  </a:cubicBezTo>
                  <a:cubicBezTo>
                    <a:pt x="929985" y="492746"/>
                    <a:pt x="927488" y="489625"/>
                    <a:pt x="927800" y="483696"/>
                  </a:cubicBezTo>
                  <a:cubicBezTo>
                    <a:pt x="928112" y="450929"/>
                    <a:pt x="927800" y="418475"/>
                    <a:pt x="927800" y="385708"/>
                  </a:cubicBezTo>
                  <a:cubicBezTo>
                    <a:pt x="927800" y="380715"/>
                    <a:pt x="927176" y="372913"/>
                    <a:pt x="935602" y="378531"/>
                  </a:cubicBezTo>
                  <a:cubicBezTo>
                    <a:pt x="959631" y="394446"/>
                    <a:pt x="987716" y="397879"/>
                    <a:pt x="1014866" y="401623"/>
                  </a:cubicBezTo>
                  <a:cubicBezTo>
                    <a:pt x="1041079" y="405056"/>
                    <a:pt x="1067916" y="407865"/>
                    <a:pt x="1094129" y="406616"/>
                  </a:cubicBezTo>
                  <a:cubicBezTo>
                    <a:pt x="1140002" y="404744"/>
                    <a:pt x="1186499" y="403808"/>
                    <a:pt x="1230500" y="386956"/>
                  </a:cubicBezTo>
                  <a:cubicBezTo>
                    <a:pt x="1238302" y="384148"/>
                    <a:pt x="1245167" y="379467"/>
                    <a:pt x="1253281" y="374786"/>
                  </a:cubicBezTo>
                  <a:close/>
                  <a:moveTo>
                    <a:pt x="517439" y="344828"/>
                  </a:moveTo>
                  <a:cubicBezTo>
                    <a:pt x="517439" y="371353"/>
                    <a:pt x="517439" y="395694"/>
                    <a:pt x="517439" y="420035"/>
                  </a:cubicBezTo>
                  <a:cubicBezTo>
                    <a:pt x="517439" y="424716"/>
                    <a:pt x="516503" y="429709"/>
                    <a:pt x="517439" y="434077"/>
                  </a:cubicBezTo>
                  <a:cubicBezTo>
                    <a:pt x="522744" y="458419"/>
                    <a:pt x="507765" y="469341"/>
                    <a:pt x="489041" y="477767"/>
                  </a:cubicBezTo>
                  <a:cubicBezTo>
                    <a:pt x="453466" y="493994"/>
                    <a:pt x="415707" y="501172"/>
                    <a:pt x="377011" y="502420"/>
                  </a:cubicBezTo>
                  <a:cubicBezTo>
                    <a:pt x="331450" y="503980"/>
                    <a:pt x="286201" y="503356"/>
                    <a:pt x="242201" y="489937"/>
                  </a:cubicBezTo>
                  <a:cubicBezTo>
                    <a:pt x="239704" y="489313"/>
                    <a:pt x="237207" y="488689"/>
                    <a:pt x="234711" y="487753"/>
                  </a:cubicBezTo>
                  <a:cubicBezTo>
                    <a:pt x="191646" y="471525"/>
                    <a:pt x="191958" y="471525"/>
                    <a:pt x="191646" y="425964"/>
                  </a:cubicBezTo>
                  <a:cubicBezTo>
                    <a:pt x="191646" y="417851"/>
                    <a:pt x="191334" y="409737"/>
                    <a:pt x="191334" y="401623"/>
                  </a:cubicBezTo>
                  <a:cubicBezTo>
                    <a:pt x="191334" y="387580"/>
                    <a:pt x="191334" y="373538"/>
                    <a:pt x="191646" y="359495"/>
                  </a:cubicBezTo>
                  <a:cubicBezTo>
                    <a:pt x="191958" y="355438"/>
                    <a:pt x="189774" y="350757"/>
                    <a:pt x="194455" y="347636"/>
                  </a:cubicBezTo>
                  <a:cubicBezTo>
                    <a:pt x="216923" y="365424"/>
                    <a:pt x="244385" y="369481"/>
                    <a:pt x="271222" y="373226"/>
                  </a:cubicBezTo>
                  <a:cubicBezTo>
                    <a:pt x="306797" y="378218"/>
                    <a:pt x="342996" y="380715"/>
                    <a:pt x="378884" y="378531"/>
                  </a:cubicBezTo>
                  <a:cubicBezTo>
                    <a:pt x="413834" y="376346"/>
                    <a:pt x="448786" y="374474"/>
                    <a:pt x="482488" y="363240"/>
                  </a:cubicBezTo>
                  <a:cubicBezTo>
                    <a:pt x="494346" y="359495"/>
                    <a:pt x="505893" y="355126"/>
                    <a:pt x="517439" y="344828"/>
                  </a:cubicBezTo>
                  <a:close/>
                  <a:moveTo>
                    <a:pt x="1650536" y="252458"/>
                  </a:moveTo>
                  <a:cubicBezTo>
                    <a:pt x="1650536" y="288969"/>
                    <a:pt x="1650223" y="322984"/>
                    <a:pt x="1650536" y="356999"/>
                  </a:cubicBezTo>
                  <a:cubicBezTo>
                    <a:pt x="1650536" y="368545"/>
                    <a:pt x="1642422" y="373539"/>
                    <a:pt x="1634932" y="378844"/>
                  </a:cubicBezTo>
                  <a:cubicBezTo>
                    <a:pt x="1610904" y="395695"/>
                    <a:pt x="1582818" y="401937"/>
                    <a:pt x="1554421" y="406929"/>
                  </a:cubicBezTo>
                  <a:cubicBezTo>
                    <a:pt x="1522590" y="412547"/>
                    <a:pt x="1490448" y="413795"/>
                    <a:pt x="1458305" y="412234"/>
                  </a:cubicBezTo>
                  <a:cubicBezTo>
                    <a:pt x="1418361" y="410050"/>
                    <a:pt x="1379354" y="404121"/>
                    <a:pt x="1342842" y="386333"/>
                  </a:cubicBezTo>
                  <a:cubicBezTo>
                    <a:pt x="1330672" y="380404"/>
                    <a:pt x="1324119" y="372914"/>
                    <a:pt x="1324743" y="357624"/>
                  </a:cubicBezTo>
                  <a:cubicBezTo>
                    <a:pt x="1326303" y="327665"/>
                    <a:pt x="1325367" y="297395"/>
                    <a:pt x="1325055" y="267437"/>
                  </a:cubicBezTo>
                  <a:cubicBezTo>
                    <a:pt x="1325055" y="259323"/>
                    <a:pt x="1325679" y="256203"/>
                    <a:pt x="1334729" y="261820"/>
                  </a:cubicBezTo>
                  <a:cubicBezTo>
                    <a:pt x="1357197" y="275551"/>
                    <a:pt x="1382786" y="279295"/>
                    <a:pt x="1408375" y="282728"/>
                  </a:cubicBezTo>
                  <a:cubicBezTo>
                    <a:pt x="1440518" y="287097"/>
                    <a:pt x="1473285" y="290218"/>
                    <a:pt x="1505739" y="288033"/>
                  </a:cubicBezTo>
                  <a:cubicBezTo>
                    <a:pt x="1546931" y="285224"/>
                    <a:pt x="1588435" y="283352"/>
                    <a:pt x="1628067" y="268061"/>
                  </a:cubicBezTo>
                  <a:cubicBezTo>
                    <a:pt x="1636181" y="265252"/>
                    <a:pt x="1642110" y="259323"/>
                    <a:pt x="1650536" y="252458"/>
                  </a:cubicBezTo>
                  <a:close/>
                  <a:moveTo>
                    <a:pt x="917190" y="228429"/>
                  </a:moveTo>
                  <a:cubicBezTo>
                    <a:pt x="917190" y="266813"/>
                    <a:pt x="918439" y="302388"/>
                    <a:pt x="916566" y="337651"/>
                  </a:cubicBezTo>
                  <a:cubicBezTo>
                    <a:pt x="915942" y="351694"/>
                    <a:pt x="900651" y="357311"/>
                    <a:pt x="889417" y="362616"/>
                  </a:cubicBezTo>
                  <a:cubicBezTo>
                    <a:pt x="857274" y="377595"/>
                    <a:pt x="822948" y="383837"/>
                    <a:pt x="787997" y="387269"/>
                  </a:cubicBezTo>
                  <a:cubicBezTo>
                    <a:pt x="759287" y="390078"/>
                    <a:pt x="730577" y="389454"/>
                    <a:pt x="702180" y="386645"/>
                  </a:cubicBezTo>
                  <a:cubicBezTo>
                    <a:pt x="666916" y="383213"/>
                    <a:pt x="632902" y="375723"/>
                    <a:pt x="601695" y="357935"/>
                  </a:cubicBezTo>
                  <a:cubicBezTo>
                    <a:pt x="593270" y="352942"/>
                    <a:pt x="588901" y="347013"/>
                    <a:pt x="589525" y="336403"/>
                  </a:cubicBezTo>
                  <a:cubicBezTo>
                    <a:pt x="590461" y="317991"/>
                    <a:pt x="589837" y="299579"/>
                    <a:pt x="589837" y="280855"/>
                  </a:cubicBezTo>
                  <a:cubicBezTo>
                    <a:pt x="593270" y="265564"/>
                    <a:pt x="587652" y="249337"/>
                    <a:pt x="592646" y="234046"/>
                  </a:cubicBezTo>
                  <a:cubicBezTo>
                    <a:pt x="631341" y="255890"/>
                    <a:pt x="674406" y="260571"/>
                    <a:pt x="717782" y="262444"/>
                  </a:cubicBezTo>
                  <a:cubicBezTo>
                    <a:pt x="744308" y="263380"/>
                    <a:pt x="771145" y="263692"/>
                    <a:pt x="797670" y="262444"/>
                  </a:cubicBezTo>
                  <a:cubicBezTo>
                    <a:pt x="829189" y="260884"/>
                    <a:pt x="860707" y="256203"/>
                    <a:pt x="890665" y="245904"/>
                  </a:cubicBezTo>
                  <a:cubicBezTo>
                    <a:pt x="899715" y="242784"/>
                    <a:pt x="908452" y="238103"/>
                    <a:pt x="917190" y="228429"/>
                  </a:cubicBezTo>
                  <a:close/>
                  <a:moveTo>
                    <a:pt x="2032187" y="138243"/>
                  </a:moveTo>
                  <a:cubicBezTo>
                    <a:pt x="2032499" y="147293"/>
                    <a:pt x="2032811" y="156031"/>
                    <a:pt x="2032811" y="164456"/>
                  </a:cubicBezTo>
                  <a:cubicBezTo>
                    <a:pt x="2032811" y="188797"/>
                    <a:pt x="2031875" y="213450"/>
                    <a:pt x="2032811" y="237791"/>
                  </a:cubicBezTo>
                  <a:cubicBezTo>
                    <a:pt x="2033123" y="249649"/>
                    <a:pt x="2028442" y="256827"/>
                    <a:pt x="2019080" y="263068"/>
                  </a:cubicBezTo>
                  <a:cubicBezTo>
                    <a:pt x="1991307" y="281480"/>
                    <a:pt x="1959476" y="288657"/>
                    <a:pt x="1927334" y="293338"/>
                  </a:cubicBezTo>
                  <a:cubicBezTo>
                    <a:pt x="1904554" y="296459"/>
                    <a:pt x="1881461" y="299580"/>
                    <a:pt x="1858368" y="298332"/>
                  </a:cubicBezTo>
                  <a:cubicBezTo>
                    <a:pt x="1818737" y="296147"/>
                    <a:pt x="1778793" y="293338"/>
                    <a:pt x="1741345" y="278360"/>
                  </a:cubicBezTo>
                  <a:cubicBezTo>
                    <a:pt x="1738849" y="277423"/>
                    <a:pt x="1736352" y="276799"/>
                    <a:pt x="1734168" y="275551"/>
                  </a:cubicBezTo>
                  <a:cubicBezTo>
                    <a:pt x="1716068" y="268061"/>
                    <a:pt x="1704522" y="257763"/>
                    <a:pt x="1706707" y="234358"/>
                  </a:cubicBezTo>
                  <a:cubicBezTo>
                    <a:pt x="1709515" y="204401"/>
                    <a:pt x="1707331" y="173818"/>
                    <a:pt x="1707331" y="140427"/>
                  </a:cubicBezTo>
                  <a:cubicBezTo>
                    <a:pt x="1729799" y="157279"/>
                    <a:pt x="1754140" y="162272"/>
                    <a:pt x="1778481" y="165704"/>
                  </a:cubicBezTo>
                  <a:cubicBezTo>
                    <a:pt x="1826538" y="172882"/>
                    <a:pt x="1874596" y="173818"/>
                    <a:pt x="1923277" y="169761"/>
                  </a:cubicBezTo>
                  <a:cubicBezTo>
                    <a:pt x="1946682" y="167889"/>
                    <a:pt x="1970087" y="164456"/>
                    <a:pt x="1992867" y="158527"/>
                  </a:cubicBezTo>
                  <a:cubicBezTo>
                    <a:pt x="2007534" y="154782"/>
                    <a:pt x="2021577" y="149789"/>
                    <a:pt x="2032187" y="138243"/>
                  </a:cubicBezTo>
                  <a:close/>
                  <a:moveTo>
                    <a:pt x="1312884" y="117335"/>
                  </a:moveTo>
                  <a:cubicBezTo>
                    <a:pt x="1316940" y="119831"/>
                    <a:pt x="1315068" y="123576"/>
                    <a:pt x="1315068" y="126697"/>
                  </a:cubicBezTo>
                  <a:cubicBezTo>
                    <a:pt x="1315380" y="156030"/>
                    <a:pt x="1314756" y="185364"/>
                    <a:pt x="1315380" y="214386"/>
                  </a:cubicBezTo>
                  <a:cubicBezTo>
                    <a:pt x="1315692" y="226245"/>
                    <a:pt x="1311011" y="233422"/>
                    <a:pt x="1301649" y="239975"/>
                  </a:cubicBezTo>
                  <a:cubicBezTo>
                    <a:pt x="1277621" y="256202"/>
                    <a:pt x="1250160" y="262444"/>
                    <a:pt x="1222386" y="268061"/>
                  </a:cubicBezTo>
                  <a:cubicBezTo>
                    <a:pt x="1186811" y="274926"/>
                    <a:pt x="1150612" y="274926"/>
                    <a:pt x="1114725" y="272742"/>
                  </a:cubicBezTo>
                  <a:cubicBezTo>
                    <a:pt x="1075405" y="270245"/>
                    <a:pt x="1036397" y="264316"/>
                    <a:pt x="1001446" y="243096"/>
                  </a:cubicBezTo>
                  <a:cubicBezTo>
                    <a:pt x="992708" y="237791"/>
                    <a:pt x="988964" y="231550"/>
                    <a:pt x="989588" y="220940"/>
                  </a:cubicBezTo>
                  <a:cubicBezTo>
                    <a:pt x="990212" y="200343"/>
                    <a:pt x="989588" y="179747"/>
                    <a:pt x="989588" y="159151"/>
                  </a:cubicBezTo>
                  <a:cubicBezTo>
                    <a:pt x="992084" y="145733"/>
                    <a:pt x="986779" y="131378"/>
                    <a:pt x="992708" y="118271"/>
                  </a:cubicBezTo>
                  <a:cubicBezTo>
                    <a:pt x="1015177" y="134810"/>
                    <a:pt x="1042014" y="139804"/>
                    <a:pt x="1068539" y="143548"/>
                  </a:cubicBezTo>
                  <a:cubicBezTo>
                    <a:pt x="1105987" y="149165"/>
                    <a:pt x="1143746" y="151038"/>
                    <a:pt x="1181506" y="148853"/>
                  </a:cubicBezTo>
                  <a:cubicBezTo>
                    <a:pt x="1220202" y="146669"/>
                    <a:pt x="1259209" y="143860"/>
                    <a:pt x="1295720" y="128569"/>
                  </a:cubicBezTo>
                  <a:cubicBezTo>
                    <a:pt x="1302274" y="125761"/>
                    <a:pt x="1307267" y="121704"/>
                    <a:pt x="1312884" y="117335"/>
                  </a:cubicBezTo>
                  <a:close/>
                  <a:moveTo>
                    <a:pt x="1714197" y="0"/>
                  </a:moveTo>
                  <a:cubicBezTo>
                    <a:pt x="1715133" y="9986"/>
                    <a:pt x="1715133" y="19972"/>
                    <a:pt x="1715445" y="29958"/>
                  </a:cubicBezTo>
                  <a:cubicBezTo>
                    <a:pt x="1715445" y="52426"/>
                    <a:pt x="1714197" y="74583"/>
                    <a:pt x="1715445" y="97052"/>
                  </a:cubicBezTo>
                  <a:cubicBezTo>
                    <a:pt x="1716069" y="110782"/>
                    <a:pt x="1710452" y="118896"/>
                    <a:pt x="1700154" y="125762"/>
                  </a:cubicBezTo>
                  <a:cubicBezTo>
                    <a:pt x="1674565" y="142613"/>
                    <a:pt x="1645231" y="149479"/>
                    <a:pt x="1615585" y="154160"/>
                  </a:cubicBezTo>
                  <a:cubicBezTo>
                    <a:pt x="1555669" y="163521"/>
                    <a:pt x="1496378" y="161649"/>
                    <a:pt x="1437710" y="144485"/>
                  </a:cubicBezTo>
                  <a:cubicBezTo>
                    <a:pt x="1435213" y="143861"/>
                    <a:pt x="1432717" y="143237"/>
                    <a:pt x="1430220" y="142301"/>
                  </a:cubicBezTo>
                  <a:cubicBezTo>
                    <a:pt x="1389652" y="127010"/>
                    <a:pt x="1389652" y="127010"/>
                    <a:pt x="1389652" y="83633"/>
                  </a:cubicBezTo>
                  <a:cubicBezTo>
                    <a:pt x="1389652" y="68030"/>
                    <a:pt x="1389340" y="52739"/>
                    <a:pt x="1389028" y="37135"/>
                  </a:cubicBezTo>
                  <a:cubicBezTo>
                    <a:pt x="1391212" y="26213"/>
                    <a:pt x="1387155" y="14667"/>
                    <a:pt x="1391525" y="4057"/>
                  </a:cubicBezTo>
                  <a:cubicBezTo>
                    <a:pt x="1431780" y="27774"/>
                    <a:pt x="1476406" y="31206"/>
                    <a:pt x="1521342" y="33079"/>
                  </a:cubicBezTo>
                  <a:cubicBezTo>
                    <a:pt x="1566279" y="34951"/>
                    <a:pt x="1611216" y="34639"/>
                    <a:pt x="1655217" y="25277"/>
                  </a:cubicBezTo>
                  <a:cubicBezTo>
                    <a:pt x="1676437" y="20908"/>
                    <a:pt x="1698282" y="17164"/>
                    <a:pt x="1714197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D4158C4-F838-4E87-A25C-8C487CD52716}"/>
                </a:ext>
              </a:extLst>
            </p:cNvPr>
            <p:cNvSpPr/>
            <p:nvPr userDrawn="1"/>
          </p:nvSpPr>
          <p:spPr>
            <a:xfrm>
              <a:off x="1736653" y="5495777"/>
              <a:ext cx="1435485" cy="1104698"/>
            </a:xfrm>
            <a:custGeom>
              <a:avLst/>
              <a:gdLst>
                <a:gd name="connsiteX0" fmla="*/ 2942011 w 2978923"/>
                <a:gd name="connsiteY0" fmla="*/ 593862 h 2292475"/>
                <a:gd name="connsiteX1" fmla="*/ 2629224 w 2978923"/>
                <a:gd name="connsiteY1" fmla="*/ 467582 h 2292475"/>
                <a:gd name="connsiteX2" fmla="*/ 2599435 w 2978923"/>
                <a:gd name="connsiteY2" fmla="*/ 463696 h 2292475"/>
                <a:gd name="connsiteX3" fmla="*/ 2597492 w 2978923"/>
                <a:gd name="connsiteY3" fmla="*/ 395051 h 2292475"/>
                <a:gd name="connsiteX4" fmla="*/ 2602025 w 2978923"/>
                <a:gd name="connsiteY4" fmla="*/ 386633 h 2292475"/>
                <a:gd name="connsiteX5" fmla="*/ 2580007 w 2978923"/>
                <a:gd name="connsiteY5" fmla="*/ 341949 h 2292475"/>
                <a:gd name="connsiteX6" fmla="*/ 2523667 w 2978923"/>
                <a:gd name="connsiteY6" fmla="*/ 318636 h 2292475"/>
                <a:gd name="connsiteX7" fmla="*/ 2216708 w 2978923"/>
                <a:gd name="connsiteY7" fmla="*/ 287551 h 2292475"/>
                <a:gd name="connsiteX8" fmla="*/ 2164900 w 2978923"/>
                <a:gd name="connsiteY8" fmla="*/ 278485 h 2292475"/>
                <a:gd name="connsiteX9" fmla="*/ 1924644 w 2978923"/>
                <a:gd name="connsiteY9" fmla="*/ 181346 h 2292475"/>
                <a:gd name="connsiteX10" fmla="*/ 1898093 w 2978923"/>
                <a:gd name="connsiteY10" fmla="*/ 175518 h 2292475"/>
                <a:gd name="connsiteX11" fmla="*/ 1897445 w 2978923"/>
                <a:gd name="connsiteY11" fmla="*/ 95216 h 2292475"/>
                <a:gd name="connsiteX12" fmla="*/ 1870246 w 2978923"/>
                <a:gd name="connsiteY12" fmla="*/ 49237 h 2292475"/>
                <a:gd name="connsiteX13" fmla="*/ 1786707 w 2978923"/>
                <a:gd name="connsiteY13" fmla="*/ 21391 h 2292475"/>
                <a:gd name="connsiteX14" fmla="*/ 1390380 w 2978923"/>
                <a:gd name="connsiteY14" fmla="*/ 11677 h 2292475"/>
                <a:gd name="connsiteX15" fmla="*/ 1251796 w 2978923"/>
                <a:gd name="connsiteY15" fmla="*/ 49237 h 2292475"/>
                <a:gd name="connsiteX16" fmla="*/ 1227835 w 2978923"/>
                <a:gd name="connsiteY16" fmla="*/ 99750 h 2292475"/>
                <a:gd name="connsiteX17" fmla="*/ 1227835 w 2978923"/>
                <a:gd name="connsiteY17" fmla="*/ 99750 h 2292475"/>
                <a:gd name="connsiteX18" fmla="*/ 1223302 w 2978923"/>
                <a:gd name="connsiteY18" fmla="*/ 124358 h 2292475"/>
                <a:gd name="connsiteX19" fmla="*/ 1222006 w 2978923"/>
                <a:gd name="connsiteY19" fmla="*/ 207250 h 2292475"/>
                <a:gd name="connsiteX20" fmla="*/ 1191570 w 2978923"/>
                <a:gd name="connsiteY20" fmla="*/ 210488 h 2292475"/>
                <a:gd name="connsiteX21" fmla="*/ 1034852 w 2978923"/>
                <a:gd name="connsiteY21" fmla="*/ 256467 h 2292475"/>
                <a:gd name="connsiteX22" fmla="*/ 979807 w 2978923"/>
                <a:gd name="connsiteY22" fmla="*/ 257762 h 2292475"/>
                <a:gd name="connsiteX23" fmla="*/ 810785 w 2978923"/>
                <a:gd name="connsiteY23" fmla="*/ 233801 h 2292475"/>
                <a:gd name="connsiteX24" fmla="*/ 491523 w 2978923"/>
                <a:gd name="connsiteY24" fmla="*/ 255172 h 2292475"/>
                <a:gd name="connsiteX25" fmla="*/ 452019 w 2978923"/>
                <a:gd name="connsiteY25" fmla="*/ 273304 h 2292475"/>
                <a:gd name="connsiteX26" fmla="*/ 422230 w 2978923"/>
                <a:gd name="connsiteY26" fmla="*/ 288847 h 2292475"/>
                <a:gd name="connsiteX27" fmla="*/ 398917 w 2978923"/>
                <a:gd name="connsiteY27" fmla="*/ 337416 h 2292475"/>
                <a:gd name="connsiteX28" fmla="*/ 394384 w 2978923"/>
                <a:gd name="connsiteY28" fmla="*/ 362024 h 2292475"/>
                <a:gd name="connsiteX29" fmla="*/ 392441 w 2978923"/>
                <a:gd name="connsiteY29" fmla="*/ 454630 h 2292475"/>
                <a:gd name="connsiteX30" fmla="*/ 338691 w 2978923"/>
                <a:gd name="connsiteY30" fmla="*/ 469525 h 2292475"/>
                <a:gd name="connsiteX31" fmla="*/ 5828 w 2978923"/>
                <a:gd name="connsiteY31" fmla="*/ 562131 h 2292475"/>
                <a:gd name="connsiteX32" fmla="*/ 1295 w 2978923"/>
                <a:gd name="connsiteY32" fmla="*/ 572492 h 2292475"/>
                <a:gd name="connsiteX33" fmla="*/ 648 w 2978923"/>
                <a:gd name="connsiteY33" fmla="*/ 577672 h 2292475"/>
                <a:gd name="connsiteX34" fmla="*/ 0 w 2978923"/>
                <a:gd name="connsiteY34" fmla="*/ 1732329 h 2292475"/>
                <a:gd name="connsiteX35" fmla="*/ 19428 w 2978923"/>
                <a:gd name="connsiteY35" fmla="*/ 1758233 h 2292475"/>
                <a:gd name="connsiteX36" fmla="*/ 1329507 w 2978923"/>
                <a:gd name="connsiteY36" fmla="*/ 2287316 h 2292475"/>
                <a:gd name="connsiteX37" fmla="*/ 1329507 w 2978923"/>
                <a:gd name="connsiteY37" fmla="*/ 2287316 h 2292475"/>
                <a:gd name="connsiteX38" fmla="*/ 1330154 w 2978923"/>
                <a:gd name="connsiteY38" fmla="*/ 2297677 h 2292475"/>
                <a:gd name="connsiteX39" fmla="*/ 1341164 w 2978923"/>
                <a:gd name="connsiteY39" fmla="*/ 2297677 h 2292475"/>
                <a:gd name="connsiteX40" fmla="*/ 1390380 w 2978923"/>
                <a:gd name="connsiteY40" fmla="*/ 2286668 h 2292475"/>
                <a:gd name="connsiteX41" fmla="*/ 2421995 w 2978923"/>
                <a:gd name="connsiteY41" fmla="*/ 1955101 h 2292475"/>
                <a:gd name="connsiteX42" fmla="*/ 2942011 w 2978923"/>
                <a:gd name="connsiteY42" fmla="*/ 1788022 h 2292475"/>
                <a:gd name="connsiteX43" fmla="*/ 2982810 w 2978923"/>
                <a:gd name="connsiteY43" fmla="*/ 1732977 h 2292475"/>
                <a:gd name="connsiteX44" fmla="*/ 2982810 w 2978923"/>
                <a:gd name="connsiteY44" fmla="*/ 651498 h 2292475"/>
                <a:gd name="connsiteX45" fmla="*/ 2942011 w 2978923"/>
                <a:gd name="connsiteY45" fmla="*/ 593862 h 229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978923" h="2292475">
                  <a:moveTo>
                    <a:pt x="2942011" y="593862"/>
                  </a:moveTo>
                  <a:cubicBezTo>
                    <a:pt x="2838396" y="550474"/>
                    <a:pt x="2733487" y="510323"/>
                    <a:pt x="2629224" y="467582"/>
                  </a:cubicBezTo>
                  <a:cubicBezTo>
                    <a:pt x="2619510" y="463696"/>
                    <a:pt x="2609796" y="458516"/>
                    <a:pt x="2599435" y="463696"/>
                  </a:cubicBezTo>
                  <a:cubicBezTo>
                    <a:pt x="2598787" y="441031"/>
                    <a:pt x="2598140" y="417717"/>
                    <a:pt x="2597492" y="395051"/>
                  </a:cubicBezTo>
                  <a:cubicBezTo>
                    <a:pt x="2599435" y="392461"/>
                    <a:pt x="2600730" y="389871"/>
                    <a:pt x="2602025" y="386633"/>
                  </a:cubicBezTo>
                  <a:cubicBezTo>
                    <a:pt x="2606558" y="365910"/>
                    <a:pt x="2595549" y="352311"/>
                    <a:pt x="2580007" y="341949"/>
                  </a:cubicBezTo>
                  <a:cubicBezTo>
                    <a:pt x="2562522" y="330940"/>
                    <a:pt x="2543094" y="323816"/>
                    <a:pt x="2523667" y="318636"/>
                  </a:cubicBezTo>
                  <a:cubicBezTo>
                    <a:pt x="2423290" y="291437"/>
                    <a:pt x="2320323" y="285609"/>
                    <a:pt x="2216708" y="287551"/>
                  </a:cubicBezTo>
                  <a:cubicBezTo>
                    <a:pt x="2198575" y="288199"/>
                    <a:pt x="2181738" y="284961"/>
                    <a:pt x="2164900" y="278485"/>
                  </a:cubicBezTo>
                  <a:cubicBezTo>
                    <a:pt x="2084599" y="246753"/>
                    <a:pt x="2004945" y="212431"/>
                    <a:pt x="1924644" y="181346"/>
                  </a:cubicBezTo>
                  <a:cubicBezTo>
                    <a:pt x="1916225" y="178108"/>
                    <a:pt x="1907807" y="170985"/>
                    <a:pt x="1898093" y="175518"/>
                  </a:cubicBezTo>
                  <a:cubicBezTo>
                    <a:pt x="1898093" y="148966"/>
                    <a:pt x="1897445" y="121768"/>
                    <a:pt x="1897445" y="95216"/>
                  </a:cubicBezTo>
                  <a:cubicBezTo>
                    <a:pt x="1903273" y="71255"/>
                    <a:pt x="1888379" y="58304"/>
                    <a:pt x="1870246" y="49237"/>
                  </a:cubicBezTo>
                  <a:cubicBezTo>
                    <a:pt x="1843695" y="35638"/>
                    <a:pt x="1815849" y="27219"/>
                    <a:pt x="1786707" y="21391"/>
                  </a:cubicBezTo>
                  <a:cubicBezTo>
                    <a:pt x="1655246" y="-4513"/>
                    <a:pt x="1523137" y="-5808"/>
                    <a:pt x="1390380" y="11677"/>
                  </a:cubicBezTo>
                  <a:cubicBezTo>
                    <a:pt x="1342458" y="18153"/>
                    <a:pt x="1295184" y="27219"/>
                    <a:pt x="1251796" y="49237"/>
                  </a:cubicBezTo>
                  <a:cubicBezTo>
                    <a:pt x="1231073" y="59599"/>
                    <a:pt x="1216178" y="73846"/>
                    <a:pt x="1227835" y="99750"/>
                  </a:cubicBezTo>
                  <a:cubicBezTo>
                    <a:pt x="1227835" y="99750"/>
                    <a:pt x="1227835" y="99750"/>
                    <a:pt x="1227835" y="99750"/>
                  </a:cubicBezTo>
                  <a:cubicBezTo>
                    <a:pt x="1218769" y="106226"/>
                    <a:pt x="1223302" y="115939"/>
                    <a:pt x="1223302" y="124358"/>
                  </a:cubicBezTo>
                  <a:cubicBezTo>
                    <a:pt x="1222654" y="152204"/>
                    <a:pt x="1222654" y="179403"/>
                    <a:pt x="1222006" y="207250"/>
                  </a:cubicBezTo>
                  <a:cubicBezTo>
                    <a:pt x="1211645" y="202717"/>
                    <a:pt x="1201283" y="207250"/>
                    <a:pt x="1191570" y="210488"/>
                  </a:cubicBezTo>
                  <a:cubicBezTo>
                    <a:pt x="1139115" y="225383"/>
                    <a:pt x="1086660" y="240277"/>
                    <a:pt x="1034852" y="256467"/>
                  </a:cubicBezTo>
                  <a:cubicBezTo>
                    <a:pt x="1016720" y="262295"/>
                    <a:pt x="998587" y="262943"/>
                    <a:pt x="979807" y="257762"/>
                  </a:cubicBezTo>
                  <a:cubicBezTo>
                    <a:pt x="924114" y="243515"/>
                    <a:pt x="867773" y="235096"/>
                    <a:pt x="810785" y="233801"/>
                  </a:cubicBezTo>
                  <a:cubicBezTo>
                    <a:pt x="703933" y="231211"/>
                    <a:pt x="597080" y="230563"/>
                    <a:pt x="491523" y="255172"/>
                  </a:cubicBezTo>
                  <a:cubicBezTo>
                    <a:pt x="477275" y="258410"/>
                    <a:pt x="461733" y="259705"/>
                    <a:pt x="452019" y="273304"/>
                  </a:cubicBezTo>
                  <a:cubicBezTo>
                    <a:pt x="442305" y="278485"/>
                    <a:pt x="431944" y="284313"/>
                    <a:pt x="422230" y="288847"/>
                  </a:cubicBezTo>
                  <a:cubicBezTo>
                    <a:pt x="400860" y="298560"/>
                    <a:pt x="391146" y="314102"/>
                    <a:pt x="398917" y="337416"/>
                  </a:cubicBezTo>
                  <a:cubicBezTo>
                    <a:pt x="391146" y="344539"/>
                    <a:pt x="395031" y="354253"/>
                    <a:pt x="394384" y="362024"/>
                  </a:cubicBezTo>
                  <a:cubicBezTo>
                    <a:pt x="393089" y="393109"/>
                    <a:pt x="393089" y="423546"/>
                    <a:pt x="392441" y="454630"/>
                  </a:cubicBezTo>
                  <a:cubicBezTo>
                    <a:pt x="374308" y="459811"/>
                    <a:pt x="356824" y="464344"/>
                    <a:pt x="338691" y="469525"/>
                  </a:cubicBezTo>
                  <a:cubicBezTo>
                    <a:pt x="227305" y="498666"/>
                    <a:pt x="119157" y="540760"/>
                    <a:pt x="5828" y="562131"/>
                  </a:cubicBezTo>
                  <a:cubicBezTo>
                    <a:pt x="0" y="563425"/>
                    <a:pt x="0" y="567959"/>
                    <a:pt x="1295" y="572492"/>
                  </a:cubicBezTo>
                  <a:cubicBezTo>
                    <a:pt x="1295" y="574435"/>
                    <a:pt x="648" y="575730"/>
                    <a:pt x="648" y="577672"/>
                  </a:cubicBezTo>
                  <a:cubicBezTo>
                    <a:pt x="648" y="962342"/>
                    <a:pt x="648" y="1347012"/>
                    <a:pt x="0" y="1732329"/>
                  </a:cubicBezTo>
                  <a:cubicBezTo>
                    <a:pt x="0" y="1747871"/>
                    <a:pt x="6476" y="1753052"/>
                    <a:pt x="19428" y="1758233"/>
                  </a:cubicBezTo>
                  <a:cubicBezTo>
                    <a:pt x="455905" y="1934378"/>
                    <a:pt x="893030" y="2111171"/>
                    <a:pt x="1329507" y="2287316"/>
                  </a:cubicBezTo>
                  <a:lnTo>
                    <a:pt x="1329507" y="2287316"/>
                  </a:lnTo>
                  <a:cubicBezTo>
                    <a:pt x="1329507" y="2290554"/>
                    <a:pt x="1329507" y="2294439"/>
                    <a:pt x="1330154" y="2297677"/>
                  </a:cubicBezTo>
                  <a:cubicBezTo>
                    <a:pt x="1334040" y="2297677"/>
                    <a:pt x="1337278" y="2297677"/>
                    <a:pt x="1341164" y="2297677"/>
                  </a:cubicBezTo>
                  <a:cubicBezTo>
                    <a:pt x="1357353" y="2291849"/>
                    <a:pt x="1374191" y="2291849"/>
                    <a:pt x="1390380" y="2286668"/>
                  </a:cubicBezTo>
                  <a:cubicBezTo>
                    <a:pt x="1734252" y="2175930"/>
                    <a:pt x="2078123" y="2065839"/>
                    <a:pt x="2421995" y="1955101"/>
                  </a:cubicBezTo>
                  <a:cubicBezTo>
                    <a:pt x="2595549" y="1899408"/>
                    <a:pt x="2768456" y="1844363"/>
                    <a:pt x="2942011" y="1788022"/>
                  </a:cubicBezTo>
                  <a:cubicBezTo>
                    <a:pt x="2977629" y="1776366"/>
                    <a:pt x="2982810" y="1771185"/>
                    <a:pt x="2982810" y="1732977"/>
                  </a:cubicBezTo>
                  <a:cubicBezTo>
                    <a:pt x="2982810" y="1372268"/>
                    <a:pt x="2982810" y="1012207"/>
                    <a:pt x="2982810" y="651498"/>
                  </a:cubicBezTo>
                  <a:cubicBezTo>
                    <a:pt x="2980867" y="612643"/>
                    <a:pt x="2977629" y="608757"/>
                    <a:pt x="2942011" y="593862"/>
                  </a:cubicBezTo>
                  <a:close/>
                </a:path>
              </a:pathLst>
            </a:custGeom>
            <a:solidFill>
              <a:schemeClr val="accent2"/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E14370E-7748-4B1E-B5E7-1A26F890BFB9}"/>
                </a:ext>
              </a:extLst>
            </p:cNvPr>
            <p:cNvSpPr/>
            <p:nvPr userDrawn="1"/>
          </p:nvSpPr>
          <p:spPr>
            <a:xfrm>
              <a:off x="1739775" y="5544087"/>
              <a:ext cx="1252929" cy="1057023"/>
            </a:xfrm>
            <a:custGeom>
              <a:avLst/>
              <a:gdLst>
                <a:gd name="connsiteX0" fmla="*/ 844440 w 1252929"/>
                <a:gd name="connsiteY0" fmla="*/ 260328 h 1057022"/>
                <a:gd name="connsiteX1" fmla="*/ 846312 w 1252929"/>
                <a:gd name="connsiteY1" fmla="*/ 269690 h 1057022"/>
                <a:gd name="connsiteX2" fmla="*/ 846624 w 1252929"/>
                <a:gd name="connsiteY2" fmla="*/ 358628 h 1057022"/>
                <a:gd name="connsiteX3" fmla="*/ 833517 w 1252929"/>
                <a:gd name="connsiteY3" fmla="*/ 382969 h 1057022"/>
                <a:gd name="connsiteX4" fmla="*/ 748012 w 1252929"/>
                <a:gd name="connsiteY4" fmla="*/ 412927 h 1057022"/>
                <a:gd name="connsiteX5" fmla="*/ 577002 w 1252929"/>
                <a:gd name="connsiteY5" fmla="*/ 406061 h 1057022"/>
                <a:gd name="connsiteX6" fmla="*/ 567016 w 1252929"/>
                <a:gd name="connsiteY6" fmla="*/ 403565 h 1057022"/>
                <a:gd name="connsiteX7" fmla="*/ 520519 w 1252929"/>
                <a:gd name="connsiteY7" fmla="*/ 340216 h 1057022"/>
                <a:gd name="connsiteX8" fmla="*/ 520519 w 1252929"/>
                <a:gd name="connsiteY8" fmla="*/ 266881 h 1057022"/>
                <a:gd name="connsiteX9" fmla="*/ 522392 w 1252929"/>
                <a:gd name="connsiteY9" fmla="*/ 262825 h 1057022"/>
                <a:gd name="connsiteX10" fmla="*/ 611954 w 1252929"/>
                <a:gd name="connsiteY10" fmla="*/ 289662 h 1057022"/>
                <a:gd name="connsiteX11" fmla="*/ 754254 w 1252929"/>
                <a:gd name="connsiteY11" fmla="*/ 289662 h 1057022"/>
                <a:gd name="connsiteX12" fmla="*/ 816978 w 1252929"/>
                <a:gd name="connsiteY12" fmla="*/ 276556 h 1057022"/>
                <a:gd name="connsiteX13" fmla="*/ 844440 w 1252929"/>
                <a:gd name="connsiteY13" fmla="*/ 260328 h 1057022"/>
                <a:gd name="connsiteX14" fmla="*/ 312 w 1252929"/>
                <a:gd name="connsiteY14" fmla="*/ 230370 h 1057022"/>
                <a:gd name="connsiteX15" fmla="*/ 93619 w 1252929"/>
                <a:gd name="connsiteY15" fmla="*/ 267505 h 1057022"/>
                <a:gd name="connsiteX16" fmla="*/ 629742 w 1252929"/>
                <a:gd name="connsiteY16" fmla="*/ 486885 h 1057022"/>
                <a:gd name="connsiteX17" fmla="*/ 641288 w 1252929"/>
                <a:gd name="connsiteY17" fmla="*/ 501240 h 1057022"/>
                <a:gd name="connsiteX18" fmla="*/ 640664 w 1252929"/>
                <a:gd name="connsiteY18" fmla="*/ 1057022 h 1057022"/>
                <a:gd name="connsiteX19" fmla="*/ 9362 w 1252929"/>
                <a:gd name="connsiteY19" fmla="*/ 802067 h 1057022"/>
                <a:gd name="connsiteX20" fmla="*/ 0 w 1252929"/>
                <a:gd name="connsiteY20" fmla="*/ 789585 h 1057022"/>
                <a:gd name="connsiteX21" fmla="*/ 312 w 1252929"/>
                <a:gd name="connsiteY21" fmla="*/ 233179 h 1057022"/>
                <a:gd name="connsiteX22" fmla="*/ 312 w 1252929"/>
                <a:gd name="connsiteY22" fmla="*/ 230370 h 1057022"/>
                <a:gd name="connsiteX23" fmla="*/ 1251992 w 1252929"/>
                <a:gd name="connsiteY23" fmla="*/ 140808 h 1057022"/>
                <a:gd name="connsiteX24" fmla="*/ 1252929 w 1252929"/>
                <a:gd name="connsiteY24" fmla="*/ 178255 h 1057022"/>
                <a:gd name="connsiteX25" fmla="*/ 1252616 w 1252929"/>
                <a:gd name="connsiteY25" fmla="*/ 245349 h 1057022"/>
                <a:gd name="connsiteX26" fmla="*/ 1244815 w 1252929"/>
                <a:gd name="connsiteY26" fmla="*/ 261577 h 1057022"/>
                <a:gd name="connsiteX27" fmla="*/ 1155253 w 1252929"/>
                <a:gd name="connsiteY27" fmla="*/ 294656 h 1057022"/>
                <a:gd name="connsiteX28" fmla="*/ 1001719 w 1252929"/>
                <a:gd name="connsiteY28" fmla="*/ 292159 h 1057022"/>
                <a:gd name="connsiteX29" fmla="*/ 938994 w 1252929"/>
                <a:gd name="connsiteY29" fmla="*/ 269690 h 1057022"/>
                <a:gd name="connsiteX30" fmla="*/ 927136 w 1252929"/>
                <a:gd name="connsiteY30" fmla="*/ 249095 h 1057022"/>
                <a:gd name="connsiteX31" fmla="*/ 927448 w 1252929"/>
                <a:gd name="connsiteY31" fmla="*/ 156099 h 1057022"/>
                <a:gd name="connsiteX32" fmla="*/ 937746 w 1252929"/>
                <a:gd name="connsiteY32" fmla="*/ 149233 h 1057022"/>
                <a:gd name="connsiteX33" fmla="*/ 1013889 w 1252929"/>
                <a:gd name="connsiteY33" fmla="*/ 170454 h 1057022"/>
                <a:gd name="connsiteX34" fmla="*/ 1143707 w 1252929"/>
                <a:gd name="connsiteY34" fmla="*/ 172950 h 1057022"/>
                <a:gd name="connsiteX35" fmla="*/ 1231396 w 1252929"/>
                <a:gd name="connsiteY35" fmla="*/ 154851 h 1057022"/>
                <a:gd name="connsiteX36" fmla="*/ 1251992 w 1252929"/>
                <a:gd name="connsiteY36" fmla="*/ 140808 h 1057022"/>
                <a:gd name="connsiteX37" fmla="*/ 516150 w 1252929"/>
                <a:gd name="connsiteY37" fmla="*/ 112098 h 1057022"/>
                <a:gd name="connsiteX38" fmla="*/ 516150 w 1252929"/>
                <a:gd name="connsiteY38" fmla="*/ 221008 h 1057022"/>
                <a:gd name="connsiteX39" fmla="*/ 510221 w 1252929"/>
                <a:gd name="connsiteY39" fmla="*/ 231619 h 1057022"/>
                <a:gd name="connsiteX40" fmla="*/ 426900 w 1252929"/>
                <a:gd name="connsiteY40" fmla="*/ 265633 h 1057022"/>
                <a:gd name="connsiteX41" fmla="*/ 242160 w 1252929"/>
                <a:gd name="connsiteY41" fmla="*/ 259080 h 1057022"/>
                <a:gd name="connsiteX42" fmla="*/ 235919 w 1252929"/>
                <a:gd name="connsiteY42" fmla="*/ 257520 h 1057022"/>
                <a:gd name="connsiteX43" fmla="*/ 189109 w 1252929"/>
                <a:gd name="connsiteY43" fmla="*/ 192610 h 1057022"/>
                <a:gd name="connsiteX44" fmla="*/ 188797 w 1252929"/>
                <a:gd name="connsiteY44" fmla="*/ 173262 h 1057022"/>
                <a:gd name="connsiteX45" fmla="*/ 189733 w 1252929"/>
                <a:gd name="connsiteY45" fmla="*/ 128637 h 1057022"/>
                <a:gd name="connsiteX46" fmla="*/ 191918 w 1252929"/>
                <a:gd name="connsiteY46" fmla="*/ 117091 h 1057022"/>
                <a:gd name="connsiteX47" fmla="*/ 267749 w 1252929"/>
                <a:gd name="connsiteY47" fmla="*/ 142680 h 1057022"/>
                <a:gd name="connsiteX48" fmla="*/ 378219 w 1252929"/>
                <a:gd name="connsiteY48" fmla="*/ 147985 h 1057022"/>
                <a:gd name="connsiteX49" fmla="*/ 482136 w 1252929"/>
                <a:gd name="connsiteY49" fmla="*/ 132694 h 1057022"/>
                <a:gd name="connsiteX50" fmla="*/ 516150 w 1252929"/>
                <a:gd name="connsiteY50" fmla="*/ 112098 h 1057022"/>
                <a:gd name="connsiteX51" fmla="*/ 914342 w 1252929"/>
                <a:gd name="connsiteY51" fmla="*/ 380 h 1057022"/>
                <a:gd name="connsiteX52" fmla="*/ 914654 w 1252929"/>
                <a:gd name="connsiteY52" fmla="*/ 39700 h 1057022"/>
                <a:gd name="connsiteX53" fmla="*/ 914654 w 1252929"/>
                <a:gd name="connsiteY53" fmla="*/ 100240 h 1057022"/>
                <a:gd name="connsiteX54" fmla="*/ 901859 w 1252929"/>
                <a:gd name="connsiteY54" fmla="*/ 123332 h 1057022"/>
                <a:gd name="connsiteX55" fmla="*/ 817290 w 1252929"/>
                <a:gd name="connsiteY55" fmla="*/ 152354 h 1057022"/>
                <a:gd name="connsiteX56" fmla="*/ 643784 w 1252929"/>
                <a:gd name="connsiteY56" fmla="*/ 145177 h 1057022"/>
                <a:gd name="connsiteX57" fmla="*/ 596039 w 1252929"/>
                <a:gd name="connsiteY57" fmla="*/ 123957 h 1057022"/>
                <a:gd name="connsiteX58" fmla="*/ 588861 w 1252929"/>
                <a:gd name="connsiteY58" fmla="*/ 108978 h 1057022"/>
                <a:gd name="connsiteX59" fmla="*/ 588861 w 1252929"/>
                <a:gd name="connsiteY59" fmla="*/ 54991 h 1057022"/>
                <a:gd name="connsiteX60" fmla="*/ 589485 w 1252929"/>
                <a:gd name="connsiteY60" fmla="*/ 14423 h 1057022"/>
                <a:gd name="connsiteX61" fmla="*/ 591670 w 1252929"/>
                <a:gd name="connsiteY61" fmla="*/ 2564 h 1057022"/>
                <a:gd name="connsiteX62" fmla="*/ 601344 w 1252929"/>
                <a:gd name="connsiteY62" fmla="*/ 3813 h 1057022"/>
                <a:gd name="connsiteX63" fmla="*/ 715246 w 1252929"/>
                <a:gd name="connsiteY63" fmla="*/ 27841 h 1057022"/>
                <a:gd name="connsiteX64" fmla="*/ 837262 w 1252929"/>
                <a:gd name="connsiteY64" fmla="*/ 23473 h 1057022"/>
                <a:gd name="connsiteX65" fmla="*/ 906852 w 1252929"/>
                <a:gd name="connsiteY65" fmla="*/ 1628 h 1057022"/>
                <a:gd name="connsiteX66" fmla="*/ 914342 w 1252929"/>
                <a:gd name="connsiteY66" fmla="*/ 380 h 105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252929" h="1057022">
                  <a:moveTo>
                    <a:pt x="844440" y="260328"/>
                  </a:moveTo>
                  <a:cubicBezTo>
                    <a:pt x="848497" y="263137"/>
                    <a:pt x="846312" y="266881"/>
                    <a:pt x="846312" y="269690"/>
                  </a:cubicBezTo>
                  <a:cubicBezTo>
                    <a:pt x="846624" y="299336"/>
                    <a:pt x="845688" y="328982"/>
                    <a:pt x="846624" y="358628"/>
                  </a:cubicBezTo>
                  <a:cubicBezTo>
                    <a:pt x="846936" y="370174"/>
                    <a:pt x="842255" y="377040"/>
                    <a:pt x="833517" y="382969"/>
                  </a:cubicBezTo>
                  <a:cubicBezTo>
                    <a:pt x="807928" y="400756"/>
                    <a:pt x="778282" y="408246"/>
                    <a:pt x="748012" y="412927"/>
                  </a:cubicBezTo>
                  <a:cubicBezTo>
                    <a:pt x="690593" y="421977"/>
                    <a:pt x="633485" y="421040"/>
                    <a:pt x="577002" y="406061"/>
                  </a:cubicBezTo>
                  <a:cubicBezTo>
                    <a:pt x="573570" y="405125"/>
                    <a:pt x="570449" y="404501"/>
                    <a:pt x="567016" y="403565"/>
                  </a:cubicBezTo>
                  <a:cubicBezTo>
                    <a:pt x="521768" y="388898"/>
                    <a:pt x="520519" y="387338"/>
                    <a:pt x="520519" y="340216"/>
                  </a:cubicBezTo>
                  <a:cubicBezTo>
                    <a:pt x="520519" y="315875"/>
                    <a:pt x="520519" y="291223"/>
                    <a:pt x="520519" y="266881"/>
                  </a:cubicBezTo>
                  <a:cubicBezTo>
                    <a:pt x="521455" y="265946"/>
                    <a:pt x="521768" y="265321"/>
                    <a:pt x="522392" y="262825"/>
                  </a:cubicBezTo>
                  <a:cubicBezTo>
                    <a:pt x="550165" y="281237"/>
                    <a:pt x="581059" y="285918"/>
                    <a:pt x="611954" y="289662"/>
                  </a:cubicBezTo>
                  <a:cubicBezTo>
                    <a:pt x="659387" y="295279"/>
                    <a:pt x="706820" y="294655"/>
                    <a:pt x="754254" y="289662"/>
                  </a:cubicBezTo>
                  <a:cubicBezTo>
                    <a:pt x="775474" y="287478"/>
                    <a:pt x="796694" y="283421"/>
                    <a:pt x="816978" y="276556"/>
                  </a:cubicBezTo>
                  <a:cubicBezTo>
                    <a:pt x="827276" y="273123"/>
                    <a:pt x="836950" y="268754"/>
                    <a:pt x="844440" y="260328"/>
                  </a:cubicBezTo>
                  <a:close/>
                  <a:moveTo>
                    <a:pt x="312" y="230370"/>
                  </a:moveTo>
                  <a:cubicBezTo>
                    <a:pt x="32142" y="240668"/>
                    <a:pt x="62725" y="254711"/>
                    <a:pt x="93619" y="267505"/>
                  </a:cubicBezTo>
                  <a:cubicBezTo>
                    <a:pt x="272430" y="340528"/>
                    <a:pt x="450930" y="413862"/>
                    <a:pt x="629742" y="486885"/>
                  </a:cubicBezTo>
                  <a:cubicBezTo>
                    <a:pt x="636295" y="489694"/>
                    <a:pt x="641288" y="491878"/>
                    <a:pt x="641288" y="501240"/>
                  </a:cubicBezTo>
                  <a:cubicBezTo>
                    <a:pt x="640976" y="686604"/>
                    <a:pt x="640976" y="871657"/>
                    <a:pt x="640664" y="1057022"/>
                  </a:cubicBezTo>
                  <a:cubicBezTo>
                    <a:pt x="430334" y="971829"/>
                    <a:pt x="220004" y="886948"/>
                    <a:pt x="9362" y="802067"/>
                  </a:cubicBezTo>
                  <a:cubicBezTo>
                    <a:pt x="3121" y="799571"/>
                    <a:pt x="0" y="797074"/>
                    <a:pt x="0" y="789585"/>
                  </a:cubicBezTo>
                  <a:cubicBezTo>
                    <a:pt x="312" y="604220"/>
                    <a:pt x="312" y="418855"/>
                    <a:pt x="312" y="233179"/>
                  </a:cubicBezTo>
                  <a:cubicBezTo>
                    <a:pt x="0" y="231931"/>
                    <a:pt x="312" y="230994"/>
                    <a:pt x="312" y="230370"/>
                  </a:cubicBezTo>
                  <a:close/>
                  <a:moveTo>
                    <a:pt x="1251992" y="140808"/>
                  </a:moveTo>
                  <a:cubicBezTo>
                    <a:pt x="1252304" y="153290"/>
                    <a:pt x="1252616" y="165773"/>
                    <a:pt x="1252929" y="178255"/>
                  </a:cubicBezTo>
                  <a:cubicBezTo>
                    <a:pt x="1252616" y="200724"/>
                    <a:pt x="1252304" y="222881"/>
                    <a:pt x="1252616" y="245349"/>
                  </a:cubicBezTo>
                  <a:cubicBezTo>
                    <a:pt x="1252616" y="252527"/>
                    <a:pt x="1250432" y="257208"/>
                    <a:pt x="1244815" y="261577"/>
                  </a:cubicBezTo>
                  <a:cubicBezTo>
                    <a:pt x="1218290" y="281861"/>
                    <a:pt x="1187083" y="289351"/>
                    <a:pt x="1155253" y="294656"/>
                  </a:cubicBezTo>
                  <a:cubicBezTo>
                    <a:pt x="1104075" y="303081"/>
                    <a:pt x="1052584" y="302457"/>
                    <a:pt x="1001719" y="292159"/>
                  </a:cubicBezTo>
                  <a:cubicBezTo>
                    <a:pt x="979874" y="287790"/>
                    <a:pt x="958654" y="280925"/>
                    <a:pt x="938994" y="269690"/>
                  </a:cubicBezTo>
                  <a:cubicBezTo>
                    <a:pt x="930881" y="265010"/>
                    <a:pt x="926824" y="259392"/>
                    <a:pt x="927136" y="249095"/>
                  </a:cubicBezTo>
                  <a:cubicBezTo>
                    <a:pt x="927760" y="218200"/>
                    <a:pt x="927448" y="187305"/>
                    <a:pt x="927448" y="156099"/>
                  </a:cubicBezTo>
                  <a:cubicBezTo>
                    <a:pt x="927448" y="148297"/>
                    <a:pt x="926200" y="142368"/>
                    <a:pt x="937746" y="149233"/>
                  </a:cubicBezTo>
                  <a:cubicBezTo>
                    <a:pt x="960839" y="163277"/>
                    <a:pt x="987676" y="167021"/>
                    <a:pt x="1013889" y="170454"/>
                  </a:cubicBezTo>
                  <a:cubicBezTo>
                    <a:pt x="1056954" y="176071"/>
                    <a:pt x="1100330" y="177007"/>
                    <a:pt x="1143707" y="172950"/>
                  </a:cubicBezTo>
                  <a:cubicBezTo>
                    <a:pt x="1173665" y="170141"/>
                    <a:pt x="1203311" y="166085"/>
                    <a:pt x="1231396" y="154851"/>
                  </a:cubicBezTo>
                  <a:cubicBezTo>
                    <a:pt x="1239198" y="152354"/>
                    <a:pt x="1246687" y="147985"/>
                    <a:pt x="1251992" y="140808"/>
                  </a:cubicBezTo>
                  <a:close/>
                  <a:moveTo>
                    <a:pt x="516150" y="112098"/>
                  </a:moveTo>
                  <a:cubicBezTo>
                    <a:pt x="516150" y="150169"/>
                    <a:pt x="516150" y="185745"/>
                    <a:pt x="516150" y="221008"/>
                  </a:cubicBezTo>
                  <a:cubicBezTo>
                    <a:pt x="516150" y="226001"/>
                    <a:pt x="513654" y="228498"/>
                    <a:pt x="510221" y="231619"/>
                  </a:cubicBezTo>
                  <a:cubicBezTo>
                    <a:pt x="486504" y="252839"/>
                    <a:pt x="456859" y="260953"/>
                    <a:pt x="426900" y="265633"/>
                  </a:cubicBezTo>
                  <a:cubicBezTo>
                    <a:pt x="365112" y="275932"/>
                    <a:pt x="303324" y="276556"/>
                    <a:pt x="242160" y="259080"/>
                  </a:cubicBezTo>
                  <a:cubicBezTo>
                    <a:pt x="239975" y="258456"/>
                    <a:pt x="238103" y="258144"/>
                    <a:pt x="235919" y="257520"/>
                  </a:cubicBezTo>
                  <a:cubicBezTo>
                    <a:pt x="190046" y="241917"/>
                    <a:pt x="189109" y="240669"/>
                    <a:pt x="189109" y="192610"/>
                  </a:cubicBezTo>
                  <a:cubicBezTo>
                    <a:pt x="189109" y="186057"/>
                    <a:pt x="188797" y="179816"/>
                    <a:pt x="188797" y="173262"/>
                  </a:cubicBezTo>
                  <a:cubicBezTo>
                    <a:pt x="189109" y="158283"/>
                    <a:pt x="189109" y="143616"/>
                    <a:pt x="189733" y="128637"/>
                  </a:cubicBezTo>
                  <a:cubicBezTo>
                    <a:pt x="190046" y="124892"/>
                    <a:pt x="188173" y="120523"/>
                    <a:pt x="191918" y="117091"/>
                  </a:cubicBezTo>
                  <a:cubicBezTo>
                    <a:pt x="214386" y="133630"/>
                    <a:pt x="241223" y="138623"/>
                    <a:pt x="267749" y="142680"/>
                  </a:cubicBezTo>
                  <a:cubicBezTo>
                    <a:pt x="304260" y="148297"/>
                    <a:pt x="341396" y="149545"/>
                    <a:pt x="378219" y="147985"/>
                  </a:cubicBezTo>
                  <a:cubicBezTo>
                    <a:pt x="413170" y="146425"/>
                    <a:pt x="448433" y="143616"/>
                    <a:pt x="482136" y="132694"/>
                  </a:cubicBezTo>
                  <a:cubicBezTo>
                    <a:pt x="494306" y="128637"/>
                    <a:pt x="506476" y="124892"/>
                    <a:pt x="516150" y="112098"/>
                  </a:cubicBezTo>
                  <a:close/>
                  <a:moveTo>
                    <a:pt x="914342" y="380"/>
                  </a:moveTo>
                  <a:cubicBezTo>
                    <a:pt x="914342" y="13487"/>
                    <a:pt x="914654" y="26593"/>
                    <a:pt x="914654" y="39700"/>
                  </a:cubicBezTo>
                  <a:cubicBezTo>
                    <a:pt x="914654" y="59984"/>
                    <a:pt x="913717" y="79956"/>
                    <a:pt x="914654" y="100240"/>
                  </a:cubicBezTo>
                  <a:cubicBezTo>
                    <a:pt x="915277" y="111474"/>
                    <a:pt x="910285" y="117715"/>
                    <a:pt x="901859" y="123332"/>
                  </a:cubicBezTo>
                  <a:cubicBezTo>
                    <a:pt x="876270" y="140184"/>
                    <a:pt x="847248" y="147674"/>
                    <a:pt x="817290" y="152354"/>
                  </a:cubicBezTo>
                  <a:cubicBezTo>
                    <a:pt x="759247" y="161716"/>
                    <a:pt x="701203" y="160468"/>
                    <a:pt x="643784" y="145177"/>
                  </a:cubicBezTo>
                  <a:cubicBezTo>
                    <a:pt x="626933" y="140496"/>
                    <a:pt x="610393" y="134567"/>
                    <a:pt x="596039" y="123957"/>
                  </a:cubicBezTo>
                  <a:cubicBezTo>
                    <a:pt x="590421" y="119900"/>
                    <a:pt x="588549" y="115531"/>
                    <a:pt x="588861" y="108978"/>
                  </a:cubicBezTo>
                  <a:cubicBezTo>
                    <a:pt x="589173" y="90878"/>
                    <a:pt x="588861" y="73090"/>
                    <a:pt x="588861" y="54991"/>
                  </a:cubicBezTo>
                  <a:cubicBezTo>
                    <a:pt x="588861" y="41572"/>
                    <a:pt x="588861" y="27841"/>
                    <a:pt x="589485" y="14423"/>
                  </a:cubicBezTo>
                  <a:cubicBezTo>
                    <a:pt x="589485" y="10366"/>
                    <a:pt x="587301" y="5997"/>
                    <a:pt x="591670" y="2564"/>
                  </a:cubicBezTo>
                  <a:cubicBezTo>
                    <a:pt x="595102" y="692"/>
                    <a:pt x="598535" y="2253"/>
                    <a:pt x="601344" y="3813"/>
                  </a:cubicBezTo>
                  <a:cubicBezTo>
                    <a:pt x="636919" y="22536"/>
                    <a:pt x="675927" y="26281"/>
                    <a:pt x="715246" y="27841"/>
                  </a:cubicBezTo>
                  <a:cubicBezTo>
                    <a:pt x="756126" y="29714"/>
                    <a:pt x="796694" y="29714"/>
                    <a:pt x="837262" y="23473"/>
                  </a:cubicBezTo>
                  <a:cubicBezTo>
                    <a:pt x="861603" y="19728"/>
                    <a:pt x="885632" y="15047"/>
                    <a:pt x="906852" y="1628"/>
                  </a:cubicBezTo>
                  <a:cubicBezTo>
                    <a:pt x="909037" y="380"/>
                    <a:pt x="911533" y="-556"/>
                    <a:pt x="914342" y="38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4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700"/>
            </a:p>
          </p:txBody>
        </p:sp>
      </p:grpSp>
      <p:grpSp>
        <p:nvGrpSpPr>
          <p:cNvPr id="24" name="그룹 77">
            <a:extLst>
              <a:ext uri="{FF2B5EF4-FFF2-40B4-BE49-F238E27FC236}">
                <a16:creationId xmlns:a16="http://schemas.microsoft.com/office/drawing/2014/main" id="{C7D0F3E7-B662-4EF6-8E16-F60F81727C22}"/>
              </a:ext>
            </a:extLst>
          </p:cNvPr>
          <p:cNvGrpSpPr/>
          <p:nvPr userDrawn="1"/>
        </p:nvGrpSpPr>
        <p:grpSpPr>
          <a:xfrm>
            <a:off x="7607078" y="1595634"/>
            <a:ext cx="3073847" cy="216024"/>
            <a:chOff x="4791443" y="4794870"/>
            <a:chExt cx="1679267" cy="144016"/>
          </a:xfrm>
        </p:grpSpPr>
        <p:sp>
          <p:nvSpPr>
            <p:cNvPr id="25" name="Rectangle 49">
              <a:extLst>
                <a:ext uri="{FF2B5EF4-FFF2-40B4-BE49-F238E27FC236}">
                  <a16:creationId xmlns:a16="http://schemas.microsoft.com/office/drawing/2014/main" id="{617F14CF-5E88-410D-BAA1-9F910565C148}"/>
                </a:ext>
              </a:extLst>
            </p:cNvPr>
            <p:cNvSpPr/>
            <p:nvPr/>
          </p:nvSpPr>
          <p:spPr>
            <a:xfrm>
              <a:off x="4791443" y="4794870"/>
              <a:ext cx="281436" cy="14401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Rectangle 50">
              <a:extLst>
                <a:ext uri="{FF2B5EF4-FFF2-40B4-BE49-F238E27FC236}">
                  <a16:creationId xmlns:a16="http://schemas.microsoft.com/office/drawing/2014/main" id="{614A67FA-FC16-4379-B0F3-0EF7432FEA2F}"/>
                </a:ext>
              </a:extLst>
            </p:cNvPr>
            <p:cNvSpPr/>
            <p:nvPr/>
          </p:nvSpPr>
          <p:spPr>
            <a:xfrm>
              <a:off x="5069079" y="4794870"/>
              <a:ext cx="281436" cy="14401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Rectangle 51">
              <a:extLst>
                <a:ext uri="{FF2B5EF4-FFF2-40B4-BE49-F238E27FC236}">
                  <a16:creationId xmlns:a16="http://schemas.microsoft.com/office/drawing/2014/main" id="{873532B6-979E-413B-83E0-333CA7A4819B}"/>
                </a:ext>
              </a:extLst>
            </p:cNvPr>
            <p:cNvSpPr/>
            <p:nvPr/>
          </p:nvSpPr>
          <p:spPr>
            <a:xfrm>
              <a:off x="5348864" y="4794870"/>
              <a:ext cx="281436" cy="144016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Rectangle 52">
              <a:extLst>
                <a:ext uri="{FF2B5EF4-FFF2-40B4-BE49-F238E27FC236}">
                  <a16:creationId xmlns:a16="http://schemas.microsoft.com/office/drawing/2014/main" id="{54E3AC9E-AB8F-4E04-84A9-FA282DE577C4}"/>
                </a:ext>
              </a:extLst>
            </p:cNvPr>
            <p:cNvSpPr/>
            <p:nvPr/>
          </p:nvSpPr>
          <p:spPr>
            <a:xfrm>
              <a:off x="5630498" y="4794870"/>
              <a:ext cx="281436" cy="144016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Rectangle 53">
              <a:extLst>
                <a:ext uri="{FF2B5EF4-FFF2-40B4-BE49-F238E27FC236}">
                  <a16:creationId xmlns:a16="http://schemas.microsoft.com/office/drawing/2014/main" id="{204C0E0A-7944-423A-81A5-57AE0279B317}"/>
                </a:ext>
              </a:extLst>
            </p:cNvPr>
            <p:cNvSpPr/>
            <p:nvPr/>
          </p:nvSpPr>
          <p:spPr>
            <a:xfrm>
              <a:off x="5910282" y="4794870"/>
              <a:ext cx="281436" cy="14401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Rectangle 54">
              <a:extLst>
                <a:ext uri="{FF2B5EF4-FFF2-40B4-BE49-F238E27FC236}">
                  <a16:creationId xmlns:a16="http://schemas.microsoft.com/office/drawing/2014/main" id="{4A8E128F-689E-410E-AFD2-5A4AD5292218}"/>
                </a:ext>
              </a:extLst>
            </p:cNvPr>
            <p:cNvSpPr/>
            <p:nvPr/>
          </p:nvSpPr>
          <p:spPr>
            <a:xfrm>
              <a:off x="6189274" y="4794870"/>
              <a:ext cx="281436" cy="14401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13164739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81485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4"/>
          <p:cNvCxnSpPr/>
          <p:nvPr/>
        </p:nvCxnSpPr>
        <p:spPr>
          <a:xfrm>
            <a:off x="858401" y="2551154"/>
            <a:ext cx="1228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623400" y="745001"/>
            <a:ext cx="17041200" cy="146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23400" y="2937650"/>
            <a:ext cx="17041200" cy="61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914378" lvl="0" indent="-685784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828755" lvl="1" indent="-634985"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2pPr>
            <a:lvl3pPr marL="2743131" lvl="2" indent="-634985">
              <a:spcBef>
                <a:spcPts val="3200"/>
              </a:spcBef>
              <a:spcAft>
                <a:spcPts val="0"/>
              </a:spcAft>
              <a:buSzPts val="1400"/>
              <a:buChar char="■"/>
              <a:defRPr/>
            </a:lvl3pPr>
            <a:lvl4pPr marL="3657509" lvl="3" indent="-634985">
              <a:spcBef>
                <a:spcPts val="3200"/>
              </a:spcBef>
              <a:spcAft>
                <a:spcPts val="0"/>
              </a:spcAft>
              <a:buSzPts val="1400"/>
              <a:buChar char="●"/>
              <a:defRPr/>
            </a:lvl4pPr>
            <a:lvl5pPr marL="4571886" lvl="4" indent="-634985"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5pPr>
            <a:lvl6pPr marL="5486264" lvl="5" indent="-634985">
              <a:spcBef>
                <a:spcPts val="3200"/>
              </a:spcBef>
              <a:spcAft>
                <a:spcPts val="0"/>
              </a:spcAft>
              <a:buSzPts val="1400"/>
              <a:buChar char="■"/>
              <a:defRPr/>
            </a:lvl6pPr>
            <a:lvl7pPr marL="6400640" lvl="6" indent="-634985">
              <a:spcBef>
                <a:spcPts val="3200"/>
              </a:spcBef>
              <a:spcAft>
                <a:spcPts val="0"/>
              </a:spcAft>
              <a:buSzPts val="1400"/>
              <a:buChar char="●"/>
              <a:defRPr/>
            </a:lvl7pPr>
            <a:lvl8pPr marL="7315017" lvl="7" indent="-634985">
              <a:spcBef>
                <a:spcPts val="3200"/>
              </a:spcBef>
              <a:spcAft>
                <a:spcPts val="0"/>
              </a:spcAft>
              <a:buSzPts val="1400"/>
              <a:buChar char="○"/>
              <a:defRPr/>
            </a:lvl8pPr>
            <a:lvl9pPr marL="8229395" lvl="8" indent="-634985">
              <a:spcBef>
                <a:spcPts val="3200"/>
              </a:spcBef>
              <a:spcAft>
                <a:spcPts val="3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6944917" y="9326435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63616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665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B7551B-9577-D9D3-9BF3-62692B98A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FF145A-0DD5-18BD-6C4E-916487707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98B02-AE54-51CB-57F6-80F64E27B3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C5221-9233-A64C-A128-C90372BCF1DF}" type="datetimeFigureOut">
              <a:rPr lang="en-RS" smtClean="0"/>
              <a:t>06/06/2023</a:t>
            </a:fld>
            <a:endParaRPr lang="en-R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36284-9093-B788-511E-DDCDDD0075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52B15-52B2-87D9-72B7-66518EBD6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CAC69-3B0B-BA48-B696-1D445AD9AAED}" type="slidenum">
              <a:rPr lang="en-RS" smtClean="0"/>
              <a:t>‹#›</a:t>
            </a:fld>
            <a:endParaRPr lang="en-RS"/>
          </a:p>
        </p:txBody>
      </p:sp>
    </p:spTree>
    <p:extLst>
      <p:ext uri="{BB962C8B-B14F-4D97-AF65-F5344CB8AC3E}">
        <p14:creationId xmlns:p14="http://schemas.microsoft.com/office/powerpoint/2010/main" val="260654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22.sv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1.png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0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75644" y="-3492386"/>
            <a:ext cx="12737985" cy="12750686"/>
            <a:chOff x="0" y="0"/>
            <a:chExt cx="16983979" cy="17000914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 rot="-953645">
              <a:off x="1954665" y="1584102"/>
              <a:ext cx="13445451" cy="13443918"/>
              <a:chOff x="0" y="0"/>
              <a:chExt cx="6350013" cy="634928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95250" y="-95136"/>
                <a:ext cx="6540525" cy="6539573"/>
              </a:xfrm>
              <a:custGeom>
                <a:avLst/>
                <a:gdLst/>
                <a:ahLst/>
                <a:cxnLst/>
                <a:rect l="l" t="t" r="r" b="b"/>
                <a:pathLst>
                  <a:path w="6540525" h="6539573">
                    <a:moveTo>
                      <a:pt x="5684545" y="1101865"/>
                    </a:moveTo>
                    <a:cubicBezTo>
                      <a:pt x="5560364" y="886829"/>
                      <a:pt x="5335181" y="766521"/>
                      <a:pt x="5103533" y="766356"/>
                    </a:cubicBezTo>
                    <a:lnTo>
                      <a:pt x="5103571" y="766318"/>
                    </a:lnTo>
                    <a:cubicBezTo>
                      <a:pt x="4871923" y="766115"/>
                      <a:pt x="4646701" y="645821"/>
                      <a:pt x="4522559" y="430810"/>
                    </a:cubicBezTo>
                    <a:cubicBezTo>
                      <a:pt x="4337317" y="109919"/>
                      <a:pt x="3927030" y="0"/>
                      <a:pt x="3606140" y="185281"/>
                    </a:cubicBezTo>
                    <a:lnTo>
                      <a:pt x="3606089" y="185319"/>
                    </a:lnTo>
                    <a:lnTo>
                      <a:pt x="3606089" y="185115"/>
                    </a:lnTo>
                    <a:cubicBezTo>
                      <a:pt x="3406788" y="299936"/>
                      <a:pt x="3153854" y="309029"/>
                      <a:pt x="2939771" y="187630"/>
                    </a:cubicBezTo>
                    <a:cubicBezTo>
                      <a:pt x="2836743" y="126902"/>
                      <a:pt x="2719296" y="94958"/>
                      <a:pt x="2599703" y="95136"/>
                    </a:cubicBezTo>
                    <a:cubicBezTo>
                      <a:pt x="2351405" y="95136"/>
                      <a:pt x="2134641" y="230048"/>
                      <a:pt x="2018614" y="430568"/>
                    </a:cubicBezTo>
                    <a:lnTo>
                      <a:pt x="2018614" y="430530"/>
                    </a:lnTo>
                    <a:cubicBezTo>
                      <a:pt x="1902625" y="631012"/>
                      <a:pt x="1685811" y="765925"/>
                      <a:pt x="1437551" y="765925"/>
                    </a:cubicBezTo>
                    <a:cubicBezTo>
                      <a:pt x="1067029" y="765925"/>
                      <a:pt x="766686" y="1066267"/>
                      <a:pt x="766686" y="1436789"/>
                    </a:cubicBezTo>
                    <a:lnTo>
                      <a:pt x="766686" y="1436866"/>
                    </a:lnTo>
                    <a:lnTo>
                      <a:pt x="766483" y="1436789"/>
                    </a:lnTo>
                    <a:cubicBezTo>
                      <a:pt x="766280" y="1666672"/>
                      <a:pt x="647802" y="1890154"/>
                      <a:pt x="435902" y="2014906"/>
                    </a:cubicBezTo>
                    <a:cubicBezTo>
                      <a:pt x="331646" y="2073744"/>
                      <a:pt x="245134" y="2159541"/>
                      <a:pt x="185433" y="2263305"/>
                    </a:cubicBezTo>
                    <a:cubicBezTo>
                      <a:pt x="61277" y="2478367"/>
                      <a:pt x="69723" y="2733523"/>
                      <a:pt x="185395" y="2934246"/>
                    </a:cubicBezTo>
                    <a:lnTo>
                      <a:pt x="185357" y="2934246"/>
                    </a:lnTo>
                    <a:cubicBezTo>
                      <a:pt x="300939" y="3134932"/>
                      <a:pt x="309385" y="3390113"/>
                      <a:pt x="185230" y="3605149"/>
                    </a:cubicBezTo>
                    <a:cubicBezTo>
                      <a:pt x="0" y="3926002"/>
                      <a:pt x="109906" y="4336288"/>
                      <a:pt x="430797" y="4521569"/>
                    </a:cubicBezTo>
                    <a:lnTo>
                      <a:pt x="430835" y="4521607"/>
                    </a:lnTo>
                    <a:lnTo>
                      <a:pt x="430708" y="4521695"/>
                    </a:lnTo>
                    <a:cubicBezTo>
                      <a:pt x="631228" y="4637634"/>
                      <a:pt x="766077" y="4854448"/>
                      <a:pt x="766077" y="5102746"/>
                    </a:cubicBezTo>
                    <a:cubicBezTo>
                      <a:pt x="766077" y="5473268"/>
                      <a:pt x="1066419" y="5773611"/>
                      <a:pt x="1436929" y="5773611"/>
                    </a:cubicBezTo>
                    <a:cubicBezTo>
                      <a:pt x="1685239" y="5773611"/>
                      <a:pt x="1901965" y="5908497"/>
                      <a:pt x="2018030" y="6109018"/>
                    </a:cubicBezTo>
                    <a:cubicBezTo>
                      <a:pt x="2134019" y="6309449"/>
                      <a:pt x="2350821" y="6444425"/>
                      <a:pt x="2599093" y="6444425"/>
                    </a:cubicBezTo>
                    <a:cubicBezTo>
                      <a:pt x="2718685" y="6444579"/>
                      <a:pt x="2836127" y="6412633"/>
                      <a:pt x="2939161" y="6351918"/>
                    </a:cubicBezTo>
                    <a:cubicBezTo>
                      <a:pt x="3153194" y="6230544"/>
                      <a:pt x="3406191" y="6239637"/>
                      <a:pt x="3605479" y="6354496"/>
                    </a:cubicBezTo>
                    <a:lnTo>
                      <a:pt x="3605479" y="6354255"/>
                    </a:lnTo>
                    <a:lnTo>
                      <a:pt x="3605517" y="6354331"/>
                    </a:lnTo>
                    <a:cubicBezTo>
                      <a:pt x="3926408" y="6539573"/>
                      <a:pt x="4336694" y="6429617"/>
                      <a:pt x="4521987" y="6108764"/>
                    </a:cubicBezTo>
                    <a:cubicBezTo>
                      <a:pt x="4646130" y="5893766"/>
                      <a:pt x="4871314" y="5773446"/>
                      <a:pt x="5102961" y="5773281"/>
                    </a:cubicBezTo>
                    <a:lnTo>
                      <a:pt x="5102911" y="5773192"/>
                    </a:lnTo>
                    <a:cubicBezTo>
                      <a:pt x="5334558" y="5773027"/>
                      <a:pt x="5559780" y="5652707"/>
                      <a:pt x="5683885" y="5437709"/>
                    </a:cubicBezTo>
                    <a:cubicBezTo>
                      <a:pt x="5745010" y="5331855"/>
                      <a:pt x="5774017" y="5216234"/>
                      <a:pt x="5773890" y="5102213"/>
                    </a:cubicBezTo>
                    <a:lnTo>
                      <a:pt x="5773979" y="5102290"/>
                    </a:lnTo>
                    <a:cubicBezTo>
                      <a:pt x="5774182" y="4878846"/>
                      <a:pt x="5886145" y="4661358"/>
                      <a:pt x="6087059" y="4534828"/>
                    </a:cubicBezTo>
                    <a:cubicBezTo>
                      <a:pt x="6195364" y="4477881"/>
                      <a:pt x="6289357" y="4390620"/>
                      <a:pt x="6355029" y="4276866"/>
                    </a:cubicBezTo>
                    <a:cubicBezTo>
                      <a:pt x="6479222" y="4061753"/>
                      <a:pt x="6470777" y="3806572"/>
                      <a:pt x="6355118" y="3605886"/>
                    </a:cubicBezTo>
                    <a:lnTo>
                      <a:pt x="6355156" y="3605886"/>
                    </a:lnTo>
                    <a:cubicBezTo>
                      <a:pt x="6239535" y="3405201"/>
                      <a:pt x="6231077" y="3150020"/>
                      <a:pt x="6355245" y="2934971"/>
                    </a:cubicBezTo>
                    <a:cubicBezTo>
                      <a:pt x="6540525" y="2614080"/>
                      <a:pt x="6430568" y="2203832"/>
                      <a:pt x="6109677" y="2018552"/>
                    </a:cubicBezTo>
                    <a:lnTo>
                      <a:pt x="6109627" y="2018501"/>
                    </a:lnTo>
                    <a:lnTo>
                      <a:pt x="6109754" y="2018463"/>
                    </a:lnTo>
                    <a:cubicBezTo>
                      <a:pt x="5910847" y="1903375"/>
                      <a:pt x="5776557" y="1689088"/>
                      <a:pt x="5774436" y="1443267"/>
                    </a:cubicBezTo>
                    <a:cubicBezTo>
                      <a:pt x="5775604" y="1327265"/>
                      <a:pt x="5746686" y="1209536"/>
                      <a:pt x="5684545" y="1101865"/>
                    </a:cubicBezTo>
                  </a:path>
                </a:pathLst>
              </a:custGeom>
              <a:solidFill>
                <a:srgbClr val="F0B238">
                  <a:alpha val="46667"/>
                </a:srgbClr>
              </a:solidFill>
              <a:ln w="12700">
                <a:noFill/>
              </a:ln>
            </p:spPr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 rot="-6337366">
              <a:off x="1472968" y="2849515"/>
              <a:ext cx="12678431" cy="12678431"/>
              <a:chOff x="0" y="0"/>
              <a:chExt cx="12700000" cy="1270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11430" y="857250"/>
                <a:ext cx="13009880" cy="11644630"/>
              </a:xfrm>
              <a:custGeom>
                <a:avLst/>
                <a:gdLst/>
                <a:ahLst/>
                <a:cxnLst/>
                <a:rect l="l" t="t" r="r" b="b"/>
                <a:pathLst>
                  <a:path w="13009880" h="11644630">
                    <a:moveTo>
                      <a:pt x="10152380" y="938530"/>
                    </a:moveTo>
                    <a:cubicBezTo>
                      <a:pt x="8962390" y="189230"/>
                      <a:pt x="8643620" y="154940"/>
                      <a:pt x="7245350" y="0"/>
                    </a:cubicBezTo>
                    <a:cubicBezTo>
                      <a:pt x="4039870" y="38100"/>
                      <a:pt x="1441450" y="1889760"/>
                      <a:pt x="435610" y="4933950"/>
                    </a:cubicBezTo>
                    <a:cubicBezTo>
                      <a:pt x="91440" y="5975350"/>
                      <a:pt x="0" y="7139940"/>
                      <a:pt x="403860" y="8159750"/>
                    </a:cubicBezTo>
                    <a:cubicBezTo>
                      <a:pt x="934720" y="9499600"/>
                      <a:pt x="2254250" y="10407650"/>
                      <a:pt x="3648710" y="10773410"/>
                    </a:cubicBezTo>
                    <a:cubicBezTo>
                      <a:pt x="5043170" y="11140440"/>
                      <a:pt x="6578600" y="11644630"/>
                      <a:pt x="8008619" y="11470640"/>
                    </a:cubicBezTo>
                    <a:cubicBezTo>
                      <a:pt x="9123679" y="11334750"/>
                      <a:pt x="10237469" y="10519410"/>
                      <a:pt x="11071860" y="9767570"/>
                    </a:cubicBezTo>
                    <a:cubicBezTo>
                      <a:pt x="11625579" y="9268460"/>
                      <a:pt x="11971019" y="8576310"/>
                      <a:pt x="12202160" y="7867650"/>
                    </a:cubicBezTo>
                    <a:cubicBezTo>
                      <a:pt x="13009880" y="5401310"/>
                      <a:pt x="12348210" y="2322830"/>
                      <a:pt x="10152380" y="938530"/>
                    </a:cubicBezTo>
                    <a:close/>
                  </a:path>
                </a:pathLst>
              </a:custGeom>
              <a:solidFill>
                <a:srgbClr val="015C60"/>
              </a:solidFill>
              <a:ln w="12700">
                <a:noFill/>
              </a:ln>
            </p:spPr>
          </p:sp>
        </p:grp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2602063" y="3494480"/>
              <a:ext cx="10420241" cy="10673929"/>
              <a:chOff x="0" y="0"/>
              <a:chExt cx="2086610" cy="213741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2540" y="-2540"/>
                <a:ext cx="2087880" cy="2139950"/>
              </a:xfrm>
              <a:custGeom>
                <a:avLst/>
                <a:gdLst/>
                <a:ahLst/>
                <a:cxnLst/>
                <a:rect l="l" t="t" r="r" b="b"/>
                <a:pathLst>
                  <a:path w="2087880" h="2139950">
                    <a:moveTo>
                      <a:pt x="1979930" y="486410"/>
                    </a:moveTo>
                    <a:cubicBezTo>
                      <a:pt x="1964690" y="454660"/>
                      <a:pt x="1948180" y="422910"/>
                      <a:pt x="1929130" y="393700"/>
                    </a:cubicBezTo>
                    <a:cubicBezTo>
                      <a:pt x="1908810" y="363220"/>
                      <a:pt x="1888490" y="330200"/>
                      <a:pt x="1861820" y="304800"/>
                    </a:cubicBezTo>
                    <a:cubicBezTo>
                      <a:pt x="1836420" y="280670"/>
                      <a:pt x="1808480" y="257810"/>
                      <a:pt x="1780540" y="236220"/>
                    </a:cubicBezTo>
                    <a:cubicBezTo>
                      <a:pt x="1725930" y="193040"/>
                      <a:pt x="1666240" y="154940"/>
                      <a:pt x="1606550" y="119380"/>
                    </a:cubicBezTo>
                    <a:cubicBezTo>
                      <a:pt x="1537970" y="77470"/>
                      <a:pt x="1461770" y="55880"/>
                      <a:pt x="1384300" y="34290"/>
                    </a:cubicBezTo>
                    <a:cubicBezTo>
                      <a:pt x="1337310" y="21590"/>
                      <a:pt x="1289050" y="11430"/>
                      <a:pt x="1239520" y="5080"/>
                    </a:cubicBezTo>
                    <a:cubicBezTo>
                      <a:pt x="1203960" y="0"/>
                      <a:pt x="1165860" y="2540"/>
                      <a:pt x="1129030" y="6350"/>
                    </a:cubicBezTo>
                    <a:cubicBezTo>
                      <a:pt x="1079500" y="10160"/>
                      <a:pt x="1029970" y="13970"/>
                      <a:pt x="980440" y="22860"/>
                    </a:cubicBezTo>
                    <a:cubicBezTo>
                      <a:pt x="943610" y="24130"/>
                      <a:pt x="908050" y="25400"/>
                      <a:pt x="869950" y="29210"/>
                    </a:cubicBezTo>
                    <a:cubicBezTo>
                      <a:pt x="850900" y="30480"/>
                      <a:pt x="831850" y="33020"/>
                      <a:pt x="812800" y="35560"/>
                    </a:cubicBezTo>
                    <a:cubicBezTo>
                      <a:pt x="800100" y="38100"/>
                      <a:pt x="788670" y="40640"/>
                      <a:pt x="777240" y="43180"/>
                    </a:cubicBezTo>
                    <a:cubicBezTo>
                      <a:pt x="730250" y="54610"/>
                      <a:pt x="685800" y="74930"/>
                      <a:pt x="645160" y="96520"/>
                    </a:cubicBezTo>
                    <a:cubicBezTo>
                      <a:pt x="562610" y="139700"/>
                      <a:pt x="483870" y="190500"/>
                      <a:pt x="411480" y="247650"/>
                    </a:cubicBezTo>
                    <a:cubicBezTo>
                      <a:pt x="381000" y="271780"/>
                      <a:pt x="351790" y="297180"/>
                      <a:pt x="322580" y="323850"/>
                    </a:cubicBezTo>
                    <a:cubicBezTo>
                      <a:pt x="270510" y="372110"/>
                      <a:pt x="227330" y="429260"/>
                      <a:pt x="187960" y="487680"/>
                    </a:cubicBezTo>
                    <a:cubicBezTo>
                      <a:pt x="158750" y="529590"/>
                      <a:pt x="134620" y="577850"/>
                      <a:pt x="114300" y="623570"/>
                    </a:cubicBezTo>
                    <a:cubicBezTo>
                      <a:pt x="99060" y="657860"/>
                      <a:pt x="82550" y="692150"/>
                      <a:pt x="72390" y="728980"/>
                    </a:cubicBezTo>
                    <a:cubicBezTo>
                      <a:pt x="44450" y="819150"/>
                      <a:pt x="22860" y="910590"/>
                      <a:pt x="8890" y="1003300"/>
                    </a:cubicBezTo>
                    <a:cubicBezTo>
                      <a:pt x="3810" y="1040130"/>
                      <a:pt x="1270" y="1076960"/>
                      <a:pt x="0" y="1115060"/>
                    </a:cubicBezTo>
                    <a:lnTo>
                      <a:pt x="0" y="1165860"/>
                    </a:lnTo>
                    <a:cubicBezTo>
                      <a:pt x="1270" y="1197610"/>
                      <a:pt x="2540" y="1236980"/>
                      <a:pt x="8890" y="1268730"/>
                    </a:cubicBezTo>
                    <a:cubicBezTo>
                      <a:pt x="15240" y="1305560"/>
                      <a:pt x="21590" y="1343660"/>
                      <a:pt x="31750" y="1379220"/>
                    </a:cubicBezTo>
                    <a:cubicBezTo>
                      <a:pt x="54610" y="1452880"/>
                      <a:pt x="78740" y="1527810"/>
                      <a:pt x="118110" y="1595120"/>
                    </a:cubicBezTo>
                    <a:cubicBezTo>
                      <a:pt x="138430" y="1629410"/>
                      <a:pt x="160020" y="1663700"/>
                      <a:pt x="182880" y="1695450"/>
                    </a:cubicBezTo>
                    <a:cubicBezTo>
                      <a:pt x="212090" y="1738630"/>
                      <a:pt x="241300" y="1780540"/>
                      <a:pt x="278130" y="1817370"/>
                    </a:cubicBezTo>
                    <a:cubicBezTo>
                      <a:pt x="322580" y="1863090"/>
                      <a:pt x="374650" y="1903730"/>
                      <a:pt x="427990" y="1939290"/>
                    </a:cubicBezTo>
                    <a:cubicBezTo>
                      <a:pt x="539750" y="2012950"/>
                      <a:pt x="673100" y="2054860"/>
                      <a:pt x="801370" y="2090420"/>
                    </a:cubicBezTo>
                    <a:cubicBezTo>
                      <a:pt x="831850" y="2099310"/>
                      <a:pt x="863600" y="2106930"/>
                      <a:pt x="895350" y="2113280"/>
                    </a:cubicBezTo>
                    <a:cubicBezTo>
                      <a:pt x="944880" y="2123440"/>
                      <a:pt x="994410" y="2134870"/>
                      <a:pt x="1043940" y="2137410"/>
                    </a:cubicBezTo>
                    <a:cubicBezTo>
                      <a:pt x="1083310" y="2139950"/>
                      <a:pt x="1123950" y="2136140"/>
                      <a:pt x="1163320" y="2133600"/>
                    </a:cubicBezTo>
                    <a:cubicBezTo>
                      <a:pt x="1216660" y="2129790"/>
                      <a:pt x="1270000" y="2124710"/>
                      <a:pt x="1323340" y="2113280"/>
                    </a:cubicBezTo>
                    <a:cubicBezTo>
                      <a:pt x="1375410" y="2101850"/>
                      <a:pt x="1424940" y="2084070"/>
                      <a:pt x="1473200" y="2062480"/>
                    </a:cubicBezTo>
                    <a:cubicBezTo>
                      <a:pt x="1549400" y="2029460"/>
                      <a:pt x="1623060" y="1983740"/>
                      <a:pt x="1678940" y="1921510"/>
                    </a:cubicBezTo>
                    <a:cubicBezTo>
                      <a:pt x="1739900" y="1852930"/>
                      <a:pt x="1798320" y="1783080"/>
                      <a:pt x="1847850" y="1705610"/>
                    </a:cubicBezTo>
                    <a:cubicBezTo>
                      <a:pt x="1896110" y="1630680"/>
                      <a:pt x="1936750" y="1550670"/>
                      <a:pt x="1976120" y="1469390"/>
                    </a:cubicBezTo>
                    <a:cubicBezTo>
                      <a:pt x="2007870" y="1403350"/>
                      <a:pt x="2039620" y="1334770"/>
                      <a:pt x="2056130" y="1262380"/>
                    </a:cubicBezTo>
                    <a:cubicBezTo>
                      <a:pt x="2067560" y="1212850"/>
                      <a:pt x="2077720" y="1162050"/>
                      <a:pt x="2082800" y="1112520"/>
                    </a:cubicBezTo>
                    <a:cubicBezTo>
                      <a:pt x="2086610" y="1074420"/>
                      <a:pt x="2087880" y="1037590"/>
                      <a:pt x="2087880" y="1000760"/>
                    </a:cubicBezTo>
                    <a:cubicBezTo>
                      <a:pt x="2087880" y="910590"/>
                      <a:pt x="2082800" y="820420"/>
                      <a:pt x="2067560" y="731520"/>
                    </a:cubicBezTo>
                    <a:cubicBezTo>
                      <a:pt x="2061210" y="695960"/>
                      <a:pt x="2052320" y="661670"/>
                      <a:pt x="2039620" y="628650"/>
                    </a:cubicBezTo>
                    <a:cubicBezTo>
                      <a:pt x="2019300" y="581660"/>
                      <a:pt x="2002790" y="533400"/>
                      <a:pt x="1979930" y="486410"/>
                    </a:cubicBezTo>
                    <a:close/>
                  </a:path>
                </a:pathLst>
              </a:custGeom>
              <a:blipFill>
                <a:blip r:embed="rId2"/>
                <a:stretch>
                  <a:fillRect l="-18449" r="-34912"/>
                </a:stretch>
              </a:blipFill>
              <a:ln>
                <a:noFill/>
              </a:ln>
            </p:spPr>
          </p:sp>
        </p:grpSp>
      </p:grpSp>
      <p:sp>
        <p:nvSpPr>
          <p:cNvPr id="9" name="TextBox 9"/>
          <p:cNvSpPr txBox="1"/>
          <p:nvPr/>
        </p:nvSpPr>
        <p:spPr>
          <a:xfrm>
            <a:off x="12332161" y="9203769"/>
            <a:ext cx="3821058" cy="5834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64169" y="9057991"/>
            <a:ext cx="8779831" cy="1039774"/>
            <a:chOff x="0" y="0"/>
            <a:chExt cx="11706442" cy="1386365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0" y="242200"/>
              <a:ext cx="1466611" cy="90196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/>
            <a:srcRect l="25167" t="26606" r="30815" b="38289"/>
            <a:stretch>
              <a:fillRect/>
            </a:stretch>
          </p:blipFill>
          <p:spPr>
            <a:xfrm>
              <a:off x="3318151" y="5559"/>
              <a:ext cx="1224348" cy="138080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466611" y="0"/>
              <a:ext cx="1851541" cy="1314594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770610" y="215836"/>
              <a:ext cx="1045431" cy="101170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6160542" y="471783"/>
              <a:ext cx="1326274" cy="69774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7831316" y="413767"/>
              <a:ext cx="3875126" cy="813776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9"/>
          <a:srcRect l="12705" t="37209" r="7260" b="39371"/>
          <a:stretch>
            <a:fillRect/>
          </a:stretch>
        </p:blipFill>
        <p:spPr>
          <a:xfrm>
            <a:off x="414247" y="476816"/>
            <a:ext cx="6088433" cy="1781523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505633" y="2721682"/>
            <a:ext cx="10897717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4800">
                <a:solidFill>
                  <a:srgbClr val="015C60"/>
                </a:solidFill>
                <a:latin typeface="Open Sans Bold Bold"/>
              </a:rPr>
              <a:t>A pathway towards resourceful network of ECI services in Serbia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595176" y="4266341"/>
            <a:ext cx="10301423" cy="26780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 err="1">
                <a:solidFill>
                  <a:srgbClr val="015C60"/>
                </a:solidFill>
                <a:latin typeface="Open Sans"/>
              </a:rPr>
              <a:t>Sne</a:t>
            </a:r>
            <a:r>
              <a:rPr lang="sr-Latn-RS" sz="4800">
                <a:solidFill>
                  <a:srgbClr val="015C60"/>
                </a:solidFill>
                <a:latin typeface="Open Sans"/>
              </a:rPr>
              <a:t>žana Ilić </a:t>
            </a:r>
          </a:p>
          <a:p>
            <a:r>
              <a:rPr lang="sr-Latn-RS" sz="3200">
                <a:solidFill>
                  <a:srgbClr val="015C60"/>
                </a:solidFill>
                <a:latin typeface="Open Sans"/>
              </a:rPr>
              <a:t>Associate professor in Special education</a:t>
            </a:r>
          </a:p>
          <a:p>
            <a:r>
              <a:rPr lang="sr-Latn-RS" sz="3200">
                <a:solidFill>
                  <a:srgbClr val="015C60"/>
                </a:solidFill>
                <a:latin typeface="Open Sans"/>
              </a:rPr>
              <a:t>MoH Special working group on ECI</a:t>
            </a:r>
            <a:endParaRPr lang="en-US" sz="3200">
              <a:solidFill>
                <a:srgbClr val="015C60"/>
              </a:solidFill>
              <a:latin typeface="Open Sans"/>
            </a:endParaRPr>
          </a:p>
          <a:p>
            <a:pPr algn="ctr">
              <a:lnSpc>
                <a:spcPts val="8119"/>
              </a:lnSpc>
            </a:pPr>
            <a:endParaRPr lang="en-US" sz="5299">
              <a:solidFill>
                <a:srgbClr val="015C60"/>
              </a:solidFill>
              <a:latin typeface="Open San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A6EB569-2196-4C9E-B6C6-4EA810670E48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7" y="6087991"/>
            <a:ext cx="4691332" cy="2407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70809" y="8481958"/>
            <a:ext cx="1515782" cy="1552685"/>
            <a:chOff x="0" y="0"/>
            <a:chExt cx="2086610" cy="2137410"/>
          </a:xfrm>
        </p:grpSpPr>
        <p:sp>
          <p:nvSpPr>
            <p:cNvPr id="4" name="Freeform 4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3"/>
              <a:stretch>
                <a:fillRect l="-4042" r="-230835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6026178" y="-1134665"/>
            <a:ext cx="3342968" cy="3450005"/>
            <a:chOff x="0" y="0"/>
            <a:chExt cx="4457291" cy="460000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060103"/>
              <a:ext cx="1791255" cy="155667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19930" y="596966"/>
              <a:ext cx="3595458" cy="4003040"/>
            </a:xfrm>
            <a:prstGeom prst="rect">
              <a:avLst/>
            </a:prstGeom>
          </p:spPr>
        </p:pic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5173002">
              <a:off x="735007" y="115077"/>
              <a:ext cx="3607208" cy="3607208"/>
              <a:chOff x="0" y="0"/>
              <a:chExt cx="12700000" cy="1270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11430" y="857250"/>
                <a:ext cx="13009880" cy="11644630"/>
              </a:xfrm>
              <a:custGeom>
                <a:avLst/>
                <a:gdLst/>
                <a:ahLst/>
                <a:cxnLst/>
                <a:rect l="l" t="t" r="r" b="b"/>
                <a:pathLst>
                  <a:path w="13009880" h="11644630">
                    <a:moveTo>
                      <a:pt x="10152380" y="938530"/>
                    </a:moveTo>
                    <a:cubicBezTo>
                      <a:pt x="8962390" y="189230"/>
                      <a:pt x="8643620" y="154940"/>
                      <a:pt x="7245350" y="0"/>
                    </a:cubicBezTo>
                    <a:cubicBezTo>
                      <a:pt x="4039870" y="38100"/>
                      <a:pt x="1441450" y="1889760"/>
                      <a:pt x="435610" y="4933950"/>
                    </a:cubicBezTo>
                    <a:cubicBezTo>
                      <a:pt x="91440" y="5975350"/>
                      <a:pt x="0" y="7139940"/>
                      <a:pt x="403860" y="8159750"/>
                    </a:cubicBezTo>
                    <a:cubicBezTo>
                      <a:pt x="934720" y="9499600"/>
                      <a:pt x="2254250" y="10407650"/>
                      <a:pt x="3648710" y="10773410"/>
                    </a:cubicBezTo>
                    <a:cubicBezTo>
                      <a:pt x="5043170" y="11140440"/>
                      <a:pt x="6578600" y="11644630"/>
                      <a:pt x="8008619" y="11470640"/>
                    </a:cubicBezTo>
                    <a:cubicBezTo>
                      <a:pt x="9123679" y="11334750"/>
                      <a:pt x="10237469" y="10519410"/>
                      <a:pt x="11071860" y="9767570"/>
                    </a:cubicBezTo>
                    <a:cubicBezTo>
                      <a:pt x="11625579" y="9268460"/>
                      <a:pt x="11971019" y="8576310"/>
                      <a:pt x="12202160" y="7867650"/>
                    </a:cubicBezTo>
                    <a:cubicBezTo>
                      <a:pt x="13009880" y="5401310"/>
                      <a:pt x="12348210" y="2322830"/>
                      <a:pt x="10152380" y="938530"/>
                    </a:cubicBezTo>
                    <a:close/>
                  </a:path>
                </a:pathLst>
              </a:custGeom>
              <a:solidFill>
                <a:srgbClr val="015C60"/>
              </a:solidFill>
              <a:ln w="12700">
                <a:noFill/>
              </a:ln>
            </p:spPr>
          </p:sp>
        </p:grpSp>
      </p:grpSp>
      <p:sp>
        <p:nvSpPr>
          <p:cNvPr id="10" name="TextBox 10"/>
          <p:cNvSpPr txBox="1"/>
          <p:nvPr/>
        </p:nvSpPr>
        <p:spPr>
          <a:xfrm>
            <a:off x="548700" y="278474"/>
            <a:ext cx="17290721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>
                <a:solidFill>
                  <a:srgbClr val="015C60"/>
                </a:solidFill>
                <a:latin typeface="Open Sans Extra Bold"/>
              </a:rPr>
              <a:t>Intersectoral approach – increasing resourcefulness and efficiency in service provision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48700" y="1943100"/>
            <a:ext cx="9240695" cy="71096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Lato"/>
              </a:rPr>
              <a:t>New model defined based on situation analyses – implemented from 2019 (5 pilot and new 14 locations, covering 60% of all districts), USA, Portugal, EURLYAID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Lato"/>
              </a:rPr>
              <a:t>For families of children 0-6/7 years of age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Lato"/>
              </a:rPr>
              <a:t>More than 2700 children (1526 boys), 300 intensive ECI support </a:t>
            </a:r>
            <a:r>
              <a:rPr lang="en-GB" sz="2800" dirty="0">
                <a:solidFill>
                  <a:srgbClr val="000000"/>
                </a:solidFill>
                <a:latin typeface="Lato"/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00000"/>
              </a:solidFill>
              <a:latin typeface="Lat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Lato"/>
              </a:rPr>
              <a:t>Providers: </a:t>
            </a:r>
            <a:r>
              <a:rPr lang="en-US" sz="2800" dirty="0">
                <a:solidFill>
                  <a:srgbClr val="000000"/>
                </a:solidFill>
                <a:latin typeface="Lato"/>
              </a:rPr>
              <a:t>Inter-sectorial, transdisciplinary teams from local public services, relying on existing human and organizational resources (psychologists, speech therapists, special educators, pedagogues, social workers, nurses/pre-school teachers)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Lat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Lato"/>
              </a:rPr>
              <a:t>Model</a:t>
            </a:r>
            <a:r>
              <a:rPr lang="en-US" sz="2800" dirty="0">
                <a:solidFill>
                  <a:srgbClr val="000000"/>
                </a:solidFill>
                <a:latin typeface="Lato"/>
              </a:rPr>
              <a:t>: Family centered, home-based and pre-school-based provision is prioritized, however teleworking modalities are included as well as center-based support </a:t>
            </a:r>
            <a:endParaRPr lang="en-US" sz="3679" dirty="0">
              <a:solidFill>
                <a:srgbClr val="000000"/>
              </a:solidFill>
              <a:latin typeface="Lato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135AB8C4-5591-44B8-9BE1-658EA3D873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7577293"/>
              </p:ext>
            </p:extLst>
          </p:nvPr>
        </p:nvGraphicFramePr>
        <p:xfrm>
          <a:off x="7239000" y="1378148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501409" y="8481958"/>
            <a:ext cx="1515782" cy="1552685"/>
            <a:chOff x="0" y="0"/>
            <a:chExt cx="2086610" cy="2137410"/>
          </a:xfrm>
        </p:grpSpPr>
        <p:sp>
          <p:nvSpPr>
            <p:cNvPr id="3" name="Freeform 3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3"/>
              <a:stretch>
                <a:fillRect l="-4042" r="-230835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85800" y="45496"/>
            <a:ext cx="13333407" cy="1141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17"/>
              </a:lnSpc>
            </a:pPr>
            <a:r>
              <a:rPr lang="en-US" sz="6000">
                <a:solidFill>
                  <a:srgbClr val="015C60"/>
                </a:solidFill>
                <a:latin typeface="Open Sans Extra Bold"/>
              </a:rPr>
              <a:t>Quality and standards of care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-953645">
            <a:off x="15393958" y="-7320909"/>
            <a:ext cx="10084088" cy="10082939"/>
            <a:chOff x="0" y="0"/>
            <a:chExt cx="6350013" cy="6349289"/>
          </a:xfrm>
        </p:grpSpPr>
        <p:sp>
          <p:nvSpPr>
            <p:cNvPr id="8" name="Freeform 8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953645">
            <a:off x="-2939633" y="9129208"/>
            <a:ext cx="5493690" cy="5493064"/>
            <a:chOff x="0" y="0"/>
            <a:chExt cx="6350013" cy="6349289"/>
          </a:xfrm>
        </p:grpSpPr>
        <p:sp>
          <p:nvSpPr>
            <p:cNvPr id="10" name="Freeform 10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45A641C8-D1F8-4BE0-929B-012A6176087A}"/>
              </a:ext>
            </a:extLst>
          </p:cNvPr>
          <p:cNvSpPr txBox="1"/>
          <p:nvPr/>
        </p:nvSpPr>
        <p:spPr>
          <a:xfrm>
            <a:off x="8668706" y="1455178"/>
            <a:ext cx="8890236" cy="85794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000000"/>
                </a:solidFill>
                <a:latin typeface="Lato"/>
              </a:rPr>
              <a:t>Model: </a:t>
            </a:r>
            <a:r>
              <a:rPr lang="en-US" sz="2800">
                <a:solidFill>
                  <a:srgbClr val="000000"/>
                </a:solidFill>
                <a:latin typeface="Lato"/>
              </a:rPr>
              <a:t>early detection by parents, p</a:t>
            </a:r>
            <a:r>
              <a:rPr lang="sr-Latn-RS" sz="2800">
                <a:solidFill>
                  <a:srgbClr val="000000"/>
                </a:solidFill>
                <a:latin typeface="Lato"/>
              </a:rPr>
              <a:t>a</a:t>
            </a:r>
            <a:r>
              <a:rPr lang="en-US" sz="2800">
                <a:solidFill>
                  <a:srgbClr val="000000"/>
                </a:solidFill>
                <a:latin typeface="Lato"/>
              </a:rPr>
              <a:t>pedaitritians and home visiting nurses (ASQ), functional assessment </a:t>
            </a:r>
            <a:r>
              <a:rPr lang="sr-Latn-RS" sz="2800">
                <a:solidFill>
                  <a:srgbClr val="000000"/>
                </a:solidFill>
                <a:latin typeface="Lato"/>
              </a:rPr>
              <a:t>(</a:t>
            </a:r>
            <a:r>
              <a:rPr lang="en-US" sz="2800">
                <a:solidFill>
                  <a:srgbClr val="000000"/>
                </a:solidFill>
                <a:latin typeface="Lato"/>
              </a:rPr>
              <a:t>Eco Map, RBI</a:t>
            </a:r>
            <a:r>
              <a:rPr lang="sr-Latn-RS" sz="2800">
                <a:solidFill>
                  <a:srgbClr val="000000"/>
                </a:solidFill>
                <a:latin typeface="Lato"/>
              </a:rPr>
              <a:t>,</a:t>
            </a:r>
            <a:r>
              <a:rPr lang="en-US" sz="2800">
                <a:solidFill>
                  <a:srgbClr val="000000"/>
                </a:solidFill>
                <a:latin typeface="Lato"/>
              </a:rPr>
              <a:t> AEPS</a:t>
            </a:r>
            <a:r>
              <a:rPr lang="sr-Latn-RS" sz="2800">
                <a:solidFill>
                  <a:srgbClr val="000000"/>
                </a:solidFill>
                <a:latin typeface="Lato"/>
              </a:rPr>
              <a:t>)</a:t>
            </a:r>
            <a:r>
              <a:rPr lang="en-US" sz="2800">
                <a:solidFill>
                  <a:srgbClr val="000000"/>
                </a:solidFill>
                <a:latin typeface="Lato"/>
              </a:rPr>
              <a:t>, development of IFSP, 6 months evaluation, transition; intensity of support varies due to insufficient workforce – from weekly to bi-weekly/monthly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800" b="1">
              <a:solidFill>
                <a:srgbClr val="000000"/>
              </a:solidFill>
              <a:latin typeface="Lat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000000"/>
                </a:solidFill>
                <a:latin typeface="Lato"/>
              </a:rPr>
              <a:t>Financing: </a:t>
            </a:r>
            <a:r>
              <a:rPr lang="en-US" sz="2800">
                <a:solidFill>
                  <a:srgbClr val="000000"/>
                </a:solidFill>
                <a:latin typeface="Lato"/>
              </a:rPr>
              <a:t>As part of existing services, in accordance with the existing legislation, free of charge for parents, case load not aligned to the needs, insufficient workforce and geographical distribution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rgbClr val="000000"/>
                </a:solidFill>
                <a:latin typeface="Lato"/>
              </a:rPr>
              <a:t>full scope and coverage of ECI is dependent on the changes in health and education regulation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2800">
              <a:solidFill>
                <a:srgbClr val="000000"/>
              </a:solidFill>
              <a:latin typeface="Lat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rgbClr val="000000"/>
                </a:solidFill>
                <a:latin typeface="Lato"/>
              </a:rPr>
              <a:t>Standards</a:t>
            </a:r>
            <a:r>
              <a:rPr lang="en-US" sz="2800">
                <a:solidFill>
                  <a:srgbClr val="000000"/>
                </a:solidFill>
                <a:latin typeface="Lato"/>
              </a:rPr>
              <a:t>: partially defined as part of </a:t>
            </a:r>
            <a:r>
              <a:rPr lang="sr-Latn-RS" sz="2800">
                <a:solidFill>
                  <a:srgbClr val="000000"/>
                </a:solidFill>
                <a:latin typeface="Lato"/>
              </a:rPr>
              <a:t>existing</a:t>
            </a:r>
            <a:r>
              <a:rPr lang="en-US" sz="2800">
                <a:solidFill>
                  <a:srgbClr val="000000"/>
                </a:solidFill>
                <a:latin typeface="Lato"/>
              </a:rPr>
              <a:t> standards of each sector engaged, new professional guideline and standards under development</a:t>
            </a:r>
            <a:endParaRPr lang="en-US" sz="3679">
              <a:solidFill>
                <a:srgbClr val="000000"/>
              </a:solidFill>
              <a:latin typeface="Lato"/>
            </a:endParaRPr>
          </a:p>
          <a:p>
            <a:pPr marL="571500" indent="-571500">
              <a:lnSpc>
                <a:spcPts val="5151"/>
              </a:lnSpc>
              <a:buFont typeface="Arial" panose="020B0604020202020204" pitchFamily="34" charset="0"/>
              <a:buChar char="•"/>
            </a:pPr>
            <a:endParaRPr lang="en-US" sz="3679">
              <a:solidFill>
                <a:srgbClr val="000000"/>
              </a:solidFill>
              <a:latin typeface="Lato"/>
            </a:endParaRPr>
          </a:p>
          <a:p>
            <a:pPr marL="571500" indent="-571500">
              <a:lnSpc>
                <a:spcPts val="5151"/>
              </a:lnSpc>
              <a:buFont typeface="Arial" panose="020B0604020202020204" pitchFamily="34" charset="0"/>
              <a:buChar char="•"/>
            </a:pPr>
            <a:endParaRPr lang="en-US" sz="3200">
              <a:solidFill>
                <a:srgbClr val="000000"/>
              </a:solidFill>
              <a:latin typeface="Lato"/>
            </a:endParaRPr>
          </a:p>
        </p:txBody>
      </p:sp>
      <p:pic>
        <p:nvPicPr>
          <p:cNvPr id="15" name="Picture 14" descr="A picture containing text, footwear, clothing, screenshot&#10;&#10;Description automatically generated">
            <a:extLst>
              <a:ext uri="{FF2B5EF4-FFF2-40B4-BE49-F238E27FC236}">
                <a16:creationId xmlns:a16="http://schemas.microsoft.com/office/drawing/2014/main" id="{557258AF-71D8-45DC-8A61-10898030FF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70" y="6008320"/>
            <a:ext cx="2829000" cy="4017180"/>
          </a:xfrm>
          <a:prstGeom prst="rect">
            <a:avLst/>
          </a:prstGeom>
        </p:spPr>
      </p:pic>
      <p:pic>
        <p:nvPicPr>
          <p:cNvPr id="17" name="Picture 16" descr="A picture containing text, clothing, person, screenshot&#10;&#10;Description automatically generated">
            <a:extLst>
              <a:ext uri="{FF2B5EF4-FFF2-40B4-BE49-F238E27FC236}">
                <a16:creationId xmlns:a16="http://schemas.microsoft.com/office/drawing/2014/main" id="{2CC9AC72-A1DD-4A20-9BE8-0D55DAD660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580" y="2076146"/>
            <a:ext cx="2829000" cy="4017180"/>
          </a:xfrm>
          <a:prstGeom prst="rect">
            <a:avLst/>
          </a:prstGeom>
        </p:spPr>
      </p:pic>
      <p:pic>
        <p:nvPicPr>
          <p:cNvPr id="19" name="Picture 18" descr="A person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543BCD1D-7473-421C-8C5C-B54350753C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17" y="1651952"/>
            <a:ext cx="2829000" cy="4017180"/>
          </a:xfrm>
          <a:prstGeom prst="rect">
            <a:avLst/>
          </a:prstGeom>
        </p:spPr>
      </p:pic>
      <p:pic>
        <p:nvPicPr>
          <p:cNvPr id="21" name="Picture 20" descr="A person and a child playing with a tablet&#10;&#10;Description automatically generated with low confidence">
            <a:extLst>
              <a:ext uri="{FF2B5EF4-FFF2-40B4-BE49-F238E27FC236}">
                <a16:creationId xmlns:a16="http://schemas.microsoft.com/office/drawing/2014/main" id="{7C158636-DFE1-4E2C-8615-A9AABABAAB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339" y="6202264"/>
            <a:ext cx="2829000" cy="4017180"/>
          </a:xfrm>
          <a:prstGeom prst="rect">
            <a:avLst/>
          </a:prstGeom>
        </p:spPr>
      </p:pic>
      <p:pic>
        <p:nvPicPr>
          <p:cNvPr id="23" name="Picture 22" descr="A picture containing text, footwear, clothing, person&#10;&#10;Description automatically generated">
            <a:extLst>
              <a:ext uri="{FF2B5EF4-FFF2-40B4-BE49-F238E27FC236}">
                <a16:creationId xmlns:a16="http://schemas.microsoft.com/office/drawing/2014/main" id="{815EC262-72B8-4EE3-8741-36CCDF82CC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626" y="2584300"/>
            <a:ext cx="2829000" cy="4017180"/>
          </a:xfrm>
          <a:prstGeom prst="rect">
            <a:avLst/>
          </a:prstGeom>
        </p:spPr>
      </p:pic>
      <p:pic>
        <p:nvPicPr>
          <p:cNvPr id="13" name="Picture 12" descr="A person pointing at a child's hand&#10;&#10;Description automatically generated with low confidence">
            <a:extLst>
              <a:ext uri="{FF2B5EF4-FFF2-40B4-BE49-F238E27FC236}">
                <a16:creationId xmlns:a16="http://schemas.microsoft.com/office/drawing/2014/main" id="{561BFD05-8239-4236-A997-EC6569C588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63" y="4996236"/>
            <a:ext cx="2829000" cy="40171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270809" y="8481958"/>
            <a:ext cx="1515782" cy="1552685"/>
            <a:chOff x="0" y="0"/>
            <a:chExt cx="2086610" cy="2137410"/>
          </a:xfrm>
        </p:grpSpPr>
        <p:sp>
          <p:nvSpPr>
            <p:cNvPr id="4" name="Freeform 4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3"/>
              <a:stretch>
                <a:fillRect l="-4042" r="-230835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6026178" y="-1134665"/>
            <a:ext cx="3342968" cy="3450005"/>
            <a:chOff x="0" y="0"/>
            <a:chExt cx="4457291" cy="460000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060103"/>
              <a:ext cx="1791255" cy="1556674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19930" y="596966"/>
              <a:ext cx="3595458" cy="4003040"/>
            </a:xfrm>
            <a:prstGeom prst="rect">
              <a:avLst/>
            </a:prstGeom>
          </p:spPr>
        </p:pic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5173002">
              <a:off x="735007" y="115077"/>
              <a:ext cx="3607208" cy="3607208"/>
              <a:chOff x="0" y="0"/>
              <a:chExt cx="12700000" cy="1270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11430" y="857250"/>
                <a:ext cx="13009880" cy="11644630"/>
              </a:xfrm>
              <a:custGeom>
                <a:avLst/>
                <a:gdLst/>
                <a:ahLst/>
                <a:cxnLst/>
                <a:rect l="l" t="t" r="r" b="b"/>
                <a:pathLst>
                  <a:path w="13009880" h="11644630">
                    <a:moveTo>
                      <a:pt x="10152380" y="938530"/>
                    </a:moveTo>
                    <a:cubicBezTo>
                      <a:pt x="8962390" y="189230"/>
                      <a:pt x="8643620" y="154940"/>
                      <a:pt x="7245350" y="0"/>
                    </a:cubicBezTo>
                    <a:cubicBezTo>
                      <a:pt x="4039870" y="38100"/>
                      <a:pt x="1441450" y="1889760"/>
                      <a:pt x="435610" y="4933950"/>
                    </a:cubicBezTo>
                    <a:cubicBezTo>
                      <a:pt x="91440" y="5975350"/>
                      <a:pt x="0" y="7139940"/>
                      <a:pt x="403860" y="8159750"/>
                    </a:cubicBezTo>
                    <a:cubicBezTo>
                      <a:pt x="934720" y="9499600"/>
                      <a:pt x="2254250" y="10407650"/>
                      <a:pt x="3648710" y="10773410"/>
                    </a:cubicBezTo>
                    <a:cubicBezTo>
                      <a:pt x="5043170" y="11140440"/>
                      <a:pt x="6578600" y="11644630"/>
                      <a:pt x="8008619" y="11470640"/>
                    </a:cubicBezTo>
                    <a:cubicBezTo>
                      <a:pt x="9123679" y="11334750"/>
                      <a:pt x="10237469" y="10519410"/>
                      <a:pt x="11071860" y="9767570"/>
                    </a:cubicBezTo>
                    <a:cubicBezTo>
                      <a:pt x="11625579" y="9268460"/>
                      <a:pt x="11971019" y="8576310"/>
                      <a:pt x="12202160" y="7867650"/>
                    </a:cubicBezTo>
                    <a:cubicBezTo>
                      <a:pt x="13009880" y="5401310"/>
                      <a:pt x="12348210" y="2322830"/>
                      <a:pt x="10152380" y="938530"/>
                    </a:cubicBezTo>
                    <a:close/>
                  </a:path>
                </a:pathLst>
              </a:custGeom>
              <a:solidFill>
                <a:srgbClr val="015C60"/>
              </a:solidFill>
              <a:ln w="12700">
                <a:noFill/>
              </a:ln>
            </p:spPr>
          </p:sp>
        </p:grpSp>
      </p:grpSp>
      <p:sp>
        <p:nvSpPr>
          <p:cNvPr id="10" name="TextBox 10"/>
          <p:cNvSpPr txBox="1"/>
          <p:nvPr/>
        </p:nvSpPr>
        <p:spPr>
          <a:xfrm>
            <a:off x="548701" y="278474"/>
            <a:ext cx="107289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>
                <a:solidFill>
                  <a:srgbClr val="015C60"/>
                </a:solidFill>
                <a:latin typeface="Open Sans Extra Bold"/>
              </a:rPr>
              <a:t>Professional development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19131" y="1310806"/>
            <a:ext cx="8015269" cy="81485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Lato"/>
              </a:rPr>
              <a:t>Capacity building: </a:t>
            </a:r>
            <a:r>
              <a:rPr lang="en-US" sz="2800" dirty="0">
                <a:solidFill>
                  <a:srgbClr val="000000"/>
                </a:solidFill>
                <a:latin typeface="Lato"/>
              </a:rPr>
              <a:t>In service training package</a:t>
            </a:r>
            <a:r>
              <a:rPr lang="sr-Latn-RS" sz="2800" dirty="0">
                <a:solidFill>
                  <a:srgbClr val="000000"/>
                </a:solidFill>
                <a:latin typeface="Lato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Lato"/>
              </a:rPr>
              <a:t>and supervision over 6 months; horizontal exchange; Pre-service courses and specialization in ECI on Special education faculties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13 trainers, 3 supervisors from academia, more than 500 trained professionals involved/trained, of which app. </a:t>
            </a:r>
            <a:r>
              <a:rPr lang="en-GB" sz="2800">
                <a:solidFill>
                  <a:prstClr val="black"/>
                </a:solidFill>
              </a:rPr>
              <a:t>200 </a:t>
            </a:r>
            <a:r>
              <a:rPr lang="en-GB" sz="2800" dirty="0">
                <a:solidFill>
                  <a:prstClr val="black"/>
                </a:solidFill>
              </a:rPr>
              <a:t>primary service providers</a:t>
            </a:r>
            <a:endParaRPr lang="sr-Latn-RS" sz="2800" dirty="0">
              <a:solidFill>
                <a:prstClr val="black"/>
              </a:solidFill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sr-Latn-RS" sz="2800" dirty="0">
                <a:solidFill>
                  <a:prstClr val="black"/>
                </a:solidFill>
              </a:rPr>
              <a:t>Acredited </a:t>
            </a:r>
            <a:r>
              <a:rPr lang="en-US" sz="2800" dirty="0">
                <a:solidFill>
                  <a:prstClr val="black"/>
                </a:solidFill>
              </a:rPr>
              <a:t>training</a:t>
            </a:r>
            <a:r>
              <a:rPr lang="sr-Latn-RS" sz="2800" dirty="0">
                <a:solidFill>
                  <a:prstClr val="black"/>
                </a:solidFill>
              </a:rPr>
              <a:t> courses b</a:t>
            </a:r>
            <a:r>
              <a:rPr lang="en-US" sz="2800" dirty="0">
                <a:solidFill>
                  <a:prstClr val="black"/>
                </a:solidFill>
              </a:rPr>
              <a:t>y</a:t>
            </a:r>
            <a:r>
              <a:rPr lang="sr-Latn-RS" sz="2800" dirty="0">
                <a:solidFill>
                  <a:prstClr val="black"/>
                </a:solidFill>
              </a:rPr>
              <a:t> health and social welfare</a:t>
            </a:r>
            <a:r>
              <a:rPr lang="en-US" sz="2800" dirty="0">
                <a:solidFill>
                  <a:prstClr val="black"/>
                </a:solidFill>
              </a:rPr>
              <a:t>;</a:t>
            </a:r>
            <a:r>
              <a:rPr lang="sr-Latn-RS" sz="2800" dirty="0">
                <a:solidFill>
                  <a:prstClr val="black"/>
                </a:solidFill>
              </a:rPr>
              <a:t> addtional education materials (</a:t>
            </a:r>
            <a:r>
              <a:rPr lang="en-US" sz="2800" dirty="0">
                <a:solidFill>
                  <a:prstClr val="black"/>
                </a:solidFill>
              </a:rPr>
              <a:t>online self-paced modules, </a:t>
            </a:r>
            <a:r>
              <a:rPr lang="sr-Latn-RS" sz="2800" dirty="0">
                <a:solidFill>
                  <a:prstClr val="black"/>
                </a:solidFill>
              </a:rPr>
              <a:t>digital and hard-copy)</a:t>
            </a:r>
            <a:endParaRPr lang="en-GB" sz="2800" dirty="0">
              <a:solidFill>
                <a:prstClr val="black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r-Latn-RS" sz="2800" b="1" dirty="0">
              <a:solidFill>
                <a:srgbClr val="000000"/>
              </a:solidFill>
              <a:latin typeface="Lato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000"/>
                </a:solidFill>
                <a:latin typeface="Lato"/>
              </a:rPr>
              <a:t>Additional components</a:t>
            </a:r>
            <a:r>
              <a:rPr lang="en-US" sz="2800" dirty="0">
                <a:solidFill>
                  <a:srgbClr val="000000"/>
                </a:solidFill>
                <a:latin typeface="Lato"/>
              </a:rPr>
              <a:t>: Caregiver Skills Training for groups of parents (CST); Assistive technology - C board etc.; specialized capacities of professionals  </a:t>
            </a:r>
            <a:endParaRPr lang="en-US" sz="3679" dirty="0">
              <a:solidFill>
                <a:srgbClr val="000000"/>
              </a:solidFill>
              <a:latin typeface="Lato"/>
            </a:endParaRPr>
          </a:p>
          <a:p>
            <a:pPr marL="571500" indent="-571500">
              <a:lnSpc>
                <a:spcPts val="5151"/>
              </a:lnSpc>
              <a:buFont typeface="Arial" panose="020B0604020202020204" pitchFamily="34" charset="0"/>
              <a:buChar char="•"/>
            </a:pPr>
            <a:endParaRPr lang="en-US" sz="3679" dirty="0">
              <a:solidFill>
                <a:srgbClr val="000000"/>
              </a:solidFill>
              <a:latin typeface="Lato"/>
            </a:endParaRPr>
          </a:p>
          <a:p>
            <a:pPr marL="571500" indent="-571500">
              <a:lnSpc>
                <a:spcPts val="5151"/>
              </a:lnSpc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Lato"/>
            </a:endParaRPr>
          </a:p>
        </p:txBody>
      </p:sp>
      <p:pic>
        <p:nvPicPr>
          <p:cNvPr id="14" name="Picture 13" descr="A person and child touching a tree&#10;&#10;Description automatically generated with medium confidence">
            <a:extLst>
              <a:ext uri="{FF2B5EF4-FFF2-40B4-BE49-F238E27FC236}">
                <a16:creationId xmlns:a16="http://schemas.microsoft.com/office/drawing/2014/main" id="{80B6442B-C91E-4697-983D-2F55D69A4B4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7" t="-90" r="12770" b="90"/>
          <a:stretch/>
        </p:blipFill>
        <p:spPr>
          <a:xfrm>
            <a:off x="9354350" y="1409700"/>
            <a:ext cx="8015269" cy="685895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0A3CF86-D876-4957-96E3-C5B8D3CCDBDC}"/>
              </a:ext>
            </a:extLst>
          </p:cNvPr>
          <p:cNvSpPr txBox="1"/>
          <p:nvPr/>
        </p:nvSpPr>
        <p:spPr>
          <a:xfrm>
            <a:off x="2743200" y="8415635"/>
            <a:ext cx="961484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371600">
              <a:defRPr/>
            </a:pPr>
            <a:r>
              <a:rPr lang="sr-Latn-RS" altLang="ko-KR" sz="1800" b="1" i="1">
                <a:solidFill>
                  <a:srgbClr val="FFC000"/>
                </a:solidFill>
                <a:latin typeface="Arial"/>
                <a:cs typeface="Arial" pitchFamily="34" charset="0"/>
              </a:rPr>
              <a:t>„</a:t>
            </a:r>
            <a:r>
              <a:rPr lang="en-US" altLang="ko-KR" sz="1800" b="1" i="1">
                <a:solidFill>
                  <a:srgbClr val="FFC000"/>
                </a:solidFill>
                <a:latin typeface="Arial"/>
                <a:cs typeface="Arial" pitchFamily="34" charset="0"/>
              </a:rPr>
              <a:t>We experienced a transformation - at the level of the institution and at the personal level. New perspectives have opened up for us, we ourselves have changed - and there is no turning back for us </a:t>
            </a:r>
            <a:r>
              <a:rPr lang="sr-Latn-RS" altLang="ko-KR" sz="1800" b="1" i="1">
                <a:solidFill>
                  <a:srgbClr val="FFC000"/>
                </a:solidFill>
                <a:latin typeface="Arial"/>
                <a:cs typeface="Arial" pitchFamily="34" charset="0"/>
              </a:rPr>
              <a:t>“ – T</a:t>
            </a:r>
            <a:r>
              <a:rPr lang="en-US" altLang="ko-KR" sz="1800" b="1" i="1" err="1">
                <a:solidFill>
                  <a:srgbClr val="FFC000"/>
                </a:solidFill>
                <a:latin typeface="Arial"/>
                <a:cs typeface="Arial" pitchFamily="34" charset="0"/>
              </a:rPr>
              <a:t>eam</a:t>
            </a:r>
            <a:r>
              <a:rPr lang="en-US" altLang="ko-KR" sz="1800" b="1" i="1">
                <a:solidFill>
                  <a:srgbClr val="FFC000"/>
                </a:solidFill>
                <a:latin typeface="Arial"/>
                <a:cs typeface="Arial" pitchFamily="34" charset="0"/>
              </a:rPr>
              <a:t> from</a:t>
            </a:r>
            <a:r>
              <a:rPr lang="sr-Latn-RS" altLang="ko-KR" sz="1800" b="1" i="1">
                <a:solidFill>
                  <a:srgbClr val="FFC000"/>
                </a:solidFill>
                <a:latin typeface="Arial"/>
                <a:cs typeface="Arial" pitchFamily="34" charset="0"/>
              </a:rPr>
              <a:t> K</a:t>
            </a:r>
            <a:r>
              <a:rPr lang="en-US" altLang="ko-KR" sz="1800" b="1" i="1">
                <a:solidFill>
                  <a:srgbClr val="FFC000"/>
                </a:solidFill>
                <a:latin typeface="Arial"/>
                <a:cs typeface="Arial" pitchFamily="34" charset="0"/>
              </a:rPr>
              <a:t>ra</a:t>
            </a:r>
            <a:r>
              <a:rPr lang="sr-Latn-RS" altLang="ko-KR" sz="1800" b="1" i="1">
                <a:solidFill>
                  <a:srgbClr val="FFC000"/>
                </a:solidFill>
                <a:latin typeface="Arial"/>
                <a:cs typeface="Arial" pitchFamily="34" charset="0"/>
              </a:rPr>
              <a:t>g</a:t>
            </a:r>
            <a:r>
              <a:rPr lang="en-US" altLang="ko-KR" sz="1800" b="1" i="1" err="1">
                <a:solidFill>
                  <a:srgbClr val="FFC000"/>
                </a:solidFill>
                <a:latin typeface="Arial"/>
                <a:cs typeface="Arial" pitchFamily="34" charset="0"/>
              </a:rPr>
              <a:t>ujevac</a:t>
            </a:r>
            <a:endParaRPr lang="ko-KR" altLang="en-US" sz="1800" b="1" i="1">
              <a:solidFill>
                <a:srgbClr val="FFC000"/>
              </a:solidFill>
              <a:latin typeface="Arial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894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4EF1D3D-D24B-43AE-B7C1-EAD68D6A9728}"/>
              </a:ext>
            </a:extLst>
          </p:cNvPr>
          <p:cNvGrpSpPr/>
          <p:nvPr/>
        </p:nvGrpSpPr>
        <p:grpSpPr>
          <a:xfrm>
            <a:off x="809399" y="355601"/>
            <a:ext cx="16784336" cy="9567332"/>
            <a:chOff x="-15857" y="0"/>
            <a:chExt cx="7393922" cy="774812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58DE92F-6C97-4675-AA32-949FAFF9A7EE}"/>
                </a:ext>
              </a:extLst>
            </p:cNvPr>
            <p:cNvGrpSpPr/>
            <p:nvPr/>
          </p:nvGrpSpPr>
          <p:grpSpPr>
            <a:xfrm>
              <a:off x="1132479" y="892507"/>
              <a:ext cx="5131559" cy="249868"/>
              <a:chOff x="0" y="0"/>
              <a:chExt cx="5131559" cy="249868"/>
            </a:xfrm>
          </p:grpSpPr>
          <p:cxnSp>
            <p:nvCxnSpPr>
              <p:cNvPr id="76" name="AutoShape 118">
                <a:extLst>
                  <a:ext uri="{FF2B5EF4-FFF2-40B4-BE49-F238E27FC236}">
                    <a16:creationId xmlns:a16="http://schemas.microsoft.com/office/drawing/2014/main" id="{0ECDAA38-4E5B-4B47-A2A6-34E86D841E85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0" y="5403"/>
                <a:ext cx="635" cy="237490"/>
              </a:xfrm>
              <a:prstGeom prst="straightConnector1">
                <a:avLst/>
              </a:prstGeom>
              <a:noFill/>
              <a:ln w="38100">
                <a:solidFill>
                  <a:schemeClr val="accent1">
                    <a:lumMod val="75000"/>
                    <a:lumOff val="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" name="AutoShape 119">
                <a:extLst>
                  <a:ext uri="{FF2B5EF4-FFF2-40B4-BE49-F238E27FC236}">
                    <a16:creationId xmlns:a16="http://schemas.microsoft.com/office/drawing/2014/main" id="{35BDA713-73BE-4CC0-ABAB-4D4F84813D5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5131559" y="0"/>
                <a:ext cx="0" cy="237490"/>
              </a:xfrm>
              <a:prstGeom prst="straightConnector1">
                <a:avLst/>
              </a:prstGeom>
              <a:noFill/>
              <a:ln w="38100">
                <a:solidFill>
                  <a:schemeClr val="accent1">
                    <a:lumMod val="75000"/>
                    <a:lumOff val="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8" name="AutoShape 120">
                <a:extLst>
                  <a:ext uri="{FF2B5EF4-FFF2-40B4-BE49-F238E27FC236}">
                    <a16:creationId xmlns:a16="http://schemas.microsoft.com/office/drawing/2014/main" id="{34A5E6F1-A9E8-4738-B343-58BD0303DE2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2552132" y="13648"/>
                <a:ext cx="0" cy="236220"/>
              </a:xfrm>
              <a:prstGeom prst="straightConnector1">
                <a:avLst/>
              </a:prstGeom>
              <a:noFill/>
              <a:ln w="38100">
                <a:solidFill>
                  <a:schemeClr val="accent1">
                    <a:lumMod val="75000"/>
                    <a:lumOff val="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38890CA-F1F4-443E-AD29-EF66DDCFA019}"/>
                </a:ext>
              </a:extLst>
            </p:cNvPr>
            <p:cNvGrpSpPr/>
            <p:nvPr/>
          </p:nvGrpSpPr>
          <p:grpSpPr>
            <a:xfrm>
              <a:off x="-15857" y="0"/>
              <a:ext cx="7393922" cy="7748122"/>
              <a:chOff x="-15857" y="0"/>
              <a:chExt cx="7393922" cy="7748122"/>
            </a:xfrm>
          </p:grpSpPr>
          <p:sp>
            <p:nvSpPr>
              <p:cNvPr id="5" name="Text Box 131">
                <a:extLst>
                  <a:ext uri="{FF2B5EF4-FFF2-40B4-BE49-F238E27FC236}">
                    <a16:creationId xmlns:a16="http://schemas.microsoft.com/office/drawing/2014/main" id="{F6BBE32C-E7C3-4415-BF26-1EAFDE87B7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69132" y="5188917"/>
                <a:ext cx="2747480" cy="318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137160" tIns="68580" rIns="137160" bIns="68580" anchor="t" anchorCtr="0" upright="1">
                <a:noAutofit/>
              </a:bodyPr>
              <a:lstStyle/>
              <a:p>
                <a:pPr defTabSz="1371600">
                  <a:lnSpc>
                    <a:spcPct val="115000"/>
                  </a:lnSpc>
                  <a:spcAft>
                    <a:spcPts val="1500"/>
                  </a:spcAft>
                  <a:defRPr/>
                </a:pPr>
                <a:r>
                  <a:rPr lang="en-US" sz="1500">
                    <a:solidFill>
                      <a:srgbClr val="365F91"/>
                    </a:solidFill>
                    <a:latin typeface="Cambria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 every district to support every local community</a:t>
                </a:r>
                <a:endParaRPr lang="en-US" sz="3000">
                  <a:solidFill>
                    <a:srgbClr val="215868"/>
                  </a:solidFill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8AA0625F-82B9-4A87-99E9-30A48FD67E1B}"/>
                  </a:ext>
                </a:extLst>
              </p:cNvPr>
              <p:cNvGrpSpPr/>
              <p:nvPr/>
            </p:nvGrpSpPr>
            <p:grpSpPr>
              <a:xfrm>
                <a:off x="-15857" y="0"/>
                <a:ext cx="7393922" cy="7748122"/>
                <a:chOff x="-15857" y="0"/>
                <a:chExt cx="7393922" cy="7748122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F4291935-A60F-4307-8888-EE5A25AE220B}"/>
                    </a:ext>
                  </a:extLst>
                </p:cNvPr>
                <p:cNvGrpSpPr/>
                <p:nvPr/>
              </p:nvGrpSpPr>
              <p:grpSpPr>
                <a:xfrm>
                  <a:off x="19050" y="0"/>
                  <a:ext cx="7336155" cy="5664068"/>
                  <a:chOff x="0" y="0"/>
                  <a:chExt cx="7336155" cy="5664068"/>
                </a:xfrm>
              </p:grpSpPr>
              <p:sp>
                <p:nvSpPr>
                  <p:cNvPr id="49" name="Oval 2">
                    <a:extLst>
                      <a:ext uri="{FF2B5EF4-FFF2-40B4-BE49-F238E27FC236}">
                        <a16:creationId xmlns:a16="http://schemas.microsoft.com/office/drawing/2014/main" id="{CB782D86-8962-480B-A055-3E0D6E1BFDF4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14600" y="2057400"/>
                    <a:ext cx="2361565" cy="82105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6">
                      <a:lumMod val="75000"/>
                      <a:lumOff val="0"/>
                    </a:schemeClr>
                  </a:solidFill>
                  <a:ln>
                    <a:noFill/>
                  </a:ln>
                  <a:effectLst>
                    <a:outerShdw dist="28398" dir="3806097" algn="ctr" rotWithShape="0">
                      <a:schemeClr val="accent2">
                        <a:lumMod val="50000"/>
                        <a:lumOff val="0"/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chemeClr val="lt1">
                            <a:lumMod val="95000"/>
                            <a:lumOff val="0"/>
                          </a:schemeClr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13716" tIns="13716" rIns="13716" bIns="13716" anchor="ctr" anchorCtr="0" upright="1">
                    <a:noAutofit/>
                  </a:bodyPr>
                  <a:lstStyle/>
                  <a:p>
                    <a:pPr algn="ctr" defTabSz="1371600">
                      <a:lnSpc>
                        <a:spcPct val="115000"/>
                      </a:lnSpc>
                      <a:spcAft>
                        <a:spcPts val="1500"/>
                      </a:spcAft>
                      <a:defRPr/>
                    </a:pPr>
                    <a:r>
                      <a:rPr lang="en-US" sz="2100" err="1">
                        <a:solidFill>
                          <a:srgbClr val="FFFFFF"/>
                        </a:solidFill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MoFamily</a:t>
                    </a:r>
                    <a:endParaRPr lang="en-US" sz="3000">
                      <a:solidFill>
                        <a:srgbClr val="215868"/>
                      </a:solidFill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0" name="AutoShape 8">
                    <a:extLst>
                      <a:ext uri="{FF2B5EF4-FFF2-40B4-BE49-F238E27FC236}">
                        <a16:creationId xmlns:a16="http://schemas.microsoft.com/office/drawing/2014/main" id="{81877D5B-652C-429B-AEB1-375692FC3B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01256" y="4533509"/>
                    <a:ext cx="5733775" cy="67933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tx2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outerShdw dist="28398" dir="3806097" algn="ctr" rotWithShape="0">
                      <a:schemeClr val="accent6">
                        <a:lumMod val="50000"/>
                        <a:lumOff val="0"/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chemeClr val="lt1">
                            <a:lumMod val="95000"/>
                            <a:lumOff val="0"/>
                          </a:schemeClr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205740" tIns="137160" rIns="205740" bIns="68580" anchor="t" anchorCtr="0" upright="1">
                    <a:noAutofit/>
                  </a:bodyPr>
                  <a:lstStyle/>
                  <a:p>
                    <a:pPr algn="ctr" defTabSz="1371600">
                      <a:lnSpc>
                        <a:spcPct val="115000"/>
                      </a:lnSpc>
                      <a:defRPr/>
                    </a:pPr>
                    <a:r>
                      <a:rPr lang="en-US" sz="3000">
                        <a:solidFill>
                          <a:srgbClr val="FFFFFF"/>
                        </a:solidFill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Centar for ECD and Inclusion</a:t>
                    </a:r>
                    <a:endParaRPr lang="en-US" sz="3000">
                      <a:solidFill>
                        <a:srgbClr val="215868"/>
                      </a:solidFill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51" name="AutoShape 132">
                    <a:extLst>
                      <a:ext uri="{FF2B5EF4-FFF2-40B4-BE49-F238E27FC236}">
                        <a16:creationId xmlns:a16="http://schemas.microsoft.com/office/drawing/2014/main" id="{E84D1F79-5B5C-4CAD-8485-E5A11793223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686175" y="2876550"/>
                    <a:ext cx="1270" cy="1378839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accent1">
                        <a:lumMod val="75000"/>
                        <a:lumOff val="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2" name="AutoShape 134">
                    <a:extLst>
                      <a:ext uri="{FF2B5EF4-FFF2-40B4-BE49-F238E27FC236}">
                        <a16:creationId xmlns:a16="http://schemas.microsoft.com/office/drawing/2014/main" id="{69E2C176-AB06-423D-BEB6-F03A9E31A614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6496050" y="3990975"/>
                    <a:ext cx="0" cy="246380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accent1">
                        <a:lumMod val="75000"/>
                        <a:lumOff val="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53" name="AutoShape 135">
                    <a:extLst>
                      <a:ext uri="{FF2B5EF4-FFF2-40B4-BE49-F238E27FC236}">
                        <a16:creationId xmlns:a16="http://schemas.microsoft.com/office/drawing/2014/main" id="{D9B62988-1A9D-4FC6-BD98-258E893D2403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4676775" y="3971925"/>
                    <a:ext cx="0" cy="245110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accent1">
                        <a:lumMod val="75000"/>
                        <a:lumOff val="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54" name="Oval 3">
                    <a:extLst>
                      <a:ext uri="{FF2B5EF4-FFF2-40B4-BE49-F238E27FC236}">
                        <a16:creationId xmlns:a16="http://schemas.microsoft.com/office/drawing/2014/main" id="{3E911483-31E2-4E6E-9892-0906ADE5046A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22803" y="1118719"/>
                    <a:ext cx="2381250" cy="75120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6">
                      <a:lumMod val="75000"/>
                      <a:lumOff val="0"/>
                    </a:schemeClr>
                  </a:solidFill>
                  <a:ln>
                    <a:noFill/>
                  </a:ln>
                  <a:effectLst>
                    <a:outerShdw dist="28398" dir="3806097" algn="ctr" rotWithShape="0">
                      <a:schemeClr val="accent2">
                        <a:lumMod val="50000"/>
                        <a:lumOff val="0"/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chemeClr val="lt1">
                            <a:lumMod val="95000"/>
                            <a:lumOff val="0"/>
                          </a:schemeClr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13716" tIns="13716" rIns="13716" bIns="13716" anchor="ctr" anchorCtr="0" upright="1">
                    <a:noAutofit/>
                  </a:bodyPr>
                  <a:lstStyle/>
                  <a:p>
                    <a:pPr algn="ctr" defTabSz="1371600">
                      <a:lnSpc>
                        <a:spcPct val="115000"/>
                      </a:lnSpc>
                      <a:spcAft>
                        <a:spcPts val="1500"/>
                      </a:spcAft>
                      <a:defRPr/>
                    </a:pPr>
                    <a:r>
                      <a:rPr lang="en-US" sz="2100">
                        <a:solidFill>
                          <a:srgbClr val="FFFFFF"/>
                        </a:solidFill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MoH</a:t>
                    </a:r>
                    <a:endParaRPr lang="en-US" sz="3000">
                      <a:solidFill>
                        <a:srgbClr val="215868"/>
                      </a:solidFill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5" name="AutoShape 3">
                    <a:extLst>
                      <a:ext uri="{FF2B5EF4-FFF2-40B4-BE49-F238E27FC236}">
                        <a16:creationId xmlns:a16="http://schemas.microsoft.com/office/drawing/2014/main" id="{AA393EA8-07B5-46C0-B9C7-D864A589024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14600" y="0"/>
                    <a:ext cx="2381250" cy="79756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6">
                      <a:lumMod val="75000"/>
                      <a:lumOff val="0"/>
                    </a:schemeClr>
                  </a:solidFill>
                  <a:ln>
                    <a:noFill/>
                  </a:ln>
                  <a:effectLst>
                    <a:outerShdw dist="28398" dir="3806097" algn="ctr" rotWithShape="0">
                      <a:schemeClr val="accent2">
                        <a:lumMod val="50000"/>
                        <a:lumOff val="0"/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chemeClr val="lt1">
                            <a:lumMod val="95000"/>
                            <a:lumOff val="0"/>
                          </a:schemeClr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13716" tIns="13716" rIns="13716" bIns="13716" anchor="ctr" anchorCtr="0" upright="1">
                    <a:noAutofit/>
                  </a:bodyPr>
                  <a:lstStyle/>
                  <a:p>
                    <a:pPr algn="ctr" defTabSz="1371600">
                      <a:lnSpc>
                        <a:spcPct val="115000"/>
                      </a:lnSpc>
                      <a:spcAft>
                        <a:spcPts val="1500"/>
                      </a:spcAft>
                      <a:defRPr/>
                    </a:pPr>
                    <a:r>
                      <a:rPr lang="en-US" sz="2100">
                        <a:solidFill>
                          <a:srgbClr val="FFFFFF"/>
                        </a:solidFill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Serbian Government</a:t>
                    </a:r>
                    <a:endParaRPr lang="en-US" sz="3000">
                      <a:solidFill>
                        <a:srgbClr val="215868"/>
                      </a:solidFill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6" name="Oval 5">
                    <a:extLst>
                      <a:ext uri="{FF2B5EF4-FFF2-40B4-BE49-F238E27FC236}">
                        <a16:creationId xmlns:a16="http://schemas.microsoft.com/office/drawing/2014/main" id="{87F0622D-C36B-4230-8012-8D3F9533B72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050" y="1118719"/>
                    <a:ext cx="2294890" cy="75120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6">
                      <a:lumMod val="75000"/>
                      <a:lumOff val="0"/>
                    </a:schemeClr>
                  </a:solidFill>
                  <a:ln>
                    <a:noFill/>
                  </a:ln>
                  <a:effectLst>
                    <a:outerShdw dist="28398" dir="3806097" algn="ctr" rotWithShape="0">
                      <a:schemeClr val="accent2">
                        <a:lumMod val="50000"/>
                        <a:lumOff val="0"/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chemeClr val="lt1">
                            <a:lumMod val="95000"/>
                            <a:lumOff val="0"/>
                          </a:schemeClr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13716" tIns="13716" rIns="13716" bIns="13716" anchor="ctr" anchorCtr="0" upright="1">
                    <a:noAutofit/>
                  </a:bodyPr>
                  <a:lstStyle/>
                  <a:p>
                    <a:pPr algn="ctr" defTabSz="1371600">
                      <a:lnSpc>
                        <a:spcPct val="115000"/>
                      </a:lnSpc>
                      <a:spcAft>
                        <a:spcPts val="1500"/>
                      </a:spcAft>
                      <a:defRPr/>
                    </a:pPr>
                    <a:r>
                      <a:rPr lang="en-US" sz="2100" err="1">
                        <a:solidFill>
                          <a:srgbClr val="FFFFFF"/>
                        </a:solidFill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MoE</a:t>
                    </a:r>
                    <a:endParaRPr lang="en-US" sz="3000">
                      <a:solidFill>
                        <a:srgbClr val="215868"/>
                      </a:solidFill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7" name="Oval 6">
                    <a:extLst>
                      <a:ext uri="{FF2B5EF4-FFF2-40B4-BE49-F238E27FC236}">
                        <a16:creationId xmlns:a16="http://schemas.microsoft.com/office/drawing/2014/main" id="{C3D0FC2A-A13B-4243-B074-2C42ED761A9E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14925" y="1129997"/>
                    <a:ext cx="2194560" cy="75120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6">
                      <a:lumMod val="75000"/>
                      <a:lumOff val="0"/>
                    </a:schemeClr>
                  </a:solidFill>
                  <a:ln>
                    <a:noFill/>
                  </a:ln>
                  <a:effectLst>
                    <a:outerShdw dist="28398" dir="3806097" algn="ctr" rotWithShape="0">
                      <a:schemeClr val="accent2">
                        <a:lumMod val="50000"/>
                        <a:lumOff val="0"/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chemeClr val="lt1">
                            <a:lumMod val="95000"/>
                            <a:lumOff val="0"/>
                          </a:schemeClr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13716" tIns="13716" rIns="13716" bIns="13716" anchor="ctr" anchorCtr="0" upright="1">
                    <a:noAutofit/>
                  </a:bodyPr>
                  <a:lstStyle/>
                  <a:p>
                    <a:pPr algn="ctr" defTabSz="1371600">
                      <a:lnSpc>
                        <a:spcPct val="115000"/>
                      </a:lnSpc>
                      <a:spcAft>
                        <a:spcPts val="1500"/>
                      </a:spcAft>
                      <a:defRPr/>
                    </a:pPr>
                    <a:r>
                      <a:rPr lang="en-US" sz="2100" err="1">
                        <a:solidFill>
                          <a:srgbClr val="FFFFFF"/>
                        </a:solidFill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MoSW</a:t>
                    </a:r>
                    <a:endParaRPr lang="en-US" sz="3000">
                      <a:solidFill>
                        <a:srgbClr val="215868"/>
                      </a:solidFill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8" name="Oval 7">
                    <a:extLst>
                      <a:ext uri="{FF2B5EF4-FFF2-40B4-BE49-F238E27FC236}">
                        <a16:creationId xmlns:a16="http://schemas.microsoft.com/office/drawing/2014/main" id="{ECA5E480-EEE7-4F45-A914-21C89EBA657F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0" y="3086100"/>
                    <a:ext cx="1827530" cy="83756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5">
                      <a:lumMod val="100000"/>
                      <a:lumOff val="0"/>
                    </a:schemeClr>
                  </a:solidFill>
                  <a:ln>
                    <a:noFill/>
                  </a:ln>
                  <a:effectLst>
                    <a:outerShdw dist="28398" dir="3806097" algn="ctr" rotWithShape="0">
                      <a:schemeClr val="accent5">
                        <a:lumMod val="50000"/>
                        <a:lumOff val="0"/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chemeClr val="lt1">
                            <a:lumMod val="95000"/>
                            <a:lumOff val="0"/>
                          </a:schemeClr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13716" tIns="13716" rIns="13716" bIns="13716" anchor="ctr" anchorCtr="0" upright="1">
                    <a:noAutofit/>
                  </a:bodyPr>
                  <a:lstStyle/>
                  <a:p>
                    <a:pPr algn="ctr" defTabSz="1371600">
                      <a:lnSpc>
                        <a:spcPct val="115000"/>
                      </a:lnSpc>
                      <a:spcAft>
                        <a:spcPts val="1500"/>
                      </a:spcAft>
                      <a:defRPr/>
                    </a:pPr>
                    <a:r>
                      <a:rPr lang="en-US" sz="2100">
                        <a:solidFill>
                          <a:srgbClr val="FFFFFF"/>
                        </a:solidFill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Academia</a:t>
                    </a:r>
                    <a:endParaRPr lang="en-US" sz="3000">
                      <a:solidFill>
                        <a:srgbClr val="215868"/>
                      </a:solidFill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9" name="Oval 9">
                    <a:extLst>
                      <a:ext uri="{FF2B5EF4-FFF2-40B4-BE49-F238E27FC236}">
                        <a16:creationId xmlns:a16="http://schemas.microsoft.com/office/drawing/2014/main" id="{C9F4DE5E-DB7A-442C-B09C-67425A12AAC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14525" y="3086100"/>
                    <a:ext cx="1706880" cy="83756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5">
                      <a:lumMod val="100000"/>
                      <a:lumOff val="0"/>
                    </a:schemeClr>
                  </a:solidFill>
                  <a:ln>
                    <a:noFill/>
                  </a:ln>
                  <a:effectLst>
                    <a:outerShdw dist="28398" dir="3806097" algn="ctr" rotWithShape="0">
                      <a:schemeClr val="accent5">
                        <a:lumMod val="50000"/>
                        <a:lumOff val="0"/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chemeClr val="lt1">
                            <a:lumMod val="95000"/>
                            <a:lumOff val="0"/>
                          </a:schemeClr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13716" tIns="13716" rIns="13716" bIns="13716" anchor="ctr" anchorCtr="0" upright="1">
                    <a:noAutofit/>
                  </a:bodyPr>
                  <a:lstStyle/>
                  <a:p>
                    <a:pPr algn="ctr" defTabSz="1371600">
                      <a:lnSpc>
                        <a:spcPct val="115000"/>
                      </a:lnSpc>
                      <a:spcAft>
                        <a:spcPts val="1500"/>
                      </a:spcAft>
                      <a:defRPr/>
                    </a:pPr>
                    <a:r>
                      <a:rPr lang="en-US" sz="2100">
                        <a:solidFill>
                          <a:srgbClr val="FFFFFF"/>
                        </a:solidFill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Parents associations</a:t>
                    </a:r>
                    <a:endParaRPr lang="en-US" sz="3000">
                      <a:solidFill>
                        <a:srgbClr val="215868"/>
                      </a:solidFill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0" name="Oval 11">
                    <a:extLst>
                      <a:ext uri="{FF2B5EF4-FFF2-40B4-BE49-F238E27FC236}">
                        <a16:creationId xmlns:a16="http://schemas.microsoft.com/office/drawing/2014/main" id="{0D1368FB-CFAD-4DAA-87BF-0CFE4A25FF52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581650" y="3076575"/>
                    <a:ext cx="1754505" cy="84391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5">
                      <a:lumMod val="100000"/>
                      <a:lumOff val="0"/>
                    </a:schemeClr>
                  </a:solidFill>
                  <a:ln>
                    <a:noFill/>
                  </a:ln>
                  <a:effectLst>
                    <a:outerShdw dist="28398" dir="3806097" algn="ctr" rotWithShape="0">
                      <a:schemeClr val="accent5">
                        <a:lumMod val="50000"/>
                        <a:lumOff val="0"/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chemeClr val="lt1">
                            <a:lumMod val="95000"/>
                            <a:lumOff val="0"/>
                          </a:schemeClr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13716" tIns="13716" rIns="13716" bIns="13716" anchor="ctr" anchorCtr="0" upright="1">
                    <a:noAutofit/>
                  </a:bodyPr>
                  <a:lstStyle/>
                  <a:p>
                    <a:pPr algn="ctr" defTabSz="1371600">
                      <a:lnSpc>
                        <a:spcPct val="115000"/>
                      </a:lnSpc>
                      <a:spcAft>
                        <a:spcPts val="1500"/>
                      </a:spcAft>
                      <a:defRPr/>
                    </a:pPr>
                    <a:r>
                      <a:rPr lang="en-US" sz="2100">
                        <a:solidFill>
                          <a:srgbClr val="FFFFFF"/>
                        </a:solidFill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National institutions (</a:t>
                    </a:r>
                    <a:r>
                      <a:rPr lang="en-US" sz="2100" err="1">
                        <a:solidFill>
                          <a:srgbClr val="FFFFFF"/>
                        </a:solidFill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e.g</a:t>
                    </a:r>
                    <a:r>
                      <a:rPr lang="en-US" sz="2100">
                        <a:solidFill>
                          <a:srgbClr val="FFFFFF"/>
                        </a:solidFill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IPHS, IMH)</a:t>
                    </a:r>
                    <a:endParaRPr lang="en-US" sz="3000">
                      <a:solidFill>
                        <a:srgbClr val="215868"/>
                      </a:solidFill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" name="Oval 10">
                    <a:extLst>
                      <a:ext uri="{FF2B5EF4-FFF2-40B4-BE49-F238E27FC236}">
                        <a16:creationId xmlns:a16="http://schemas.microsoft.com/office/drawing/2014/main" id="{AA4E8C6E-9448-42C8-96DE-CE36511E0CA7}"/>
                      </a:ext>
                    </a:extLst>
                  </p:cNvPr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33800" y="3086100"/>
                    <a:ext cx="1767205" cy="83121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5">
                      <a:lumMod val="100000"/>
                      <a:lumOff val="0"/>
                    </a:schemeClr>
                  </a:solidFill>
                  <a:ln>
                    <a:noFill/>
                  </a:ln>
                  <a:effectLst>
                    <a:outerShdw dist="28398" dir="3806097" algn="ctr" rotWithShape="0">
                      <a:schemeClr val="accent5">
                        <a:lumMod val="50000"/>
                        <a:lumOff val="0"/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chemeClr val="lt1">
                            <a:lumMod val="95000"/>
                            <a:lumOff val="0"/>
                          </a:schemeClr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13716" tIns="13716" rIns="13716" bIns="13716" anchor="ctr" anchorCtr="0" upright="1">
                    <a:noAutofit/>
                  </a:bodyPr>
                  <a:lstStyle/>
                  <a:p>
                    <a:pPr algn="ctr" defTabSz="1371600">
                      <a:lnSpc>
                        <a:spcPct val="115000"/>
                      </a:lnSpc>
                      <a:spcAft>
                        <a:spcPts val="1500"/>
                      </a:spcAft>
                      <a:defRPr/>
                    </a:pPr>
                    <a:r>
                      <a:rPr lang="en-US" sz="2100">
                        <a:solidFill>
                          <a:srgbClr val="FFFFFF"/>
                        </a:solidFill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Media</a:t>
                    </a:r>
                    <a:endParaRPr lang="en-US" sz="3000">
                      <a:solidFill>
                        <a:srgbClr val="215868"/>
                      </a:solidFill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62" name="AutoShape 160">
                    <a:extLst>
                      <a:ext uri="{FF2B5EF4-FFF2-40B4-BE49-F238E27FC236}">
                        <a16:creationId xmlns:a16="http://schemas.microsoft.com/office/drawing/2014/main" id="{B445FC7C-5524-44E7-9889-6E4D8499577A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33450" y="4238625"/>
                    <a:ext cx="5576570" cy="1270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accent1">
                        <a:lumMod val="75000"/>
                        <a:lumOff val="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63" name="AutoShape 162">
                    <a:extLst>
                      <a:ext uri="{FF2B5EF4-FFF2-40B4-BE49-F238E27FC236}">
                        <a16:creationId xmlns:a16="http://schemas.microsoft.com/office/drawing/2014/main" id="{DCDD2BA6-73D4-4AA4-BED3-E47DCDC9FDDA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684413" y="4227830"/>
                    <a:ext cx="1270" cy="315595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accent1">
                        <a:lumMod val="75000"/>
                        <a:lumOff val="0"/>
                      </a:schemeClr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64" name="AutoShape 122">
                    <a:extLst>
                      <a:ext uri="{FF2B5EF4-FFF2-40B4-BE49-F238E27FC236}">
                        <a16:creationId xmlns:a16="http://schemas.microsoft.com/office/drawing/2014/main" id="{FE563C8E-BC6B-457E-B66B-08FAFAE693A3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324100" y="1400175"/>
                    <a:ext cx="200025" cy="0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accent1">
                        <a:lumMod val="75000"/>
                        <a:lumOff val="0"/>
                      </a:schemeClr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65" name="AutoShape 123">
                    <a:extLst>
                      <a:ext uri="{FF2B5EF4-FFF2-40B4-BE49-F238E27FC236}">
                        <a16:creationId xmlns:a16="http://schemas.microsoft.com/office/drawing/2014/main" id="{1E0EFC2E-E362-4DD9-88BA-89CCFD8FD2B4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4905779" y="1400175"/>
                    <a:ext cx="198582" cy="0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accent1">
                        <a:lumMod val="75000"/>
                        <a:lumOff val="0"/>
                      </a:schemeClr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66" name="AutoShape 173">
                    <a:extLst>
                      <a:ext uri="{FF2B5EF4-FFF2-40B4-BE49-F238E27FC236}">
                        <a16:creationId xmlns:a16="http://schemas.microsoft.com/office/drawing/2014/main" id="{975BCE65-4EE3-4C97-98B8-1BF2926543C8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114425" y="904875"/>
                    <a:ext cx="5132070" cy="635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accent1">
                        <a:lumMod val="75000"/>
                        <a:lumOff val="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67" name="AutoShape 135">
                    <a:extLst>
                      <a:ext uri="{FF2B5EF4-FFF2-40B4-BE49-F238E27FC236}">
                        <a16:creationId xmlns:a16="http://schemas.microsoft.com/office/drawing/2014/main" id="{1139BF49-1BBA-4923-A47B-5A294F300130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752725" y="3971925"/>
                    <a:ext cx="0" cy="245110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accent1">
                        <a:lumMod val="75000"/>
                        <a:lumOff val="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68" name="AutoShape 135">
                    <a:extLst>
                      <a:ext uri="{FF2B5EF4-FFF2-40B4-BE49-F238E27FC236}">
                        <a16:creationId xmlns:a16="http://schemas.microsoft.com/office/drawing/2014/main" id="{831C09E8-987F-46DC-982B-3D7E6CDCC1BC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52500" y="3990975"/>
                    <a:ext cx="0" cy="245110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accent1">
                        <a:lumMod val="75000"/>
                        <a:lumOff val="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69" name="AutoShape 167">
                    <a:extLst>
                      <a:ext uri="{FF2B5EF4-FFF2-40B4-BE49-F238E27FC236}">
                        <a16:creationId xmlns:a16="http://schemas.microsoft.com/office/drawing/2014/main" id="{FAEDB23B-7E12-45A9-B1F4-DEA75FE5358E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577677" y="5427212"/>
                    <a:ext cx="6125845" cy="1270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accent1">
                        <a:lumMod val="75000"/>
                        <a:lumOff val="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0" name="AutoShape 164">
                    <a:extLst>
                      <a:ext uri="{FF2B5EF4-FFF2-40B4-BE49-F238E27FC236}">
                        <a16:creationId xmlns:a16="http://schemas.microsoft.com/office/drawing/2014/main" id="{AA77D34D-EDB1-45CF-B9D8-1952B3084E3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6705600" y="5391811"/>
                    <a:ext cx="1270" cy="248285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accent1">
                        <a:lumMod val="75000"/>
                        <a:lumOff val="0"/>
                      </a:schemeClr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1" name="AutoShape 168">
                    <a:extLst>
                      <a:ext uri="{FF2B5EF4-FFF2-40B4-BE49-F238E27FC236}">
                        <a16:creationId xmlns:a16="http://schemas.microsoft.com/office/drawing/2014/main" id="{5896AF9E-2CC0-447B-BF3B-AEA0CB7FC5F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3673304" y="5441554"/>
                    <a:ext cx="0" cy="222513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accent1">
                        <a:lumMod val="75000"/>
                        <a:lumOff val="0"/>
                      </a:schemeClr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2" name="AutoShape 169">
                    <a:extLst>
                      <a:ext uri="{FF2B5EF4-FFF2-40B4-BE49-F238E27FC236}">
                        <a16:creationId xmlns:a16="http://schemas.microsoft.com/office/drawing/2014/main" id="{DA2851D8-BCF1-4159-AD7D-BC48D4B392FC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5314950" y="5420386"/>
                    <a:ext cx="1270" cy="225425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accent1">
                        <a:lumMod val="75000"/>
                        <a:lumOff val="0"/>
                      </a:schemeClr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3" name="AutoShape 170">
                    <a:extLst>
                      <a:ext uri="{FF2B5EF4-FFF2-40B4-BE49-F238E27FC236}">
                        <a16:creationId xmlns:a16="http://schemas.microsoft.com/office/drawing/2014/main" id="{D1578985-DD76-4B1B-89BE-A6C53C903093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114550" y="5401336"/>
                    <a:ext cx="0" cy="224917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accent1">
                        <a:lumMod val="75000"/>
                        <a:lumOff val="0"/>
                      </a:schemeClr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4" name="AutoShape 171">
                    <a:extLst>
                      <a:ext uri="{FF2B5EF4-FFF2-40B4-BE49-F238E27FC236}">
                        <a16:creationId xmlns:a16="http://schemas.microsoft.com/office/drawing/2014/main" id="{A3D5F824-B3BD-448A-A17C-E5F5B8F1FBCA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586957" y="5427213"/>
                    <a:ext cx="0" cy="236855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accent1">
                        <a:lumMod val="75000"/>
                        <a:lumOff val="0"/>
                      </a:schemeClr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5" name="AutoShape 166">
                    <a:extLst>
                      <a:ext uri="{FF2B5EF4-FFF2-40B4-BE49-F238E27FC236}">
                        <a16:creationId xmlns:a16="http://schemas.microsoft.com/office/drawing/2014/main" id="{9C4F02A3-F4C2-4CE9-9161-104D22CDFF97}"/>
                      </a:ext>
                    </a:extLst>
                  </p:cNvPr>
                  <p:cNvCxnSpPr>
                    <a:cxnSpLocks noChangeShapeType="1"/>
                    <a:stCxn id="50" idx="2"/>
                  </p:cNvCxnSpPr>
                  <p:nvPr/>
                </p:nvCxnSpPr>
                <p:spPr bwMode="auto">
                  <a:xfrm flipH="1">
                    <a:off x="3665252" y="5212516"/>
                    <a:ext cx="2583" cy="215625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accent1">
                        <a:lumMod val="75000"/>
                        <a:lumOff val="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951D088A-DA1F-44CF-AB5A-9777A6854657}"/>
                    </a:ext>
                  </a:extLst>
                </p:cNvPr>
                <p:cNvGrpSpPr/>
                <p:nvPr/>
              </p:nvGrpSpPr>
              <p:grpSpPr>
                <a:xfrm>
                  <a:off x="-15857" y="5631761"/>
                  <a:ext cx="7393922" cy="2116361"/>
                  <a:chOff x="-15857" y="-1978714"/>
                  <a:chExt cx="7393922" cy="2116361"/>
                </a:xfrm>
              </p:grpSpPr>
              <p:sp>
                <p:nvSpPr>
                  <p:cNvPr id="9" name="AutoShape 31">
                    <a:extLst>
                      <a:ext uri="{FF2B5EF4-FFF2-40B4-BE49-F238E27FC236}">
                        <a16:creationId xmlns:a16="http://schemas.microsoft.com/office/drawing/2014/main" id="{61D03E5B-1EE4-4BC2-9399-5ABE2347AB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47700" y="-367638"/>
                    <a:ext cx="633730" cy="45771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6">
                      <a:lumMod val="75000"/>
                      <a:lumOff val="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205740" tIns="137160" rIns="205740" bIns="68580" anchor="t" anchorCtr="0" upright="1">
                    <a:noAutofit/>
                  </a:bodyPr>
                  <a:lstStyle/>
                  <a:p>
                    <a:pPr algn="ctr" defTabSz="1371600">
                      <a:lnSpc>
                        <a:spcPct val="115000"/>
                      </a:lnSpc>
                      <a:spcAft>
                        <a:spcPts val="1500"/>
                      </a:spcAft>
                      <a:defRPr/>
                    </a:pPr>
                    <a:r>
                      <a:rPr lang="en-US" sz="1650">
                        <a:solidFill>
                          <a:srgbClr val="FFFFFF"/>
                        </a:solidFill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CSW</a:t>
                    </a:r>
                    <a:endParaRPr lang="en-US" sz="3000">
                      <a:solidFill>
                        <a:srgbClr val="215868"/>
                      </a:solidFill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" name="AutoShape 91">
                    <a:extLst>
                      <a:ext uri="{FF2B5EF4-FFF2-40B4-BE49-F238E27FC236}">
                        <a16:creationId xmlns:a16="http://schemas.microsoft.com/office/drawing/2014/main" id="{0E9E9AA5-9D7C-4332-B84A-AA006230A6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133600" y="-358113"/>
                    <a:ext cx="616585" cy="46404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6">
                      <a:lumMod val="75000"/>
                      <a:lumOff val="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205740" tIns="137160" rIns="205740" bIns="68580" anchor="t" anchorCtr="0" upright="1">
                    <a:noAutofit/>
                  </a:bodyPr>
                  <a:lstStyle/>
                  <a:p>
                    <a:pPr algn="ctr" defTabSz="1371600">
                      <a:lnSpc>
                        <a:spcPct val="115000"/>
                      </a:lnSpc>
                      <a:spcAft>
                        <a:spcPts val="1500"/>
                      </a:spcAft>
                      <a:defRPr/>
                    </a:pPr>
                    <a:r>
                      <a:rPr lang="sr-Latn-RS" sz="1650">
                        <a:solidFill>
                          <a:srgbClr val="FFFFFF"/>
                        </a:solidFill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CS</a:t>
                    </a:r>
                    <a:r>
                      <a:rPr lang="en-US" sz="1650">
                        <a:solidFill>
                          <a:srgbClr val="FFFFFF"/>
                        </a:solidFill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W</a:t>
                    </a:r>
                    <a:endParaRPr lang="en-US" sz="3000">
                      <a:solidFill>
                        <a:srgbClr val="215868"/>
                      </a:solidFill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 defTabSz="1371600">
                      <a:lnSpc>
                        <a:spcPct val="115000"/>
                      </a:lnSpc>
                      <a:spcAft>
                        <a:spcPts val="1500"/>
                      </a:spcAft>
                      <a:defRPr/>
                    </a:pPr>
                    <a:r>
                      <a:rPr lang="en-US" sz="1650">
                        <a:solidFill>
                          <a:srgbClr val="FFFFFF"/>
                        </a:solidFill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lang="en-US" sz="3000">
                      <a:solidFill>
                        <a:srgbClr val="215868"/>
                      </a:solidFill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1" name="AutoShape 94">
                    <a:extLst>
                      <a:ext uri="{FF2B5EF4-FFF2-40B4-BE49-F238E27FC236}">
                        <a16:creationId xmlns:a16="http://schemas.microsoft.com/office/drawing/2014/main" id="{28CD0AE6-CD57-4B00-B0B6-4C5959ED6D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24275" y="-358113"/>
                    <a:ext cx="622300" cy="47990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6">
                      <a:lumMod val="75000"/>
                      <a:lumOff val="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205740" tIns="137160" rIns="205740" bIns="68580" anchor="t" anchorCtr="0" upright="1">
                    <a:noAutofit/>
                  </a:bodyPr>
                  <a:lstStyle/>
                  <a:p>
                    <a:pPr algn="ctr" defTabSz="1371600">
                      <a:lnSpc>
                        <a:spcPct val="115000"/>
                      </a:lnSpc>
                      <a:spcAft>
                        <a:spcPts val="1500"/>
                      </a:spcAft>
                      <a:defRPr/>
                    </a:pPr>
                    <a:r>
                      <a:rPr lang="en-US" sz="1650">
                        <a:solidFill>
                          <a:srgbClr val="FFFFFF"/>
                        </a:solidFill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CSW</a:t>
                    </a:r>
                    <a:endParaRPr lang="en-US" sz="3000">
                      <a:solidFill>
                        <a:srgbClr val="215868"/>
                      </a:solidFill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" name="AutoShape 97">
                    <a:extLst>
                      <a:ext uri="{FF2B5EF4-FFF2-40B4-BE49-F238E27FC236}">
                        <a16:creationId xmlns:a16="http://schemas.microsoft.com/office/drawing/2014/main" id="{01D941C9-D068-4433-A000-880650EBD0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305425" y="-348588"/>
                    <a:ext cx="614680" cy="486234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6">
                      <a:lumMod val="75000"/>
                      <a:lumOff val="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205740" tIns="137160" rIns="205740" bIns="68580" anchor="t" anchorCtr="0" upright="1">
                    <a:noAutofit/>
                  </a:bodyPr>
                  <a:lstStyle/>
                  <a:p>
                    <a:pPr algn="ctr" defTabSz="1371600">
                      <a:lnSpc>
                        <a:spcPct val="115000"/>
                      </a:lnSpc>
                      <a:spcAft>
                        <a:spcPts val="1500"/>
                      </a:spcAft>
                      <a:defRPr/>
                    </a:pPr>
                    <a:r>
                      <a:rPr lang="en-US" sz="1650">
                        <a:solidFill>
                          <a:srgbClr val="FFFFFF"/>
                        </a:solidFill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CSW</a:t>
                    </a:r>
                    <a:endParaRPr lang="en-US" sz="3000">
                      <a:solidFill>
                        <a:srgbClr val="215868"/>
                      </a:solidFill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" name="AutoShape 100">
                    <a:extLst>
                      <a:ext uri="{FF2B5EF4-FFF2-40B4-BE49-F238E27FC236}">
                        <a16:creationId xmlns:a16="http://schemas.microsoft.com/office/drawing/2014/main" id="{CB1444B2-3F46-42F9-ABDF-06340F0EBA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43700" y="-358114"/>
                    <a:ext cx="615950" cy="495761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6">
                      <a:lumMod val="75000"/>
                      <a:lumOff val="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205740" tIns="137160" rIns="205740" bIns="68580" anchor="t" anchorCtr="0" upright="1">
                    <a:noAutofit/>
                  </a:bodyPr>
                  <a:lstStyle/>
                  <a:p>
                    <a:pPr algn="ctr" defTabSz="1371600">
                      <a:lnSpc>
                        <a:spcPct val="115000"/>
                      </a:lnSpc>
                      <a:spcAft>
                        <a:spcPts val="1500"/>
                      </a:spcAft>
                      <a:defRPr/>
                    </a:pPr>
                    <a:r>
                      <a:rPr lang="en-US" sz="1650">
                        <a:solidFill>
                          <a:srgbClr val="FFFFFF"/>
                        </a:solidFill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CSW</a:t>
                    </a:r>
                    <a:endParaRPr lang="en-US" sz="3000">
                      <a:solidFill>
                        <a:srgbClr val="215868"/>
                      </a:solidFill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" name="AutoShape 28">
                    <a:extLst>
                      <a:ext uri="{FF2B5EF4-FFF2-40B4-BE49-F238E27FC236}">
                        <a16:creationId xmlns:a16="http://schemas.microsoft.com/office/drawing/2014/main" id="{50AD2958-3884-4B26-9F1C-EB0D2FEBDB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-15857" y="-391767"/>
                    <a:ext cx="575945" cy="45138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6">
                      <a:lumMod val="75000"/>
                      <a:lumOff val="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205740" tIns="137160" rIns="205740" bIns="68580" anchor="t" anchorCtr="0" upright="1">
                    <a:noAutofit/>
                  </a:bodyPr>
                  <a:lstStyle/>
                  <a:p>
                    <a:pPr defTabSz="1371600">
                      <a:lnSpc>
                        <a:spcPct val="115000"/>
                      </a:lnSpc>
                      <a:spcAft>
                        <a:spcPts val="1500"/>
                      </a:spcAft>
                      <a:tabLst>
                        <a:tab pos="0" algn="l"/>
                      </a:tabLst>
                      <a:defRPr/>
                    </a:pPr>
                    <a:r>
                      <a:rPr lang="en-US" sz="1500">
                        <a:solidFill>
                          <a:srgbClr val="FFFFFF"/>
                        </a:solidFill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PSI</a:t>
                    </a:r>
                    <a:endParaRPr lang="en-US" sz="3000">
                      <a:solidFill>
                        <a:srgbClr val="215868"/>
                      </a:solidFill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" name="AutoShape 32">
                    <a:extLst>
                      <a:ext uri="{FF2B5EF4-FFF2-40B4-BE49-F238E27FC236}">
                        <a16:creationId xmlns:a16="http://schemas.microsoft.com/office/drawing/2014/main" id="{BD5129AF-79A0-4DB7-8DEA-48DC639F35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" y="-1125829"/>
                    <a:ext cx="1261110" cy="60769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6">
                      <a:lumMod val="75000"/>
                      <a:lumOff val="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205740" tIns="137160" rIns="205740" bIns="68580" anchor="t" anchorCtr="0" upright="1">
                    <a:noAutofit/>
                  </a:bodyPr>
                  <a:lstStyle/>
                  <a:p>
                    <a:pPr algn="ctr" defTabSz="1371600">
                      <a:lnSpc>
                        <a:spcPct val="115000"/>
                      </a:lnSpc>
                      <a:spcAft>
                        <a:spcPts val="1500"/>
                      </a:spcAft>
                      <a:defRPr/>
                    </a:pPr>
                    <a:r>
                      <a:rPr lang="en-US">
                        <a:solidFill>
                          <a:srgbClr val="FFFFFF"/>
                        </a:solidFill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PHC/DCU</a:t>
                    </a:r>
                    <a:endParaRPr lang="en-US" sz="3000">
                      <a:solidFill>
                        <a:srgbClr val="215868"/>
                      </a:solidFill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" name="AutoShape 14">
                    <a:extLst>
                      <a:ext uri="{FF2B5EF4-FFF2-40B4-BE49-F238E27FC236}">
                        <a16:creationId xmlns:a16="http://schemas.microsoft.com/office/drawing/2014/main" id="{246DDD69-F0E7-4938-8BC5-96A8178C9E9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89075" y="-1913864"/>
                    <a:ext cx="1261110" cy="64960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D14F4F"/>
                  </a:solidFill>
                  <a:ln>
                    <a:noFill/>
                  </a:ln>
                  <a:effectLst>
                    <a:outerShdw dist="28398" dir="3806097" algn="ctr" rotWithShape="0">
                      <a:schemeClr val="lt1">
                        <a:lumMod val="50000"/>
                        <a:lumOff val="0"/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chemeClr val="lt1">
                            <a:lumMod val="95000"/>
                            <a:lumOff val="0"/>
                          </a:schemeClr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205740" tIns="137160" rIns="205740" bIns="68580" anchor="t" anchorCtr="0" upright="1">
                    <a:noAutofit/>
                  </a:bodyPr>
                  <a:lstStyle/>
                  <a:p>
                    <a:pPr algn="ctr" defTabSz="1371600">
                      <a:lnSpc>
                        <a:spcPct val="115000"/>
                      </a:lnSpc>
                      <a:spcAft>
                        <a:spcPts val="1500"/>
                      </a:spcAft>
                      <a:defRPr/>
                    </a:pPr>
                    <a:r>
                      <a:rPr lang="en-US">
                        <a:solidFill>
                          <a:srgbClr val="FFFFFF"/>
                        </a:solidFill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LOCAL ECI Team </a:t>
                    </a:r>
                    <a:endParaRPr lang="en-US" sz="3000">
                      <a:solidFill>
                        <a:srgbClr val="215868"/>
                      </a:solidFill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 defTabSz="1371600">
                      <a:lnSpc>
                        <a:spcPct val="115000"/>
                      </a:lnSpc>
                      <a:spcAft>
                        <a:spcPts val="1500"/>
                      </a:spcAft>
                      <a:defRPr/>
                    </a:pPr>
                    <a:r>
                      <a:rPr lang="en-US" sz="3000">
                        <a:solidFill>
                          <a:srgbClr val="FFFFFF"/>
                        </a:solidFill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lang="en-US" sz="3000">
                      <a:solidFill>
                        <a:srgbClr val="215868"/>
                      </a:solidFill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" name="AutoShape 84">
                    <a:extLst>
                      <a:ext uri="{FF2B5EF4-FFF2-40B4-BE49-F238E27FC236}">
                        <a16:creationId xmlns:a16="http://schemas.microsoft.com/office/drawing/2014/main" id="{0578E063-D95D-43DF-BA55-6B2B8DCD06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82290" y="-1913864"/>
                    <a:ext cx="1261110" cy="64960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D14F4F"/>
                  </a:solidFill>
                  <a:ln>
                    <a:noFill/>
                  </a:ln>
                  <a:effectLst>
                    <a:outerShdw dist="28398" dir="3806097" algn="ctr" rotWithShape="0">
                      <a:schemeClr val="lt1">
                        <a:lumMod val="50000"/>
                        <a:lumOff val="0"/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chemeClr val="lt1">
                            <a:lumMod val="95000"/>
                            <a:lumOff val="0"/>
                          </a:schemeClr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205740" tIns="137160" rIns="205740" bIns="68580" anchor="t" anchorCtr="0" upright="1">
                    <a:noAutofit/>
                  </a:bodyPr>
                  <a:lstStyle/>
                  <a:p>
                    <a:pPr algn="ctr" defTabSz="1371600">
                      <a:lnSpc>
                        <a:spcPct val="115000"/>
                      </a:lnSpc>
                      <a:spcAft>
                        <a:spcPts val="1500"/>
                      </a:spcAft>
                      <a:defRPr/>
                    </a:pPr>
                    <a:r>
                      <a:rPr lang="en-US">
                        <a:solidFill>
                          <a:srgbClr val="FFFFFF"/>
                        </a:solidFill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LOCAL ECI Team </a:t>
                    </a:r>
                    <a:endParaRPr lang="en-US" sz="3000">
                      <a:solidFill>
                        <a:srgbClr val="215868"/>
                      </a:solidFill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 defTabSz="1371600">
                      <a:lnSpc>
                        <a:spcPct val="115000"/>
                      </a:lnSpc>
                      <a:spcAft>
                        <a:spcPts val="1500"/>
                      </a:spcAft>
                      <a:defRPr/>
                    </a:pPr>
                    <a:r>
                      <a:rPr lang="en-US" sz="3000">
                        <a:solidFill>
                          <a:srgbClr val="FFFFFF"/>
                        </a:solidFill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lang="en-US" sz="3000">
                      <a:solidFill>
                        <a:srgbClr val="215868"/>
                      </a:solidFill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" name="AutoShape 85">
                    <a:extLst>
                      <a:ext uri="{FF2B5EF4-FFF2-40B4-BE49-F238E27FC236}">
                        <a16:creationId xmlns:a16="http://schemas.microsoft.com/office/drawing/2014/main" id="{F110E5B7-B690-4E02-A193-571CB7ADA56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7725" y="-1978714"/>
                    <a:ext cx="1261110" cy="64960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D14F4F"/>
                  </a:solidFill>
                  <a:ln>
                    <a:noFill/>
                  </a:ln>
                  <a:effectLst>
                    <a:outerShdw dist="28398" dir="3806097" algn="ctr" rotWithShape="0">
                      <a:schemeClr val="lt1">
                        <a:lumMod val="50000"/>
                        <a:lumOff val="0"/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chemeClr val="lt1">
                            <a:lumMod val="95000"/>
                            <a:lumOff val="0"/>
                          </a:schemeClr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205740" tIns="137160" rIns="205740" bIns="68580" anchor="t" anchorCtr="0" upright="1">
                    <a:noAutofit/>
                  </a:bodyPr>
                  <a:lstStyle/>
                  <a:p>
                    <a:pPr algn="ctr" defTabSz="1371600">
                      <a:lnSpc>
                        <a:spcPct val="115000"/>
                      </a:lnSpc>
                      <a:spcAft>
                        <a:spcPts val="1500"/>
                      </a:spcAft>
                      <a:defRPr/>
                    </a:pPr>
                    <a:r>
                      <a:rPr lang="en-US">
                        <a:solidFill>
                          <a:srgbClr val="FFFFFF"/>
                        </a:solidFill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LOCAL ECI Team </a:t>
                    </a:r>
                    <a:endParaRPr lang="en-US" sz="3000">
                      <a:solidFill>
                        <a:srgbClr val="215868"/>
                      </a:solidFill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 defTabSz="1371600">
                      <a:lnSpc>
                        <a:spcPct val="115000"/>
                      </a:lnSpc>
                      <a:spcAft>
                        <a:spcPts val="1500"/>
                      </a:spcAft>
                      <a:defRPr/>
                    </a:pPr>
                    <a:r>
                      <a:rPr lang="en-US" sz="3000">
                        <a:solidFill>
                          <a:srgbClr val="FFFFFF"/>
                        </a:solidFill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lang="en-US" sz="3000">
                      <a:solidFill>
                        <a:srgbClr val="215868"/>
                      </a:solidFill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9" name="AutoShape 86">
                    <a:extLst>
                      <a:ext uri="{FF2B5EF4-FFF2-40B4-BE49-F238E27FC236}">
                        <a16:creationId xmlns:a16="http://schemas.microsoft.com/office/drawing/2014/main" id="{7688ABD4-7F1D-45B7-ADD5-81BAF0495E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16955" y="-1913864"/>
                    <a:ext cx="1261110" cy="64960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D14F4F"/>
                  </a:solidFill>
                  <a:ln>
                    <a:noFill/>
                  </a:ln>
                  <a:effectLst>
                    <a:outerShdw dist="28398" dir="3806097" algn="ctr" rotWithShape="0">
                      <a:schemeClr val="lt1">
                        <a:lumMod val="50000"/>
                        <a:lumOff val="0"/>
                        <a:alpha val="50000"/>
                      </a:scheme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chemeClr val="lt1">
                            <a:lumMod val="95000"/>
                            <a:lumOff val="0"/>
                          </a:schemeClr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205740" tIns="137160" rIns="205740" bIns="68580" anchor="t" anchorCtr="0" upright="1">
                    <a:noAutofit/>
                  </a:bodyPr>
                  <a:lstStyle/>
                  <a:p>
                    <a:pPr algn="ctr" defTabSz="1371600">
                      <a:lnSpc>
                        <a:spcPct val="115000"/>
                      </a:lnSpc>
                      <a:spcAft>
                        <a:spcPts val="1500"/>
                      </a:spcAft>
                      <a:defRPr/>
                    </a:pPr>
                    <a:r>
                      <a:rPr lang="en-US">
                        <a:solidFill>
                          <a:srgbClr val="FFFFFF"/>
                        </a:solidFill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LOCAL ECI Team </a:t>
                    </a:r>
                    <a:endParaRPr lang="en-US" sz="3000">
                      <a:solidFill>
                        <a:srgbClr val="215868"/>
                      </a:solidFill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 defTabSz="1371600">
                      <a:lnSpc>
                        <a:spcPct val="115000"/>
                      </a:lnSpc>
                      <a:spcAft>
                        <a:spcPts val="1500"/>
                      </a:spcAft>
                      <a:defRPr/>
                    </a:pPr>
                    <a:r>
                      <a:rPr lang="en-US" sz="3000">
                        <a:solidFill>
                          <a:srgbClr val="FFFFFF"/>
                        </a:solidFill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lang="en-US" sz="3000">
                      <a:solidFill>
                        <a:srgbClr val="215868"/>
                      </a:solidFill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" name="AutoShape 21">
                    <a:extLst>
                      <a:ext uri="{FF2B5EF4-FFF2-40B4-BE49-F238E27FC236}">
                        <a16:creationId xmlns:a16="http://schemas.microsoft.com/office/drawing/2014/main" id="{9F084FEF-198A-4030-AAC0-740DEB2CEA1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5" y="-1913864"/>
                    <a:ext cx="1261110" cy="64960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D14F4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8100">
                        <a:solidFill>
                          <a:schemeClr val="lt1">
                            <a:lumMod val="95000"/>
                            <a:lumOff val="0"/>
                          </a:schemeClr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28398" dir="3806097" algn="ctr" rotWithShape="0">
                            <a:schemeClr val="lt1">
                              <a:lumMod val="50000"/>
                              <a:lumOff val="0"/>
                              <a:alpha val="50000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rot="0" vert="horz" wrap="square" lIns="205740" tIns="137160" rIns="205740" bIns="68580" anchor="t" anchorCtr="0" upright="1">
                    <a:noAutofit/>
                  </a:bodyPr>
                  <a:lstStyle/>
                  <a:p>
                    <a:pPr algn="ctr" defTabSz="1371600">
                      <a:lnSpc>
                        <a:spcPct val="115000"/>
                      </a:lnSpc>
                      <a:spcAft>
                        <a:spcPts val="1500"/>
                      </a:spcAft>
                      <a:defRPr/>
                    </a:pPr>
                    <a:r>
                      <a:rPr lang="en-US">
                        <a:solidFill>
                          <a:srgbClr val="FFFFFF"/>
                        </a:solidFill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LOCAL ECI Team </a:t>
                    </a:r>
                    <a:endParaRPr lang="en-US" sz="3000">
                      <a:solidFill>
                        <a:srgbClr val="215868"/>
                      </a:solidFill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" name="AutoShape 90">
                    <a:extLst>
                      <a:ext uri="{FF2B5EF4-FFF2-40B4-BE49-F238E27FC236}">
                        <a16:creationId xmlns:a16="http://schemas.microsoft.com/office/drawing/2014/main" id="{6BD72CCA-228B-42E6-B4CB-2F542FB62F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85900" y="-367639"/>
                    <a:ext cx="575945" cy="46828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6">
                      <a:lumMod val="75000"/>
                      <a:lumOff val="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205740" tIns="137160" rIns="205740" bIns="68580" anchor="t" anchorCtr="0" upright="1">
                    <a:noAutofit/>
                  </a:bodyPr>
                  <a:lstStyle/>
                  <a:p>
                    <a:pPr defTabSz="1371600">
                      <a:lnSpc>
                        <a:spcPct val="115000"/>
                      </a:lnSpc>
                      <a:spcAft>
                        <a:spcPts val="1500"/>
                      </a:spcAft>
                      <a:tabLst>
                        <a:tab pos="0" algn="l"/>
                      </a:tabLst>
                      <a:defRPr/>
                    </a:pPr>
                    <a:r>
                      <a:rPr lang="en-US" sz="1500">
                        <a:solidFill>
                          <a:srgbClr val="FFFFFF"/>
                        </a:solidFill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PSI</a:t>
                    </a:r>
                    <a:endParaRPr lang="en-US" sz="3000">
                      <a:solidFill>
                        <a:srgbClr val="215868"/>
                      </a:solidFill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 defTabSz="1371600">
                      <a:lnSpc>
                        <a:spcPct val="115000"/>
                      </a:lnSpc>
                      <a:spcAft>
                        <a:spcPts val="1500"/>
                      </a:spcAft>
                      <a:defRPr/>
                    </a:pPr>
                    <a:r>
                      <a:rPr lang="en-US" sz="3000">
                        <a:solidFill>
                          <a:srgbClr val="FFFFFF"/>
                        </a:solidFill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lang="en-US" sz="3000">
                      <a:solidFill>
                        <a:srgbClr val="215868"/>
                      </a:solidFill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" name="AutoShape 92">
                    <a:extLst>
                      <a:ext uri="{FF2B5EF4-FFF2-40B4-BE49-F238E27FC236}">
                        <a16:creationId xmlns:a16="http://schemas.microsoft.com/office/drawing/2014/main" id="{AD687414-725E-4AAE-8BA8-1602FE6B77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89075" y="-1114399"/>
                    <a:ext cx="1261110" cy="60769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6">
                      <a:lumMod val="75000"/>
                      <a:lumOff val="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205740" tIns="137160" rIns="205740" bIns="68580" anchor="t" anchorCtr="0" upright="1">
                    <a:noAutofit/>
                  </a:bodyPr>
                  <a:lstStyle/>
                  <a:p>
                    <a:pPr algn="ctr" defTabSz="1371600">
                      <a:lnSpc>
                        <a:spcPct val="115000"/>
                      </a:lnSpc>
                      <a:spcAft>
                        <a:spcPts val="1500"/>
                      </a:spcAft>
                      <a:defRPr/>
                    </a:pPr>
                    <a:r>
                      <a:rPr lang="en-US">
                        <a:solidFill>
                          <a:srgbClr val="FFFFFF"/>
                        </a:solidFill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PHC/DCU</a:t>
                    </a:r>
                    <a:endParaRPr lang="en-US" sz="3000">
                      <a:solidFill>
                        <a:srgbClr val="215868"/>
                      </a:solidFill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 defTabSz="1371600">
                      <a:lnSpc>
                        <a:spcPct val="115000"/>
                      </a:lnSpc>
                      <a:spcAft>
                        <a:spcPts val="1500"/>
                      </a:spcAft>
                      <a:defRPr/>
                    </a:pPr>
                    <a:r>
                      <a:rPr lang="en-US" sz="3000">
                        <a:solidFill>
                          <a:srgbClr val="FFFFFF"/>
                        </a:solidFill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lang="en-US" sz="3000">
                      <a:solidFill>
                        <a:srgbClr val="215868"/>
                      </a:solidFill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" name="AutoShape 93">
                    <a:extLst>
                      <a:ext uri="{FF2B5EF4-FFF2-40B4-BE49-F238E27FC236}">
                        <a16:creationId xmlns:a16="http://schemas.microsoft.com/office/drawing/2014/main" id="{92043655-E408-4514-BAD6-0224253930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86100" y="-367639"/>
                    <a:ext cx="575945" cy="489427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6">
                      <a:lumMod val="75000"/>
                      <a:lumOff val="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205740" tIns="137160" rIns="205740" bIns="68580" anchor="t" anchorCtr="0" upright="1">
                    <a:noAutofit/>
                  </a:bodyPr>
                  <a:lstStyle/>
                  <a:p>
                    <a:pPr defTabSz="1371600">
                      <a:lnSpc>
                        <a:spcPct val="115000"/>
                      </a:lnSpc>
                      <a:spcAft>
                        <a:spcPts val="1500"/>
                      </a:spcAft>
                      <a:tabLst>
                        <a:tab pos="0" algn="l"/>
                      </a:tabLst>
                      <a:defRPr/>
                    </a:pPr>
                    <a:r>
                      <a:rPr lang="en-US" sz="1500">
                        <a:solidFill>
                          <a:srgbClr val="FFFFFF"/>
                        </a:solidFill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PSI</a:t>
                    </a:r>
                    <a:endParaRPr lang="en-US" sz="3000">
                      <a:solidFill>
                        <a:srgbClr val="215868"/>
                      </a:solidFill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 defTabSz="1371600">
                      <a:lnSpc>
                        <a:spcPct val="115000"/>
                      </a:lnSpc>
                      <a:spcAft>
                        <a:spcPts val="1500"/>
                      </a:spcAft>
                      <a:defRPr/>
                    </a:pPr>
                    <a:r>
                      <a:rPr lang="en-US" sz="3000">
                        <a:solidFill>
                          <a:srgbClr val="FFFFFF"/>
                        </a:solidFill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lang="en-US" sz="3000">
                      <a:solidFill>
                        <a:srgbClr val="215868"/>
                      </a:solidFill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" name="AutoShape 95">
                    <a:extLst>
                      <a:ext uri="{FF2B5EF4-FFF2-40B4-BE49-F238E27FC236}">
                        <a16:creationId xmlns:a16="http://schemas.microsoft.com/office/drawing/2014/main" id="{A664FC14-5D72-4F7E-A43C-4C924752CE1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82290" y="-1114399"/>
                    <a:ext cx="1261110" cy="60769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6">
                      <a:lumMod val="75000"/>
                      <a:lumOff val="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205740" tIns="137160" rIns="205740" bIns="68580" anchor="t" anchorCtr="0" upright="1">
                    <a:noAutofit/>
                  </a:bodyPr>
                  <a:lstStyle/>
                  <a:p>
                    <a:pPr algn="ctr" defTabSz="1371600">
                      <a:lnSpc>
                        <a:spcPct val="115000"/>
                      </a:lnSpc>
                      <a:spcAft>
                        <a:spcPts val="1500"/>
                      </a:spcAft>
                      <a:defRPr/>
                    </a:pPr>
                    <a:r>
                      <a:rPr lang="en-US">
                        <a:solidFill>
                          <a:srgbClr val="FFFFFF"/>
                        </a:solidFill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PHC/DCU</a:t>
                    </a:r>
                    <a:endParaRPr lang="en-US" sz="3000">
                      <a:solidFill>
                        <a:srgbClr val="215868"/>
                      </a:solidFill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 defTabSz="1371600">
                      <a:lnSpc>
                        <a:spcPct val="115000"/>
                      </a:lnSpc>
                      <a:spcAft>
                        <a:spcPts val="1500"/>
                      </a:spcAft>
                      <a:defRPr/>
                    </a:pPr>
                    <a:r>
                      <a:rPr lang="en-US" sz="3000">
                        <a:solidFill>
                          <a:srgbClr val="FFFFFF"/>
                        </a:solidFill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lang="en-US" sz="3000">
                      <a:solidFill>
                        <a:srgbClr val="215868"/>
                      </a:solidFill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5" name="AutoShape 96">
                    <a:extLst>
                      <a:ext uri="{FF2B5EF4-FFF2-40B4-BE49-F238E27FC236}">
                        <a16:creationId xmlns:a16="http://schemas.microsoft.com/office/drawing/2014/main" id="{31AC4512-1A29-49B1-915E-BC3D5AD7DF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7725" y="-358114"/>
                    <a:ext cx="575945" cy="490473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6">
                      <a:lumMod val="75000"/>
                      <a:lumOff val="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205740" tIns="137160" rIns="205740" bIns="68580" anchor="t" anchorCtr="0" upright="1">
                    <a:noAutofit/>
                  </a:bodyPr>
                  <a:lstStyle/>
                  <a:p>
                    <a:pPr defTabSz="1371600">
                      <a:lnSpc>
                        <a:spcPct val="115000"/>
                      </a:lnSpc>
                      <a:spcAft>
                        <a:spcPts val="1500"/>
                      </a:spcAft>
                      <a:tabLst>
                        <a:tab pos="0" algn="l"/>
                      </a:tabLst>
                      <a:defRPr/>
                    </a:pPr>
                    <a:r>
                      <a:rPr lang="en-US" sz="1500">
                        <a:solidFill>
                          <a:srgbClr val="FFFFFF"/>
                        </a:solidFill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PSI</a:t>
                    </a:r>
                    <a:endParaRPr lang="en-US" sz="3000">
                      <a:solidFill>
                        <a:srgbClr val="215868"/>
                      </a:solidFill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 defTabSz="1371600">
                      <a:lnSpc>
                        <a:spcPct val="115000"/>
                      </a:lnSpc>
                      <a:spcAft>
                        <a:spcPts val="1500"/>
                      </a:spcAft>
                      <a:defRPr/>
                    </a:pPr>
                    <a:r>
                      <a:rPr lang="en-US" sz="3000">
                        <a:solidFill>
                          <a:srgbClr val="FFFFFF"/>
                        </a:solidFill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lang="en-US" sz="3000">
                      <a:solidFill>
                        <a:srgbClr val="215868"/>
                      </a:solidFill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6" name="AutoShape 98">
                    <a:extLst>
                      <a:ext uri="{FF2B5EF4-FFF2-40B4-BE49-F238E27FC236}">
                        <a16:creationId xmlns:a16="http://schemas.microsoft.com/office/drawing/2014/main" id="{FF8E9946-09C7-4AF1-813A-1915ADF0E8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60900" y="-1114399"/>
                    <a:ext cx="1261110" cy="60769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6">
                      <a:lumMod val="75000"/>
                      <a:lumOff val="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205740" tIns="137160" rIns="205740" bIns="68580" anchor="t" anchorCtr="0" upright="1">
                    <a:noAutofit/>
                  </a:bodyPr>
                  <a:lstStyle/>
                  <a:p>
                    <a:pPr algn="ctr" defTabSz="1371600">
                      <a:lnSpc>
                        <a:spcPct val="115000"/>
                      </a:lnSpc>
                      <a:spcAft>
                        <a:spcPts val="1500"/>
                      </a:spcAft>
                      <a:defRPr/>
                    </a:pPr>
                    <a:r>
                      <a:rPr lang="en-US">
                        <a:solidFill>
                          <a:srgbClr val="FFFFFF"/>
                        </a:solidFill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PHC/DCU</a:t>
                    </a:r>
                    <a:endParaRPr lang="en-US" sz="3000">
                      <a:solidFill>
                        <a:srgbClr val="215868"/>
                      </a:solidFill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 defTabSz="1371600">
                      <a:lnSpc>
                        <a:spcPct val="115000"/>
                      </a:lnSpc>
                      <a:spcAft>
                        <a:spcPts val="1500"/>
                      </a:spcAft>
                      <a:defRPr/>
                    </a:pPr>
                    <a:r>
                      <a:rPr lang="en-US" sz="3000">
                        <a:solidFill>
                          <a:srgbClr val="FFFFFF"/>
                        </a:solidFill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lang="en-US" sz="3000">
                      <a:solidFill>
                        <a:srgbClr val="215868"/>
                      </a:solidFill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7" name="AutoShape 99">
                    <a:extLst>
                      <a:ext uri="{FF2B5EF4-FFF2-40B4-BE49-F238E27FC236}">
                        <a16:creationId xmlns:a16="http://schemas.microsoft.com/office/drawing/2014/main" id="{3A10E621-F65C-4989-BF51-1ED3FA50D0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15050" y="-358113"/>
                    <a:ext cx="575945" cy="495760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6">
                      <a:lumMod val="75000"/>
                      <a:lumOff val="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205740" tIns="137160" rIns="205740" bIns="68580" anchor="t" anchorCtr="0" upright="1">
                    <a:noAutofit/>
                  </a:bodyPr>
                  <a:lstStyle/>
                  <a:p>
                    <a:pPr defTabSz="1371600">
                      <a:lnSpc>
                        <a:spcPct val="115000"/>
                      </a:lnSpc>
                      <a:spcAft>
                        <a:spcPts val="1500"/>
                      </a:spcAft>
                      <a:tabLst>
                        <a:tab pos="0" algn="l"/>
                      </a:tabLst>
                      <a:defRPr/>
                    </a:pPr>
                    <a:r>
                      <a:rPr lang="en-US" sz="1500">
                        <a:solidFill>
                          <a:srgbClr val="FFFFFF"/>
                        </a:solidFill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PSI</a:t>
                    </a:r>
                    <a:endParaRPr lang="en-US" sz="3000">
                      <a:solidFill>
                        <a:srgbClr val="215868"/>
                      </a:solidFill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 defTabSz="1371600">
                      <a:lnSpc>
                        <a:spcPct val="115000"/>
                      </a:lnSpc>
                      <a:spcAft>
                        <a:spcPts val="1500"/>
                      </a:spcAft>
                      <a:defRPr/>
                    </a:pPr>
                    <a:r>
                      <a:rPr lang="en-US" sz="3000">
                        <a:solidFill>
                          <a:srgbClr val="FFFFFF"/>
                        </a:solidFill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lang="en-US" sz="3000">
                      <a:solidFill>
                        <a:srgbClr val="215868"/>
                      </a:solidFill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" name="AutoShape 101">
                    <a:extLst>
                      <a:ext uri="{FF2B5EF4-FFF2-40B4-BE49-F238E27FC236}">
                        <a16:creationId xmlns:a16="http://schemas.microsoft.com/office/drawing/2014/main" id="{9EE84796-C3D7-40DF-A622-CFA3DAE9C0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16955" y="-1114399"/>
                    <a:ext cx="1261110" cy="607695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6">
                      <a:lumMod val="75000"/>
                      <a:lumOff val="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6350">
                        <a:solidFill>
                          <a:srgbClr val="969696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rot="0" vert="horz" wrap="square" lIns="205740" tIns="137160" rIns="205740" bIns="68580" anchor="t" anchorCtr="0" upright="1">
                    <a:noAutofit/>
                  </a:bodyPr>
                  <a:lstStyle/>
                  <a:p>
                    <a:pPr algn="ctr" defTabSz="1371600">
                      <a:lnSpc>
                        <a:spcPct val="115000"/>
                      </a:lnSpc>
                      <a:spcAft>
                        <a:spcPts val="1500"/>
                      </a:spcAft>
                      <a:defRPr/>
                    </a:pPr>
                    <a:r>
                      <a:rPr lang="en-US">
                        <a:solidFill>
                          <a:srgbClr val="FFFFFF"/>
                        </a:solidFill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PHC/DCU</a:t>
                    </a:r>
                    <a:endParaRPr lang="en-US" sz="3000">
                      <a:solidFill>
                        <a:srgbClr val="215868"/>
                      </a:solidFill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  <a:p>
                    <a:pPr algn="ctr" defTabSz="1371600">
                      <a:lnSpc>
                        <a:spcPct val="115000"/>
                      </a:lnSpc>
                      <a:spcAft>
                        <a:spcPts val="1500"/>
                      </a:spcAft>
                      <a:defRPr/>
                    </a:pPr>
                    <a:r>
                      <a:rPr lang="en-US" sz="3000">
                        <a:solidFill>
                          <a:srgbClr val="FFFFFF"/>
                        </a:solidFill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 </a:t>
                    </a:r>
                    <a:endParaRPr lang="en-US" sz="3000">
                      <a:solidFill>
                        <a:srgbClr val="215868"/>
                      </a:solidFill>
                      <a:latin typeface="Cambria" panose="0204050305040603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0EEC76FE-21EA-4A2D-BD0E-33D76AAEBEA9}"/>
                      </a:ext>
                    </a:extLst>
                  </p:cNvPr>
                  <p:cNvGrpSpPr/>
                  <p:nvPr/>
                </p:nvGrpSpPr>
                <p:grpSpPr>
                  <a:xfrm>
                    <a:off x="333375" y="-496866"/>
                    <a:ext cx="514037" cy="99695"/>
                    <a:chOff x="0" y="-1972835"/>
                    <a:chExt cx="707033" cy="103505"/>
                  </a:xfrm>
                </p:grpSpPr>
                <p:cxnSp>
                  <p:nvCxnSpPr>
                    <p:cNvPr id="47" name="AutoShape 144">
                      <a:extLst>
                        <a:ext uri="{FF2B5EF4-FFF2-40B4-BE49-F238E27FC236}">
                          <a16:creationId xmlns:a16="http://schemas.microsoft.com/office/drawing/2014/main" id="{4EE18E3E-D114-494F-BAC3-34D03EEF9198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0" y="-1972835"/>
                      <a:ext cx="388620" cy="103505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chemeClr val="accent1">
                          <a:lumMod val="75000"/>
                          <a:lumOff val="0"/>
                        </a:schemeClr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48" name="AutoShape 145">
                      <a:extLst>
                        <a:ext uri="{FF2B5EF4-FFF2-40B4-BE49-F238E27FC236}">
                          <a16:creationId xmlns:a16="http://schemas.microsoft.com/office/drawing/2014/main" id="{D35325B3-FBD0-451F-B23F-1A830BA68A3A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62228" y="-1972835"/>
                      <a:ext cx="344805" cy="103505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chemeClr val="accent1">
                          <a:lumMod val="75000"/>
                          <a:lumOff val="0"/>
                        </a:schemeClr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cxnSp>
                <p:nvCxnSpPr>
                  <p:cNvPr id="30" name="AutoShape 146">
                    <a:extLst>
                      <a:ext uri="{FF2B5EF4-FFF2-40B4-BE49-F238E27FC236}">
                        <a16:creationId xmlns:a16="http://schemas.microsoft.com/office/drawing/2014/main" id="{5BB39338-9391-4333-84C2-859AA289258C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619547" y="-1240306"/>
                    <a:ext cx="1270" cy="145368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accent1">
                        <a:lumMod val="75000"/>
                        <a:lumOff val="0"/>
                      </a:schemeClr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1" name="AutoShape 146">
                    <a:extLst>
                      <a:ext uri="{FF2B5EF4-FFF2-40B4-BE49-F238E27FC236}">
                        <a16:creationId xmlns:a16="http://schemas.microsoft.com/office/drawing/2014/main" id="{99087AD1-D73D-4BAD-A6F7-D296417F9CE5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2152650" y="-1253464"/>
                    <a:ext cx="1270" cy="144780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accent1">
                        <a:lumMod val="75000"/>
                        <a:lumOff val="0"/>
                      </a:schemeClr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2" name="AutoShape 146">
                    <a:extLst>
                      <a:ext uri="{FF2B5EF4-FFF2-40B4-BE49-F238E27FC236}">
                        <a16:creationId xmlns:a16="http://schemas.microsoft.com/office/drawing/2014/main" id="{277BB414-7F03-4AAC-AD33-0EBE1EB9DC29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3714750" y="-1253464"/>
                    <a:ext cx="1270" cy="144780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accent1">
                        <a:lumMod val="75000"/>
                        <a:lumOff val="0"/>
                      </a:schemeClr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3" name="AutoShape 146">
                    <a:extLst>
                      <a:ext uri="{FF2B5EF4-FFF2-40B4-BE49-F238E27FC236}">
                        <a16:creationId xmlns:a16="http://schemas.microsoft.com/office/drawing/2014/main" id="{CFB93041-570A-48C7-B92B-9DBD142AE822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5334000" y="-1253464"/>
                    <a:ext cx="1270" cy="144780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accent1">
                        <a:lumMod val="75000"/>
                        <a:lumOff val="0"/>
                      </a:schemeClr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4" name="AutoShape 146">
                    <a:extLst>
                      <a:ext uri="{FF2B5EF4-FFF2-40B4-BE49-F238E27FC236}">
                        <a16:creationId xmlns:a16="http://schemas.microsoft.com/office/drawing/2014/main" id="{6B658033-831C-4114-B2A6-F36D8805E6F9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6724650" y="-1253464"/>
                    <a:ext cx="1270" cy="144780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accent1">
                        <a:lumMod val="75000"/>
                        <a:lumOff val="0"/>
                      </a:schemeClr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grpSp>
                <p:nvGrpSpPr>
                  <p:cNvPr id="35" name="Group 34">
                    <a:extLst>
                      <a:ext uri="{FF2B5EF4-FFF2-40B4-BE49-F238E27FC236}">
                        <a16:creationId xmlns:a16="http://schemas.microsoft.com/office/drawing/2014/main" id="{7F25A665-89CF-45D2-82C1-384D9756091D}"/>
                      </a:ext>
                    </a:extLst>
                  </p:cNvPr>
                  <p:cNvGrpSpPr/>
                  <p:nvPr/>
                </p:nvGrpSpPr>
                <p:grpSpPr>
                  <a:xfrm>
                    <a:off x="1866900" y="-491464"/>
                    <a:ext cx="527685" cy="99695"/>
                    <a:chOff x="0" y="-1987005"/>
                    <a:chExt cx="725805" cy="103505"/>
                  </a:xfrm>
                </p:grpSpPr>
                <p:cxnSp>
                  <p:nvCxnSpPr>
                    <p:cNvPr id="45" name="AutoShape 144">
                      <a:extLst>
                        <a:ext uri="{FF2B5EF4-FFF2-40B4-BE49-F238E27FC236}">
                          <a16:creationId xmlns:a16="http://schemas.microsoft.com/office/drawing/2014/main" id="{5740F123-15CE-4DB5-9FE8-FADD37635302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0" y="-1987005"/>
                      <a:ext cx="388620" cy="103505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chemeClr val="accent1">
                          <a:lumMod val="75000"/>
                          <a:lumOff val="0"/>
                        </a:schemeClr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46" name="AutoShape 145">
                      <a:extLst>
                        <a:ext uri="{FF2B5EF4-FFF2-40B4-BE49-F238E27FC236}">
                          <a16:creationId xmlns:a16="http://schemas.microsoft.com/office/drawing/2014/main" id="{6C74F7CD-F241-42B8-A99D-E415E5098E59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81000" y="-1987005"/>
                      <a:ext cx="344805" cy="103505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chemeClr val="accent1">
                          <a:lumMod val="75000"/>
                          <a:lumOff val="0"/>
                        </a:schemeClr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5EF7F083-A6F3-425F-9CCC-874275606395}"/>
                      </a:ext>
                    </a:extLst>
                  </p:cNvPr>
                  <p:cNvGrpSpPr/>
                  <p:nvPr/>
                </p:nvGrpSpPr>
                <p:grpSpPr>
                  <a:xfrm>
                    <a:off x="3429000" y="-491464"/>
                    <a:ext cx="514037" cy="99695"/>
                    <a:chOff x="0" y="-1987005"/>
                    <a:chExt cx="707033" cy="103505"/>
                  </a:xfrm>
                </p:grpSpPr>
                <p:cxnSp>
                  <p:nvCxnSpPr>
                    <p:cNvPr id="43" name="AutoShape 144">
                      <a:extLst>
                        <a:ext uri="{FF2B5EF4-FFF2-40B4-BE49-F238E27FC236}">
                          <a16:creationId xmlns:a16="http://schemas.microsoft.com/office/drawing/2014/main" id="{0132DE1E-6E25-4FEB-A2D2-6DAEA85B9FB0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0" y="-1987005"/>
                      <a:ext cx="388620" cy="103505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chemeClr val="accent1">
                          <a:lumMod val="75000"/>
                          <a:lumOff val="0"/>
                        </a:schemeClr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44" name="AutoShape 145">
                      <a:extLst>
                        <a:ext uri="{FF2B5EF4-FFF2-40B4-BE49-F238E27FC236}">
                          <a16:creationId xmlns:a16="http://schemas.microsoft.com/office/drawing/2014/main" id="{C7C647EE-89E9-4394-91A5-ACE775AAEBF3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62228" y="-1987005"/>
                      <a:ext cx="344805" cy="103505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chemeClr val="accent1">
                          <a:lumMod val="75000"/>
                          <a:lumOff val="0"/>
                        </a:schemeClr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A111DA4C-D014-42CA-AF8E-258A17CDD8FC}"/>
                      </a:ext>
                    </a:extLst>
                  </p:cNvPr>
                  <p:cNvGrpSpPr/>
                  <p:nvPr/>
                </p:nvGrpSpPr>
                <p:grpSpPr>
                  <a:xfrm>
                    <a:off x="5019675" y="-491464"/>
                    <a:ext cx="527685" cy="99695"/>
                    <a:chOff x="0" y="-1987005"/>
                    <a:chExt cx="725805" cy="103505"/>
                  </a:xfrm>
                </p:grpSpPr>
                <p:cxnSp>
                  <p:nvCxnSpPr>
                    <p:cNvPr id="41" name="AutoShape 144">
                      <a:extLst>
                        <a:ext uri="{FF2B5EF4-FFF2-40B4-BE49-F238E27FC236}">
                          <a16:creationId xmlns:a16="http://schemas.microsoft.com/office/drawing/2014/main" id="{696AD347-7DF3-4C20-B2BF-1F00CB38767C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0" y="-1987005"/>
                      <a:ext cx="388620" cy="103505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chemeClr val="accent1">
                          <a:lumMod val="75000"/>
                          <a:lumOff val="0"/>
                        </a:schemeClr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42" name="AutoShape 145">
                      <a:extLst>
                        <a:ext uri="{FF2B5EF4-FFF2-40B4-BE49-F238E27FC236}">
                          <a16:creationId xmlns:a16="http://schemas.microsoft.com/office/drawing/2014/main" id="{9F38DC1D-1469-4633-8AD5-943D782562FA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81000" y="-1987005"/>
                      <a:ext cx="344805" cy="103505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chemeClr val="accent1">
                          <a:lumMod val="75000"/>
                          <a:lumOff val="0"/>
                        </a:schemeClr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  <p:grpSp>
                <p:nvGrpSpPr>
                  <p:cNvPr id="38" name="Group 37">
                    <a:extLst>
                      <a:ext uri="{FF2B5EF4-FFF2-40B4-BE49-F238E27FC236}">
                        <a16:creationId xmlns:a16="http://schemas.microsoft.com/office/drawing/2014/main" id="{9DD26949-0F90-40F5-9B21-F2C2995A3FF8}"/>
                      </a:ext>
                    </a:extLst>
                  </p:cNvPr>
                  <p:cNvGrpSpPr/>
                  <p:nvPr/>
                </p:nvGrpSpPr>
                <p:grpSpPr>
                  <a:xfrm>
                    <a:off x="6467475" y="-491464"/>
                    <a:ext cx="527685" cy="99695"/>
                    <a:chOff x="0" y="-1987005"/>
                    <a:chExt cx="725805" cy="103505"/>
                  </a:xfrm>
                </p:grpSpPr>
                <p:cxnSp>
                  <p:nvCxnSpPr>
                    <p:cNvPr id="39" name="AutoShape 144">
                      <a:extLst>
                        <a:ext uri="{FF2B5EF4-FFF2-40B4-BE49-F238E27FC236}">
                          <a16:creationId xmlns:a16="http://schemas.microsoft.com/office/drawing/2014/main" id="{4CF23E57-B043-4550-ABDE-0F8B362E80A6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0" y="-1987005"/>
                      <a:ext cx="388620" cy="103505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chemeClr val="accent1">
                          <a:lumMod val="75000"/>
                          <a:lumOff val="0"/>
                        </a:schemeClr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40" name="AutoShape 145">
                      <a:extLst>
                        <a:ext uri="{FF2B5EF4-FFF2-40B4-BE49-F238E27FC236}">
                          <a16:creationId xmlns:a16="http://schemas.microsoft.com/office/drawing/2014/main" id="{5277A66E-1705-4C46-BF45-5F3EFC0D7F17}"/>
                        </a:ext>
                      </a:extLst>
                    </p:cNvPr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81000" y="-1987005"/>
                      <a:ext cx="344805" cy="103505"/>
                    </a:xfrm>
                    <a:prstGeom prst="straightConnector1">
                      <a:avLst/>
                    </a:prstGeom>
                    <a:noFill/>
                    <a:ln w="38100">
                      <a:solidFill>
                        <a:schemeClr val="accent1">
                          <a:lumMod val="75000"/>
                          <a:lumOff val="0"/>
                        </a:schemeClr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2647130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501409" y="8481958"/>
            <a:ext cx="1515782" cy="1552685"/>
            <a:chOff x="0" y="0"/>
            <a:chExt cx="2086610" cy="2137410"/>
          </a:xfrm>
        </p:grpSpPr>
        <p:sp>
          <p:nvSpPr>
            <p:cNvPr id="3" name="Freeform 3"/>
            <p:cNvSpPr/>
            <p:nvPr/>
          </p:nvSpPr>
          <p:spPr>
            <a:xfrm>
              <a:off x="2540" y="-2540"/>
              <a:ext cx="2087880" cy="2139950"/>
            </a:xfrm>
            <a:custGeom>
              <a:avLst/>
              <a:gdLst/>
              <a:ahLst/>
              <a:cxnLst/>
              <a:rect l="l" t="t" r="r" b="b"/>
              <a:pathLst>
                <a:path w="2087880" h="2139950">
                  <a:moveTo>
                    <a:pt x="1979930" y="486410"/>
                  </a:moveTo>
                  <a:cubicBezTo>
                    <a:pt x="1964690" y="454660"/>
                    <a:pt x="1948180" y="422910"/>
                    <a:pt x="1929130" y="393700"/>
                  </a:cubicBezTo>
                  <a:cubicBezTo>
                    <a:pt x="1908810" y="363220"/>
                    <a:pt x="1888490" y="330200"/>
                    <a:pt x="1861820" y="304800"/>
                  </a:cubicBezTo>
                  <a:cubicBezTo>
                    <a:pt x="1836420" y="280670"/>
                    <a:pt x="1808480" y="257810"/>
                    <a:pt x="1780540" y="236220"/>
                  </a:cubicBezTo>
                  <a:cubicBezTo>
                    <a:pt x="1725930" y="193040"/>
                    <a:pt x="1666240" y="154940"/>
                    <a:pt x="1606550" y="119380"/>
                  </a:cubicBezTo>
                  <a:cubicBezTo>
                    <a:pt x="1537970" y="77470"/>
                    <a:pt x="1461770" y="55880"/>
                    <a:pt x="1384300" y="34290"/>
                  </a:cubicBezTo>
                  <a:cubicBezTo>
                    <a:pt x="1337310" y="21590"/>
                    <a:pt x="1289050" y="11430"/>
                    <a:pt x="1239520" y="5080"/>
                  </a:cubicBezTo>
                  <a:cubicBezTo>
                    <a:pt x="1203960" y="0"/>
                    <a:pt x="1165860" y="2540"/>
                    <a:pt x="1129030" y="6350"/>
                  </a:cubicBezTo>
                  <a:cubicBezTo>
                    <a:pt x="1079500" y="10160"/>
                    <a:pt x="1029970" y="13970"/>
                    <a:pt x="980440" y="22860"/>
                  </a:cubicBezTo>
                  <a:cubicBezTo>
                    <a:pt x="943610" y="24130"/>
                    <a:pt x="908050" y="25400"/>
                    <a:pt x="869950" y="29210"/>
                  </a:cubicBezTo>
                  <a:cubicBezTo>
                    <a:pt x="850900" y="30480"/>
                    <a:pt x="831850" y="33020"/>
                    <a:pt x="812800" y="35560"/>
                  </a:cubicBezTo>
                  <a:cubicBezTo>
                    <a:pt x="800100" y="38100"/>
                    <a:pt x="788670" y="40640"/>
                    <a:pt x="777240" y="43180"/>
                  </a:cubicBezTo>
                  <a:cubicBezTo>
                    <a:pt x="730250" y="54610"/>
                    <a:pt x="685800" y="74930"/>
                    <a:pt x="645160" y="96520"/>
                  </a:cubicBezTo>
                  <a:cubicBezTo>
                    <a:pt x="562610" y="139700"/>
                    <a:pt x="483870" y="190500"/>
                    <a:pt x="411480" y="247650"/>
                  </a:cubicBezTo>
                  <a:cubicBezTo>
                    <a:pt x="381000" y="271780"/>
                    <a:pt x="351790" y="297180"/>
                    <a:pt x="322580" y="323850"/>
                  </a:cubicBezTo>
                  <a:cubicBezTo>
                    <a:pt x="270510" y="372110"/>
                    <a:pt x="227330" y="429260"/>
                    <a:pt x="187960" y="487680"/>
                  </a:cubicBezTo>
                  <a:cubicBezTo>
                    <a:pt x="158750" y="529590"/>
                    <a:pt x="134620" y="577850"/>
                    <a:pt x="114300" y="623570"/>
                  </a:cubicBezTo>
                  <a:cubicBezTo>
                    <a:pt x="99060" y="657860"/>
                    <a:pt x="82550" y="692150"/>
                    <a:pt x="72390" y="728980"/>
                  </a:cubicBezTo>
                  <a:cubicBezTo>
                    <a:pt x="44450" y="819150"/>
                    <a:pt x="22860" y="910590"/>
                    <a:pt x="8890" y="1003300"/>
                  </a:cubicBezTo>
                  <a:cubicBezTo>
                    <a:pt x="3810" y="1040130"/>
                    <a:pt x="1270" y="1076960"/>
                    <a:pt x="0" y="1115060"/>
                  </a:cubicBezTo>
                  <a:lnTo>
                    <a:pt x="0" y="1165860"/>
                  </a:lnTo>
                  <a:cubicBezTo>
                    <a:pt x="1270" y="1197610"/>
                    <a:pt x="2540" y="1236980"/>
                    <a:pt x="8890" y="1268730"/>
                  </a:cubicBezTo>
                  <a:cubicBezTo>
                    <a:pt x="15240" y="1305560"/>
                    <a:pt x="21590" y="1343660"/>
                    <a:pt x="31750" y="1379220"/>
                  </a:cubicBezTo>
                  <a:cubicBezTo>
                    <a:pt x="54610" y="1452880"/>
                    <a:pt x="78740" y="1527810"/>
                    <a:pt x="118110" y="1595120"/>
                  </a:cubicBezTo>
                  <a:cubicBezTo>
                    <a:pt x="138430" y="1629410"/>
                    <a:pt x="160020" y="1663700"/>
                    <a:pt x="182880" y="1695450"/>
                  </a:cubicBezTo>
                  <a:cubicBezTo>
                    <a:pt x="212090" y="1738630"/>
                    <a:pt x="241300" y="1780540"/>
                    <a:pt x="278130" y="1817370"/>
                  </a:cubicBezTo>
                  <a:cubicBezTo>
                    <a:pt x="322580" y="1863090"/>
                    <a:pt x="374650" y="1903730"/>
                    <a:pt x="427990" y="1939290"/>
                  </a:cubicBezTo>
                  <a:cubicBezTo>
                    <a:pt x="539750" y="2012950"/>
                    <a:pt x="673100" y="2054860"/>
                    <a:pt x="801370" y="2090420"/>
                  </a:cubicBezTo>
                  <a:cubicBezTo>
                    <a:pt x="831850" y="2099310"/>
                    <a:pt x="863600" y="2106930"/>
                    <a:pt x="895350" y="2113280"/>
                  </a:cubicBezTo>
                  <a:cubicBezTo>
                    <a:pt x="944880" y="2123440"/>
                    <a:pt x="994410" y="2134870"/>
                    <a:pt x="1043940" y="2137410"/>
                  </a:cubicBezTo>
                  <a:cubicBezTo>
                    <a:pt x="1083310" y="2139950"/>
                    <a:pt x="1123950" y="2136140"/>
                    <a:pt x="1163320" y="2133600"/>
                  </a:cubicBezTo>
                  <a:cubicBezTo>
                    <a:pt x="1216660" y="2129790"/>
                    <a:pt x="1270000" y="2124710"/>
                    <a:pt x="1323340" y="2113280"/>
                  </a:cubicBezTo>
                  <a:cubicBezTo>
                    <a:pt x="1375410" y="2101850"/>
                    <a:pt x="1424940" y="2084070"/>
                    <a:pt x="1473200" y="2062480"/>
                  </a:cubicBezTo>
                  <a:cubicBezTo>
                    <a:pt x="1549400" y="2029460"/>
                    <a:pt x="1623060" y="1983740"/>
                    <a:pt x="1678940" y="1921510"/>
                  </a:cubicBezTo>
                  <a:cubicBezTo>
                    <a:pt x="1739900" y="1852930"/>
                    <a:pt x="1798320" y="1783080"/>
                    <a:pt x="1847850" y="1705610"/>
                  </a:cubicBezTo>
                  <a:cubicBezTo>
                    <a:pt x="1896110" y="1630680"/>
                    <a:pt x="1936750" y="1550670"/>
                    <a:pt x="1976120" y="1469390"/>
                  </a:cubicBezTo>
                  <a:cubicBezTo>
                    <a:pt x="2007870" y="1403350"/>
                    <a:pt x="2039620" y="1334770"/>
                    <a:pt x="2056130" y="1262380"/>
                  </a:cubicBezTo>
                  <a:cubicBezTo>
                    <a:pt x="2067560" y="1212850"/>
                    <a:pt x="2077720" y="1162050"/>
                    <a:pt x="2082800" y="1112520"/>
                  </a:cubicBezTo>
                  <a:cubicBezTo>
                    <a:pt x="2086610" y="1074420"/>
                    <a:pt x="2087880" y="1037590"/>
                    <a:pt x="2087880" y="1000760"/>
                  </a:cubicBezTo>
                  <a:cubicBezTo>
                    <a:pt x="2087880" y="910590"/>
                    <a:pt x="2082800" y="820420"/>
                    <a:pt x="2067560" y="731520"/>
                  </a:cubicBezTo>
                  <a:cubicBezTo>
                    <a:pt x="2061210" y="695960"/>
                    <a:pt x="2052320" y="661670"/>
                    <a:pt x="2039620" y="628650"/>
                  </a:cubicBezTo>
                  <a:cubicBezTo>
                    <a:pt x="2019300" y="581660"/>
                    <a:pt x="2002790" y="533400"/>
                    <a:pt x="1979930" y="486410"/>
                  </a:cubicBezTo>
                  <a:close/>
                </a:path>
              </a:pathLst>
            </a:custGeom>
            <a:blipFill>
              <a:blip r:embed="rId3"/>
              <a:stretch>
                <a:fillRect l="-4042" r="-230835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7451400" y="9518947"/>
            <a:ext cx="3385199" cy="506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04"/>
              </a:lnSpc>
            </a:pPr>
            <a:r>
              <a:rPr lang="en-US" sz="2931">
                <a:solidFill>
                  <a:srgbClr val="015C60"/>
                </a:solidFill>
                <a:latin typeface="Roboto Condensed"/>
              </a:rPr>
              <a:t>#FamilyCentredECI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85800" y="45496"/>
            <a:ext cx="13333407" cy="1141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17"/>
              </a:lnSpc>
            </a:pPr>
            <a:r>
              <a:rPr lang="en-US" sz="6000">
                <a:solidFill>
                  <a:srgbClr val="015C60"/>
                </a:solidFill>
                <a:latin typeface="Open Sans Extra Bold"/>
              </a:rPr>
              <a:t>Activities of the Cent</a:t>
            </a:r>
            <a:r>
              <a:rPr lang="sr-Latn-RS" sz="6000">
                <a:solidFill>
                  <a:srgbClr val="015C60"/>
                </a:solidFill>
                <a:latin typeface="Open Sans Extra Bold"/>
              </a:rPr>
              <a:t>re</a:t>
            </a:r>
            <a:endParaRPr lang="en-US" sz="6000">
              <a:solidFill>
                <a:srgbClr val="015C60"/>
              </a:solidFill>
              <a:latin typeface="Open Sans Extra Bold"/>
            </a:endParaRP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-953645">
            <a:off x="15393958" y="-7320909"/>
            <a:ext cx="10084088" cy="10082939"/>
            <a:chOff x="0" y="0"/>
            <a:chExt cx="6350013" cy="6349289"/>
          </a:xfrm>
        </p:grpSpPr>
        <p:sp>
          <p:nvSpPr>
            <p:cNvPr id="8" name="Freeform 8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953645">
            <a:off x="-2939633" y="9129208"/>
            <a:ext cx="5493690" cy="5493064"/>
            <a:chOff x="0" y="0"/>
            <a:chExt cx="6350013" cy="6349289"/>
          </a:xfrm>
        </p:grpSpPr>
        <p:sp>
          <p:nvSpPr>
            <p:cNvPr id="10" name="Freeform 10"/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solidFill>
              <a:srgbClr val="F0B238">
                <a:alpha val="46667"/>
              </a:srgbClr>
            </a:solidFill>
            <a:ln w="12700">
              <a:noFill/>
            </a:ln>
          </p:spPr>
        </p:sp>
      </p:grpSp>
      <p:sp>
        <p:nvSpPr>
          <p:cNvPr id="11" name="TextBox 11">
            <a:extLst>
              <a:ext uri="{FF2B5EF4-FFF2-40B4-BE49-F238E27FC236}">
                <a16:creationId xmlns:a16="http://schemas.microsoft.com/office/drawing/2014/main" id="{45A641C8-D1F8-4BE0-929B-012A6176087A}"/>
              </a:ext>
            </a:extLst>
          </p:cNvPr>
          <p:cNvSpPr txBox="1"/>
          <p:nvPr/>
        </p:nvSpPr>
        <p:spPr>
          <a:xfrm>
            <a:off x="442707" y="2019300"/>
            <a:ext cx="9582598" cy="7372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defTabSz="1303020">
              <a:spcBef>
                <a:spcPts val="1425"/>
              </a:spcBef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000000"/>
                </a:solidFill>
                <a:latin typeface="Lato"/>
              </a:rPr>
              <a:t>Provision of (health-socio-education) services in accordance with the work programme of the Centre</a:t>
            </a:r>
          </a:p>
          <a:p>
            <a:pPr marL="457200" indent="-457200" defTabSz="1303020">
              <a:spcBef>
                <a:spcPts val="1425"/>
              </a:spcBef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000000"/>
                </a:solidFill>
                <a:latin typeface="Lato"/>
              </a:rPr>
              <a:t>Training and supervision of experts and practitioners in the field of early childhood development (national and regional) including university students   </a:t>
            </a:r>
          </a:p>
          <a:p>
            <a:pPr marL="457200" indent="-457200" defTabSz="1303020">
              <a:spcBef>
                <a:spcPts val="1425"/>
              </a:spcBef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000000"/>
                </a:solidFill>
                <a:latin typeface="Lato"/>
              </a:rPr>
              <a:t>Research activity in the field of early childhood development</a:t>
            </a:r>
          </a:p>
          <a:p>
            <a:pPr marL="457200" indent="-457200" defTabSz="1303020">
              <a:spcBef>
                <a:spcPts val="1425"/>
              </a:spcBef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000000"/>
                </a:solidFill>
                <a:latin typeface="Lato"/>
              </a:rPr>
              <a:t>Coordination and mentoring of the early intervention (ECI) teams, coordination with institutions and services on the ground, and the Info centre and early intervention user navigation</a:t>
            </a:r>
          </a:p>
          <a:p>
            <a:pPr marL="457200" indent="-457200" defTabSz="1303020">
              <a:spcBef>
                <a:spcPts val="1425"/>
              </a:spcBef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000000"/>
                </a:solidFill>
                <a:latin typeface="Lato"/>
              </a:rPr>
              <a:t>Proposing the definition of integrated early childhood development policies and keeping the Register of Children with Disabilities and analytics resulting from that process</a:t>
            </a:r>
          </a:p>
          <a:p>
            <a:pPr marL="457200" indent="-457200" defTabSz="1303020">
              <a:spcBef>
                <a:spcPts val="1425"/>
              </a:spcBef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000000"/>
                </a:solidFill>
                <a:latin typeface="Lato"/>
              </a:rPr>
              <a:t>Inf</a:t>
            </a:r>
            <a:r>
              <a:rPr lang="sr-Latn-RS" sz="2400">
                <a:solidFill>
                  <a:srgbClr val="000000"/>
                </a:solidFill>
                <a:latin typeface="Lato"/>
              </a:rPr>
              <a:t>or</a:t>
            </a:r>
            <a:r>
              <a:rPr lang="en-GB" sz="2400" err="1">
                <a:solidFill>
                  <a:srgbClr val="000000"/>
                </a:solidFill>
                <a:latin typeface="Lato"/>
              </a:rPr>
              <a:t>mation</a:t>
            </a:r>
            <a:r>
              <a:rPr lang="en-GB" sz="2400">
                <a:solidFill>
                  <a:srgbClr val="000000"/>
                </a:solidFill>
                <a:latin typeface="Lato"/>
              </a:rPr>
              <a:t> and promotional activities -  a creative support and social media team – citizens’ education and awareness raising of the importance of ECI, early childhood development and inclusiveness (including information platforms)</a:t>
            </a:r>
          </a:p>
          <a:p>
            <a:pPr marL="571500" indent="-571500">
              <a:lnSpc>
                <a:spcPts val="5151"/>
              </a:lnSpc>
              <a:buFont typeface="Arial" panose="020B0604020202020204" pitchFamily="34" charset="0"/>
              <a:buChar char="•"/>
            </a:pPr>
            <a:endParaRPr lang="en-US" sz="2400">
              <a:solidFill>
                <a:srgbClr val="000000"/>
              </a:solidFill>
              <a:latin typeface="Lato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BB22920-38F8-4E12-801D-5435C8E9E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6046" y="2181240"/>
            <a:ext cx="7638602" cy="592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28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 COLOR - 1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7B6FF"/>
      </a:accent1>
      <a:accent2>
        <a:srgbClr val="7CEC32"/>
      </a:accent2>
      <a:accent3>
        <a:srgbClr val="FD9034"/>
      </a:accent3>
      <a:accent4>
        <a:srgbClr val="FFD434"/>
      </a:accent4>
      <a:accent5>
        <a:srgbClr val="DC00C8"/>
      </a:accent5>
      <a:accent6>
        <a:srgbClr val="FF0000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3F4810AB72642817D07682898C628" ma:contentTypeVersion="16" ma:contentTypeDescription="Een nieuw document maken." ma:contentTypeScope="" ma:versionID="94e7dd8755f154034fee38c2b169b544">
  <xsd:schema xmlns:xsd="http://www.w3.org/2001/XMLSchema" xmlns:xs="http://www.w3.org/2001/XMLSchema" xmlns:p="http://schemas.microsoft.com/office/2006/metadata/properties" xmlns:ns2="0b4e6542-4a28-464b-916a-ac287e1e15ef" xmlns:ns3="cae8c1b8-3cee-434b-8da9-32960356a7de" targetNamespace="http://schemas.microsoft.com/office/2006/metadata/properties" ma:root="true" ma:fieldsID="ef226c85edda6327cf3c0247deafefd4" ns2:_="" ns3:_="">
    <xsd:import namespace="0b4e6542-4a28-464b-916a-ac287e1e15ef"/>
    <xsd:import namespace="cae8c1b8-3cee-434b-8da9-32960356a7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e6542-4a28-464b-916a-ac287e1e15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f60ac6d-2d98-46b4-814c-7165044f02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8c1b8-3cee-434b-8da9-32960356a7d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d13aecc-10f9-435e-a0c0-6a8e69e4f875}" ma:internalName="TaxCatchAll" ma:showField="CatchAllData" ma:web="cae8c1b8-3cee-434b-8da9-32960356a7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4e6542-4a28-464b-916a-ac287e1e15ef">
      <Terms xmlns="http://schemas.microsoft.com/office/infopath/2007/PartnerControls"/>
    </lcf76f155ced4ddcb4097134ff3c332f>
    <TaxCatchAll xmlns="cae8c1b8-3cee-434b-8da9-32960356a7d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A2BE6F100C274A9E078103327AC90D" ma:contentTypeVersion="16" ma:contentTypeDescription="Create a new document." ma:contentTypeScope="" ma:versionID="c7c989ff98caaf55a6c774938874a4be">
  <xsd:schema xmlns:xsd="http://www.w3.org/2001/XMLSchema" xmlns:xs="http://www.w3.org/2001/XMLSchema" xmlns:p="http://schemas.microsoft.com/office/2006/metadata/properties" xmlns:ns2="f0fc2efa-f200-4e93-a7ec-617172095ef8" xmlns:ns3="8153fb64-699b-4d54-ad0d-9903af18c93b" xmlns:ns4="ca283e0b-db31-4043-a2ef-b80661bf084a" targetNamespace="http://schemas.microsoft.com/office/2006/metadata/properties" ma:root="true" ma:fieldsID="e43380ae5360fb5b9746264705fed7e8" ns2:_="" ns3:_="" ns4:_="">
    <xsd:import namespace="f0fc2efa-f200-4e93-a7ec-617172095ef8"/>
    <xsd:import namespace="8153fb64-699b-4d54-ad0d-9903af18c93b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fc2efa-f200-4e93-a7ec-617172095e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53fb64-699b-4d54-ad0d-9903af18c9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174c2594-5ac5-413c-8bdd-df03fbd92acd}" ma:internalName="TaxCatchAll" ma:showField="CatchAllData" ma:web="f0fc2efa-f200-4e93-a7ec-617172095e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C06953-B5E1-490B-9E60-88BDC20F5E31}">
  <ds:schemaRefs>
    <ds:schemaRef ds:uri="0b4e6542-4a28-464b-916a-ac287e1e15ef"/>
    <ds:schemaRef ds:uri="cae8c1b8-3cee-434b-8da9-32960356a7d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56FFE54-CEBE-47BF-88A2-8DEEBC3BC5E5}">
  <ds:schemaRefs>
    <ds:schemaRef ds:uri="0b4e6542-4a28-464b-916a-ac287e1e15ef"/>
    <ds:schemaRef ds:uri="cae8c1b8-3cee-434b-8da9-32960356a7de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1792304-F52A-42B6-9B6D-647BBE12D9D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A85032D-890D-4DD0-8CA8-E933F0B650C9}">
  <ds:schemaRefs>
    <ds:schemaRef ds:uri="8153fb64-699b-4d54-ad0d-9903af18c93b"/>
    <ds:schemaRef ds:uri="ca283e0b-db31-4043-a2ef-b80661bf084a"/>
    <ds:schemaRef ds:uri="f0fc2efa-f200-4e93-a7ec-617172095ef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687</Words>
  <Application>Microsoft Office PowerPoint</Application>
  <PresentationFormat>Custom</PresentationFormat>
  <Paragraphs>89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Open Sans</vt:lpstr>
      <vt:lpstr>Lato</vt:lpstr>
      <vt:lpstr>Open Sans Extra Bold</vt:lpstr>
      <vt:lpstr>Calibri Light</vt:lpstr>
      <vt:lpstr>Open Sans Bold Bold</vt:lpstr>
      <vt:lpstr>Arial</vt:lpstr>
      <vt:lpstr>Cambria</vt:lpstr>
      <vt:lpstr>Roboto Condensed</vt:lpstr>
      <vt:lpstr>Calibri</vt:lpstr>
      <vt:lpstr>Office Theme</vt:lpstr>
      <vt:lpstr>Contents Slide Master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ECI Conference Albania presentation</dc:title>
  <dc:creator>Jelena Zajeganovic</dc:creator>
  <cp:lastModifiedBy>Irene  Bertana [EASPD]</cp:lastModifiedBy>
  <cp:revision>2</cp:revision>
  <dcterms:created xsi:type="dcterms:W3CDTF">2006-08-16T00:00:00Z</dcterms:created>
  <dcterms:modified xsi:type="dcterms:W3CDTF">2023-06-06T14:53:36Z</dcterms:modified>
  <dc:identifier>DAFdWBxvyms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0x010100D7A2BE6F100C274A9E078103327AC90D</vt:lpwstr>
  </property>
</Properties>
</file>