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3"/>
  </p:notesMasterIdLst>
  <p:sldIdLst>
    <p:sldId id="257" r:id="rId2"/>
    <p:sldId id="256" r:id="rId3"/>
    <p:sldId id="259" r:id="rId4"/>
    <p:sldId id="261" r:id="rId5"/>
    <p:sldId id="266" r:id="rId6"/>
    <p:sldId id="276" r:id="rId7"/>
    <p:sldId id="288" r:id="rId8"/>
    <p:sldId id="289" r:id="rId9"/>
    <p:sldId id="290" r:id="rId10"/>
    <p:sldId id="291" r:id="rId11"/>
    <p:sldId id="277" r:id="rId12"/>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E9481E-7ADA-4569-9A69-78EE708B0588}" v="2" dt="2022-10-14T08:29:38.7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p:restoredTop sz="94697"/>
  </p:normalViewPr>
  <p:slideViewPr>
    <p:cSldViewPr>
      <p:cViewPr varScale="1">
        <p:scale>
          <a:sx n="78" d="100"/>
          <a:sy n="78" d="100"/>
        </p:scale>
        <p:origin x="159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 Id="rId22"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oé Lardou [EASPD]" userId="bf57cb2e-059e-42d5-9494-1846df94fdc8" providerId="ADAL" clId="{F0E9481E-7ADA-4569-9A69-78EE708B0588}"/>
    <pc:docChg chg="custSel modSld">
      <pc:chgData name="Zoé Lardou [EASPD]" userId="bf57cb2e-059e-42d5-9494-1846df94fdc8" providerId="ADAL" clId="{F0E9481E-7ADA-4569-9A69-78EE708B0588}" dt="2022-10-14T08:30:39.140" v="5" actId="207"/>
      <pc:docMkLst>
        <pc:docMk/>
      </pc:docMkLst>
      <pc:sldChg chg="modSp mod">
        <pc:chgData name="Zoé Lardou [EASPD]" userId="bf57cb2e-059e-42d5-9494-1846df94fdc8" providerId="ADAL" clId="{F0E9481E-7ADA-4569-9A69-78EE708B0588}" dt="2022-10-14T08:30:39.140" v="5" actId="207"/>
        <pc:sldMkLst>
          <pc:docMk/>
          <pc:sldMk cId="2762310997" sldId="290"/>
        </pc:sldMkLst>
        <pc:spChg chg="mod">
          <ac:chgData name="Zoé Lardou [EASPD]" userId="bf57cb2e-059e-42d5-9494-1846df94fdc8" providerId="ADAL" clId="{F0E9481E-7ADA-4569-9A69-78EE708B0588}" dt="2022-10-14T08:30:39.140" v="5" actId="207"/>
          <ac:spMkLst>
            <pc:docMk/>
            <pc:sldMk cId="2762310997" sldId="290"/>
            <ac:spMk id="25603" creationId="{FB8BE62F-F214-A3EC-2324-0DB9556BC0D7}"/>
          </ac:spMkLst>
        </pc:spChg>
      </pc:sldChg>
      <pc:sldChg chg="modSp mod">
        <pc:chgData name="Zoé Lardou [EASPD]" userId="bf57cb2e-059e-42d5-9494-1846df94fdc8" providerId="ADAL" clId="{F0E9481E-7ADA-4569-9A69-78EE708B0588}" dt="2022-10-14T08:28:42.717" v="2" actId="20577"/>
        <pc:sldMkLst>
          <pc:docMk/>
          <pc:sldMk cId="879985266" sldId="291"/>
        </pc:sldMkLst>
        <pc:spChg chg="mod">
          <ac:chgData name="Zoé Lardou [EASPD]" userId="bf57cb2e-059e-42d5-9494-1846df94fdc8" providerId="ADAL" clId="{F0E9481E-7ADA-4569-9A69-78EE708B0588}" dt="2022-10-14T08:28:42.717" v="2" actId="20577"/>
          <ac:spMkLst>
            <pc:docMk/>
            <pc:sldMk cId="879985266" sldId="291"/>
            <ac:spMk id="25603" creationId="{FB8BE62F-F214-A3EC-2324-0DB9556BC0D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870406C7-6CD5-FA15-877D-1491CF30521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GB"/>
          </a:p>
        </p:txBody>
      </p:sp>
      <p:sp>
        <p:nvSpPr>
          <p:cNvPr id="50179" name="Rectangle 3">
            <a:extLst>
              <a:ext uri="{FF2B5EF4-FFF2-40B4-BE49-F238E27FC236}">
                <a16:creationId xmlns:a16="http://schemas.microsoft.com/office/drawing/2014/main" id="{7EEB1023-1300-8E86-9436-CE05F8921075}"/>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atin typeface="Times New Roman" charset="0"/>
                <a:ea typeface="ＭＳ Ｐゴシック" charset="0"/>
                <a:cs typeface="+mn-cs"/>
              </a:defRPr>
            </a:lvl1pPr>
          </a:lstStyle>
          <a:p>
            <a:pPr>
              <a:defRPr/>
            </a:pPr>
            <a:endParaRPr lang="en-GB"/>
          </a:p>
        </p:txBody>
      </p:sp>
      <p:sp>
        <p:nvSpPr>
          <p:cNvPr id="50180" name="Rectangle 4">
            <a:extLst>
              <a:ext uri="{FF2B5EF4-FFF2-40B4-BE49-F238E27FC236}">
                <a16:creationId xmlns:a16="http://schemas.microsoft.com/office/drawing/2014/main" id="{04EA3B0C-579D-5933-196D-3E28775E4D6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50181" name="Rectangle 5">
            <a:extLst>
              <a:ext uri="{FF2B5EF4-FFF2-40B4-BE49-F238E27FC236}">
                <a16:creationId xmlns:a16="http://schemas.microsoft.com/office/drawing/2014/main" id="{34012474-B2FA-BD2E-000B-E8F7AC7A84C4}"/>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0182" name="Rectangle 6">
            <a:extLst>
              <a:ext uri="{FF2B5EF4-FFF2-40B4-BE49-F238E27FC236}">
                <a16:creationId xmlns:a16="http://schemas.microsoft.com/office/drawing/2014/main" id="{D8C9B964-25AA-2906-C719-E64B73122CFE}"/>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GB"/>
          </a:p>
        </p:txBody>
      </p:sp>
      <p:sp>
        <p:nvSpPr>
          <p:cNvPr id="50183" name="Rectangle 7">
            <a:extLst>
              <a:ext uri="{FF2B5EF4-FFF2-40B4-BE49-F238E27FC236}">
                <a16:creationId xmlns:a16="http://schemas.microsoft.com/office/drawing/2014/main" id="{6E563EA0-20B6-9EDF-8A58-71930433A2DC}"/>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vl1pPr>
          </a:lstStyle>
          <a:p>
            <a:fld id="{54A637FD-D1C2-0D42-A3CF-C12C8609FCC5}"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8BF536E-B463-30D4-1F6E-0475F144D054}"/>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924EC73B-4DAB-8143-A734-130AEA8805E7}" type="slidenum">
              <a:rPr lang="en-GB" altLang="en-US" sz="1200"/>
              <a:pPr eaLnBrk="1" hangingPunct="1"/>
              <a:t>2</a:t>
            </a:fld>
            <a:endParaRPr lang="en-GB" altLang="en-US" sz="1200"/>
          </a:p>
        </p:txBody>
      </p:sp>
      <p:sp>
        <p:nvSpPr>
          <p:cNvPr id="51202" name="Rectangle 2">
            <a:extLst>
              <a:ext uri="{FF2B5EF4-FFF2-40B4-BE49-F238E27FC236}">
                <a16:creationId xmlns:a16="http://schemas.microsoft.com/office/drawing/2014/main" id="{84E58E8E-47EF-374F-B48E-FA9A1F193272}"/>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1203" name="Rectangle 3">
            <a:extLst>
              <a:ext uri="{FF2B5EF4-FFF2-40B4-BE49-F238E27FC236}">
                <a16:creationId xmlns:a16="http://schemas.microsoft.com/office/drawing/2014/main" id="{A2141A35-FE28-2262-547A-ECDFAE457424}"/>
              </a:ext>
            </a:extLst>
          </p:cNvPr>
          <p:cNvSpPr>
            <a:spLocks noGrp="1" noChangeArrowheads="1"/>
          </p:cNvSpPr>
          <p:nvPr>
            <p:ph type="body" idx="1"/>
          </p:nvPr>
        </p:nvSpPr>
        <p:spPr/>
        <p:txBody>
          <a:bodyPr/>
          <a:lstStyle/>
          <a:p>
            <a:r>
              <a:rPr lang="en-GB" altLang="en-US" sz="1000">
                <a:solidFill>
                  <a:schemeClr val="bg2"/>
                </a:solidFill>
                <a:latin typeface="Arial" panose="020B0604020202020204" pitchFamily="34" charset="0"/>
                <a:ea typeface="ＭＳ Ｐゴシック" panose="020B0600070205080204" pitchFamily="34" charset="-128"/>
              </a:rPr>
              <a:t>The ECL is being developed as a basic entry certificate in the care sector that we hope will become recognised and accepted across Europe. It is a pilot project running until September 2008 funded through the Leonardo Da Vinci funding stream of the European Commission.</a:t>
            </a:r>
          </a:p>
          <a:p>
            <a:pPr algn="just"/>
            <a:r>
              <a:rPr lang="en-GB" altLang="en-US" sz="1000">
                <a:solidFill>
                  <a:schemeClr val="bg2"/>
                </a:solidFill>
                <a:latin typeface="Arial" panose="020B0604020202020204" pitchFamily="34" charset="0"/>
                <a:ea typeface="ＭＳ Ｐゴシック" panose="020B0600070205080204" pitchFamily="34" charset="-128"/>
                <a:cs typeface="Arial" panose="020B0604020202020204" pitchFamily="34" charset="0"/>
              </a:rPr>
              <a:t>The ECL will provide employers with evidence that the holder of the licence has a basic knowledge of working in the care sector. It will cover the knowledge for workers starting out in the care sector and could be delivered through work-based training, a single short course or as part of a larger and/or longer course.</a:t>
            </a:r>
            <a:endParaRPr lang="en-GB" altLang="en-US" sz="1000">
              <a:solidFill>
                <a:schemeClr val="bg2"/>
              </a:solidFill>
              <a:latin typeface="Arial" panose="020B0604020202020204" pitchFamily="34" charset="0"/>
              <a:ea typeface="ＭＳ Ｐゴシック" panose="020B0600070205080204" pitchFamily="34" charset="-128"/>
            </a:endParaRPr>
          </a:p>
          <a:p>
            <a:endParaRPr lang="en-GB" altLang="en-US" sz="1000">
              <a:solidFill>
                <a:schemeClr val="bg2"/>
              </a:solidFill>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DA5E8EE-96DB-ACFF-CECB-B246E9461ED4}"/>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E579D7E7-7C33-A947-945A-F919040A17DF}" type="slidenum">
              <a:rPr lang="en-GB" altLang="en-US" sz="1200"/>
              <a:pPr eaLnBrk="1" hangingPunct="1"/>
              <a:t>3</a:t>
            </a:fld>
            <a:endParaRPr lang="en-GB" altLang="en-US" sz="1200"/>
          </a:p>
        </p:txBody>
      </p:sp>
      <p:sp>
        <p:nvSpPr>
          <p:cNvPr id="55298" name="Rectangle 2">
            <a:extLst>
              <a:ext uri="{FF2B5EF4-FFF2-40B4-BE49-F238E27FC236}">
                <a16:creationId xmlns:a16="http://schemas.microsoft.com/office/drawing/2014/main" id="{658A06DB-E774-7718-01B0-7629953AABA1}"/>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5299" name="Rectangle 3">
            <a:extLst>
              <a:ext uri="{FF2B5EF4-FFF2-40B4-BE49-F238E27FC236}">
                <a16:creationId xmlns:a16="http://schemas.microsoft.com/office/drawing/2014/main" id="{8FD6D07B-95E2-3AED-EED1-1160AD850F03}"/>
              </a:ext>
            </a:extLst>
          </p:cNvPr>
          <p:cNvSpPr>
            <a:spLocks noGrp="1" noChangeArrowheads="1"/>
          </p:cNvSpPr>
          <p:nvPr>
            <p:ph type="body" idx="1"/>
          </p:nvPr>
        </p:nvSpPr>
        <p:spPr/>
        <p:txBody>
          <a:bodyPr/>
          <a:lstStyle/>
          <a:p>
            <a:r>
              <a:rPr lang="en-GB" altLang="en-US">
                <a:latin typeface="Arial" panose="020B0604020202020204" pitchFamily="34" charset="0"/>
                <a:ea typeface="ＭＳ Ｐゴシック" panose="020B0600070205080204" pitchFamily="34" charset="-128"/>
                <a:cs typeface="Arial" panose="020B0604020202020204" pitchFamily="34" charset="0"/>
              </a:rPr>
              <a:t>In many European Countries there are shortages of care staff that is leading to an increase of foreign workers in the sector. There are also a significant number of unqualified workers who are currently working across Europe but, contrary to many other professions, there is no common European understanding about the entry level needs of workers. The ECL project is an opportunity for countries to benchmark basic knowledge outcomes for the care sector for the benefit for those who use care services.</a:t>
            </a:r>
            <a:endParaRPr lang="en-GB" altLang="en-US">
              <a:latin typeface="Arial" panose="020B0604020202020204" pitchFamily="34" charset="0"/>
              <a:ea typeface="ＭＳ Ｐゴシック" panose="020B0600070205080204" pitchFamily="34" charset="-128"/>
            </a:endParaRPr>
          </a:p>
          <a:p>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87D8A272-FD02-FAC0-B0F8-39CAD0FBE08B}"/>
              </a:ext>
            </a:extLst>
          </p:cNvPr>
          <p:cNvGrpSpPr>
            <a:grpSpLocks/>
          </p:cNvGrpSpPr>
          <p:nvPr/>
        </p:nvGrpSpPr>
        <p:grpSpPr bwMode="auto">
          <a:xfrm>
            <a:off x="0" y="0"/>
            <a:ext cx="1085850" cy="6854825"/>
            <a:chOff x="0" y="0"/>
            <a:chExt cx="684" cy="4318"/>
          </a:xfrm>
        </p:grpSpPr>
        <p:sp>
          <p:nvSpPr>
            <p:cNvPr id="3" name="Rectangle 3">
              <a:extLst>
                <a:ext uri="{FF2B5EF4-FFF2-40B4-BE49-F238E27FC236}">
                  <a16:creationId xmlns:a16="http://schemas.microsoft.com/office/drawing/2014/main" id="{05692D03-053E-E0AE-DF0D-5EFCE97EBBC6}"/>
                </a:ext>
              </a:extLst>
            </p:cNvPr>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grpSp>
          <p:nvGrpSpPr>
            <p:cNvPr id="4" name="Group 4">
              <a:extLst>
                <a:ext uri="{FF2B5EF4-FFF2-40B4-BE49-F238E27FC236}">
                  <a16:creationId xmlns:a16="http://schemas.microsoft.com/office/drawing/2014/main" id="{40C31E96-47F1-E8DF-5E03-7157498C2F64}"/>
                </a:ext>
              </a:extLst>
            </p:cNvPr>
            <p:cNvGrpSpPr>
              <a:grpSpLocks/>
            </p:cNvGrpSpPr>
            <p:nvPr/>
          </p:nvGrpSpPr>
          <p:grpSpPr bwMode="auto">
            <a:xfrm>
              <a:off x="48" y="103"/>
              <a:ext cx="96" cy="4126"/>
              <a:chOff x="48" y="103"/>
              <a:chExt cx="96" cy="4126"/>
            </a:xfrm>
          </p:grpSpPr>
          <p:sp>
            <p:nvSpPr>
              <p:cNvPr id="5" name="Rectangle 5">
                <a:extLst>
                  <a:ext uri="{FF2B5EF4-FFF2-40B4-BE49-F238E27FC236}">
                    <a16:creationId xmlns:a16="http://schemas.microsoft.com/office/drawing/2014/main" id="{42CA9267-6683-1B6D-5311-CC33A3692327}"/>
                  </a:ext>
                </a:extLst>
              </p:cNvPr>
              <p:cNvSpPr>
                <a:spLocks noChangeArrowheads="1"/>
              </p:cNvSpPr>
              <p:nvPr/>
            </p:nvSpPr>
            <p:spPr bwMode="auto">
              <a:xfrm>
                <a:off x="48" y="1105"/>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6" name="Rectangle 6">
                <a:extLst>
                  <a:ext uri="{FF2B5EF4-FFF2-40B4-BE49-F238E27FC236}">
                    <a16:creationId xmlns:a16="http://schemas.microsoft.com/office/drawing/2014/main" id="{7A09005B-817C-CF92-D6FC-A6BDD50B782E}"/>
                  </a:ext>
                </a:extLst>
              </p:cNvPr>
              <p:cNvSpPr>
                <a:spLocks noChangeArrowheads="1"/>
              </p:cNvSpPr>
              <p:nvPr/>
            </p:nvSpPr>
            <p:spPr bwMode="auto">
              <a:xfrm>
                <a:off x="48" y="1250"/>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7" name="Rectangle 7">
                <a:extLst>
                  <a:ext uri="{FF2B5EF4-FFF2-40B4-BE49-F238E27FC236}">
                    <a16:creationId xmlns:a16="http://schemas.microsoft.com/office/drawing/2014/main" id="{F05EA818-8C8E-448B-CF19-F8B52279E03D}"/>
                  </a:ext>
                </a:extLst>
              </p:cNvPr>
              <p:cNvSpPr>
                <a:spLocks noChangeArrowheads="1"/>
              </p:cNvSpPr>
              <p:nvPr/>
            </p:nvSpPr>
            <p:spPr bwMode="auto">
              <a:xfrm>
                <a:off x="48" y="1393"/>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8" name="Rectangle 8">
                <a:extLst>
                  <a:ext uri="{FF2B5EF4-FFF2-40B4-BE49-F238E27FC236}">
                    <a16:creationId xmlns:a16="http://schemas.microsoft.com/office/drawing/2014/main" id="{EFE2D2DD-A1A8-06F0-10D9-D65ED9BD666D}"/>
                  </a:ext>
                </a:extLst>
              </p:cNvPr>
              <p:cNvSpPr>
                <a:spLocks noChangeArrowheads="1"/>
              </p:cNvSpPr>
              <p:nvPr/>
            </p:nvSpPr>
            <p:spPr bwMode="auto">
              <a:xfrm>
                <a:off x="48" y="1538"/>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9" name="Rectangle 9">
                <a:extLst>
                  <a:ext uri="{FF2B5EF4-FFF2-40B4-BE49-F238E27FC236}">
                    <a16:creationId xmlns:a16="http://schemas.microsoft.com/office/drawing/2014/main" id="{BE60D917-88BC-D6BC-A204-E2E3E2624A44}"/>
                  </a:ext>
                </a:extLst>
              </p:cNvPr>
              <p:cNvSpPr>
                <a:spLocks noChangeArrowheads="1"/>
              </p:cNvSpPr>
              <p:nvPr/>
            </p:nvSpPr>
            <p:spPr bwMode="auto">
              <a:xfrm>
                <a:off x="48" y="1683"/>
                <a:ext cx="96" cy="95"/>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 name="Rectangle 10">
                <a:extLst>
                  <a:ext uri="{FF2B5EF4-FFF2-40B4-BE49-F238E27FC236}">
                    <a16:creationId xmlns:a16="http://schemas.microsoft.com/office/drawing/2014/main" id="{D74F8146-022B-B0B5-B0A0-F5D967F40CF9}"/>
                  </a:ext>
                </a:extLst>
              </p:cNvPr>
              <p:cNvSpPr>
                <a:spLocks noChangeArrowheads="1"/>
              </p:cNvSpPr>
              <p:nvPr/>
            </p:nvSpPr>
            <p:spPr bwMode="auto">
              <a:xfrm>
                <a:off x="48" y="1826"/>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 name="Rectangle 11">
                <a:extLst>
                  <a:ext uri="{FF2B5EF4-FFF2-40B4-BE49-F238E27FC236}">
                    <a16:creationId xmlns:a16="http://schemas.microsoft.com/office/drawing/2014/main" id="{BA43DFD6-B557-D230-4109-F2D77F95A6E0}"/>
                  </a:ext>
                </a:extLst>
              </p:cNvPr>
              <p:cNvSpPr>
                <a:spLocks noChangeArrowheads="1"/>
              </p:cNvSpPr>
              <p:nvPr/>
            </p:nvSpPr>
            <p:spPr bwMode="auto">
              <a:xfrm>
                <a:off x="48" y="1971"/>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2" name="Rectangle 12">
                <a:extLst>
                  <a:ext uri="{FF2B5EF4-FFF2-40B4-BE49-F238E27FC236}">
                    <a16:creationId xmlns:a16="http://schemas.microsoft.com/office/drawing/2014/main" id="{85445ACE-AEBD-75D8-57D2-67E73684F5C8}"/>
                  </a:ext>
                </a:extLst>
              </p:cNvPr>
              <p:cNvSpPr>
                <a:spLocks noChangeArrowheads="1"/>
              </p:cNvSpPr>
              <p:nvPr/>
            </p:nvSpPr>
            <p:spPr bwMode="auto">
              <a:xfrm>
                <a:off x="48" y="2116"/>
                <a:ext cx="96" cy="94"/>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 name="Rectangle 13">
                <a:extLst>
                  <a:ext uri="{FF2B5EF4-FFF2-40B4-BE49-F238E27FC236}">
                    <a16:creationId xmlns:a16="http://schemas.microsoft.com/office/drawing/2014/main" id="{3B5DA995-158D-A237-4943-3B4A69DFE880}"/>
                  </a:ext>
                </a:extLst>
              </p:cNvPr>
              <p:cNvSpPr>
                <a:spLocks noChangeArrowheads="1"/>
              </p:cNvSpPr>
              <p:nvPr/>
            </p:nvSpPr>
            <p:spPr bwMode="auto">
              <a:xfrm>
                <a:off x="48" y="2259"/>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4" name="Rectangle 14">
                <a:extLst>
                  <a:ext uri="{FF2B5EF4-FFF2-40B4-BE49-F238E27FC236}">
                    <a16:creationId xmlns:a16="http://schemas.microsoft.com/office/drawing/2014/main" id="{3AED4CAA-5B18-FB8C-C400-EEAE2A265A4B}"/>
                  </a:ext>
                </a:extLst>
              </p:cNvPr>
              <p:cNvSpPr>
                <a:spLocks noChangeArrowheads="1"/>
              </p:cNvSpPr>
              <p:nvPr/>
            </p:nvSpPr>
            <p:spPr bwMode="auto">
              <a:xfrm>
                <a:off x="48" y="2404"/>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5" name="Rectangle 15">
                <a:extLst>
                  <a:ext uri="{FF2B5EF4-FFF2-40B4-BE49-F238E27FC236}">
                    <a16:creationId xmlns:a16="http://schemas.microsoft.com/office/drawing/2014/main" id="{7C94EB74-AF29-D7B5-6B71-A4FD70E0511C}"/>
                  </a:ext>
                </a:extLst>
              </p:cNvPr>
              <p:cNvSpPr>
                <a:spLocks noChangeArrowheads="1"/>
              </p:cNvSpPr>
              <p:nvPr/>
            </p:nvSpPr>
            <p:spPr bwMode="auto">
              <a:xfrm>
                <a:off x="48" y="2549"/>
                <a:ext cx="96" cy="94"/>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6" name="Rectangle 16">
                <a:extLst>
                  <a:ext uri="{FF2B5EF4-FFF2-40B4-BE49-F238E27FC236}">
                    <a16:creationId xmlns:a16="http://schemas.microsoft.com/office/drawing/2014/main" id="{E013A7C9-05EF-A57C-2004-667F7D7ABEB1}"/>
                  </a:ext>
                </a:extLst>
              </p:cNvPr>
              <p:cNvSpPr>
                <a:spLocks noChangeArrowheads="1"/>
              </p:cNvSpPr>
              <p:nvPr/>
            </p:nvSpPr>
            <p:spPr bwMode="auto">
              <a:xfrm>
                <a:off x="48" y="2691"/>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7" name="Rectangle 17">
                <a:extLst>
                  <a:ext uri="{FF2B5EF4-FFF2-40B4-BE49-F238E27FC236}">
                    <a16:creationId xmlns:a16="http://schemas.microsoft.com/office/drawing/2014/main" id="{0B0B18D1-9908-A39C-25B9-8DC8A85BE940}"/>
                  </a:ext>
                </a:extLst>
              </p:cNvPr>
              <p:cNvSpPr>
                <a:spLocks noChangeArrowheads="1"/>
              </p:cNvSpPr>
              <p:nvPr/>
            </p:nvSpPr>
            <p:spPr bwMode="auto">
              <a:xfrm>
                <a:off x="48" y="2836"/>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8" name="Rectangle 18">
                <a:extLst>
                  <a:ext uri="{FF2B5EF4-FFF2-40B4-BE49-F238E27FC236}">
                    <a16:creationId xmlns:a16="http://schemas.microsoft.com/office/drawing/2014/main" id="{36982DCE-11C6-D0C8-E318-349E88F8063F}"/>
                  </a:ext>
                </a:extLst>
              </p:cNvPr>
              <p:cNvSpPr>
                <a:spLocks noChangeArrowheads="1"/>
              </p:cNvSpPr>
              <p:nvPr/>
            </p:nvSpPr>
            <p:spPr bwMode="auto">
              <a:xfrm>
                <a:off x="48" y="2979"/>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9" name="Rectangle 19">
                <a:extLst>
                  <a:ext uri="{FF2B5EF4-FFF2-40B4-BE49-F238E27FC236}">
                    <a16:creationId xmlns:a16="http://schemas.microsoft.com/office/drawing/2014/main" id="{9CFA0AD9-3DE5-7332-D6B2-E32F5246D9B5}"/>
                  </a:ext>
                </a:extLst>
              </p:cNvPr>
              <p:cNvSpPr>
                <a:spLocks noChangeArrowheads="1"/>
              </p:cNvSpPr>
              <p:nvPr/>
            </p:nvSpPr>
            <p:spPr bwMode="auto">
              <a:xfrm>
                <a:off x="48" y="3124"/>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 name="Rectangle 20">
                <a:extLst>
                  <a:ext uri="{FF2B5EF4-FFF2-40B4-BE49-F238E27FC236}">
                    <a16:creationId xmlns:a16="http://schemas.microsoft.com/office/drawing/2014/main" id="{70D8ECCD-AAE2-145D-53BA-31C172B308A9}"/>
                  </a:ext>
                </a:extLst>
              </p:cNvPr>
              <p:cNvSpPr>
                <a:spLocks noChangeArrowheads="1"/>
              </p:cNvSpPr>
              <p:nvPr/>
            </p:nvSpPr>
            <p:spPr bwMode="auto">
              <a:xfrm>
                <a:off x="48" y="3269"/>
                <a:ext cx="96" cy="95"/>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1" name="Rectangle 21">
                <a:extLst>
                  <a:ext uri="{FF2B5EF4-FFF2-40B4-BE49-F238E27FC236}">
                    <a16:creationId xmlns:a16="http://schemas.microsoft.com/office/drawing/2014/main" id="{38E8A4C6-4ADD-1161-148B-6D39A1752609}"/>
                  </a:ext>
                </a:extLst>
              </p:cNvPr>
              <p:cNvSpPr>
                <a:spLocks noChangeArrowheads="1"/>
              </p:cNvSpPr>
              <p:nvPr/>
            </p:nvSpPr>
            <p:spPr bwMode="auto">
              <a:xfrm>
                <a:off x="48" y="3412"/>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2" name="Rectangle 22">
                <a:extLst>
                  <a:ext uri="{FF2B5EF4-FFF2-40B4-BE49-F238E27FC236}">
                    <a16:creationId xmlns:a16="http://schemas.microsoft.com/office/drawing/2014/main" id="{A2987530-F6F3-2B78-C93B-05AF9C7778C3}"/>
                  </a:ext>
                </a:extLst>
              </p:cNvPr>
              <p:cNvSpPr>
                <a:spLocks noChangeArrowheads="1"/>
              </p:cNvSpPr>
              <p:nvPr/>
            </p:nvSpPr>
            <p:spPr bwMode="auto">
              <a:xfrm>
                <a:off x="48" y="3557"/>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 name="Rectangle 23">
                <a:extLst>
                  <a:ext uri="{FF2B5EF4-FFF2-40B4-BE49-F238E27FC236}">
                    <a16:creationId xmlns:a16="http://schemas.microsoft.com/office/drawing/2014/main" id="{E94C7BF5-89FB-51BB-E022-F84DBB3E853D}"/>
                  </a:ext>
                </a:extLst>
              </p:cNvPr>
              <p:cNvSpPr>
                <a:spLocks noChangeArrowheads="1"/>
              </p:cNvSpPr>
              <p:nvPr/>
            </p:nvSpPr>
            <p:spPr bwMode="auto">
              <a:xfrm>
                <a:off x="48" y="3702"/>
                <a:ext cx="96" cy="95"/>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4" name="Rectangle 24">
                <a:extLst>
                  <a:ext uri="{FF2B5EF4-FFF2-40B4-BE49-F238E27FC236}">
                    <a16:creationId xmlns:a16="http://schemas.microsoft.com/office/drawing/2014/main" id="{16E74878-29DA-8FDF-28F2-1D4FF017A55D}"/>
                  </a:ext>
                </a:extLst>
              </p:cNvPr>
              <p:cNvSpPr>
                <a:spLocks noChangeArrowheads="1"/>
              </p:cNvSpPr>
              <p:nvPr/>
            </p:nvSpPr>
            <p:spPr bwMode="auto">
              <a:xfrm>
                <a:off x="48" y="3845"/>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5" name="Rectangle 25">
                <a:extLst>
                  <a:ext uri="{FF2B5EF4-FFF2-40B4-BE49-F238E27FC236}">
                    <a16:creationId xmlns:a16="http://schemas.microsoft.com/office/drawing/2014/main" id="{28C17A14-5AA3-327C-557B-20F224FEBEF1}"/>
                  </a:ext>
                </a:extLst>
              </p:cNvPr>
              <p:cNvSpPr>
                <a:spLocks noChangeArrowheads="1"/>
              </p:cNvSpPr>
              <p:nvPr/>
            </p:nvSpPr>
            <p:spPr bwMode="auto">
              <a:xfrm>
                <a:off x="48" y="3990"/>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6" name="Rectangle 26">
                <a:extLst>
                  <a:ext uri="{FF2B5EF4-FFF2-40B4-BE49-F238E27FC236}">
                    <a16:creationId xmlns:a16="http://schemas.microsoft.com/office/drawing/2014/main" id="{F4C43B9B-4421-5110-861C-864381F12AA3}"/>
                  </a:ext>
                </a:extLst>
              </p:cNvPr>
              <p:cNvSpPr>
                <a:spLocks noChangeArrowheads="1"/>
              </p:cNvSpPr>
              <p:nvPr/>
            </p:nvSpPr>
            <p:spPr bwMode="auto">
              <a:xfrm>
                <a:off x="48" y="4134"/>
                <a:ext cx="96" cy="95"/>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7" name="Rectangle 27">
                <a:extLst>
                  <a:ext uri="{FF2B5EF4-FFF2-40B4-BE49-F238E27FC236}">
                    <a16:creationId xmlns:a16="http://schemas.microsoft.com/office/drawing/2014/main" id="{260ACCAB-7308-14D0-85F1-446C2ECDEBEB}"/>
                  </a:ext>
                </a:extLst>
              </p:cNvPr>
              <p:cNvSpPr>
                <a:spLocks noChangeArrowheads="1"/>
              </p:cNvSpPr>
              <p:nvPr/>
            </p:nvSpPr>
            <p:spPr bwMode="auto">
              <a:xfrm>
                <a:off x="48" y="103"/>
                <a:ext cx="96" cy="94"/>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8" name="Rectangle 28">
                <a:extLst>
                  <a:ext uri="{FF2B5EF4-FFF2-40B4-BE49-F238E27FC236}">
                    <a16:creationId xmlns:a16="http://schemas.microsoft.com/office/drawing/2014/main" id="{66247B99-FAE0-F35C-0BEB-D4DE4DBFB7C2}"/>
                  </a:ext>
                </a:extLst>
              </p:cNvPr>
              <p:cNvSpPr>
                <a:spLocks noChangeArrowheads="1"/>
              </p:cNvSpPr>
              <p:nvPr/>
            </p:nvSpPr>
            <p:spPr bwMode="auto">
              <a:xfrm>
                <a:off x="48" y="246"/>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9" name="Rectangle 29">
                <a:extLst>
                  <a:ext uri="{FF2B5EF4-FFF2-40B4-BE49-F238E27FC236}">
                    <a16:creationId xmlns:a16="http://schemas.microsoft.com/office/drawing/2014/main" id="{9D9921CA-FBC4-C6AB-3B74-17FDDFEA230D}"/>
                  </a:ext>
                </a:extLst>
              </p:cNvPr>
              <p:cNvSpPr>
                <a:spLocks noChangeArrowheads="1"/>
              </p:cNvSpPr>
              <p:nvPr/>
            </p:nvSpPr>
            <p:spPr bwMode="auto">
              <a:xfrm>
                <a:off x="48" y="391"/>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0" name="Rectangle 30">
                <a:extLst>
                  <a:ext uri="{FF2B5EF4-FFF2-40B4-BE49-F238E27FC236}">
                    <a16:creationId xmlns:a16="http://schemas.microsoft.com/office/drawing/2014/main" id="{C2298EC3-D686-CFD5-B704-35A46EB39218}"/>
                  </a:ext>
                </a:extLst>
              </p:cNvPr>
              <p:cNvSpPr>
                <a:spLocks noChangeArrowheads="1"/>
              </p:cNvSpPr>
              <p:nvPr/>
            </p:nvSpPr>
            <p:spPr bwMode="auto">
              <a:xfrm>
                <a:off x="48" y="535"/>
                <a:ext cx="96" cy="95"/>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1" name="Rectangle 31">
                <a:extLst>
                  <a:ext uri="{FF2B5EF4-FFF2-40B4-BE49-F238E27FC236}">
                    <a16:creationId xmlns:a16="http://schemas.microsoft.com/office/drawing/2014/main" id="{21DF1114-F7DE-8DB2-FE31-C4CFEB2C5242}"/>
                  </a:ext>
                </a:extLst>
              </p:cNvPr>
              <p:cNvSpPr>
                <a:spLocks noChangeArrowheads="1"/>
              </p:cNvSpPr>
              <p:nvPr/>
            </p:nvSpPr>
            <p:spPr bwMode="auto">
              <a:xfrm>
                <a:off x="48" y="678"/>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2" name="Rectangle 32">
                <a:extLst>
                  <a:ext uri="{FF2B5EF4-FFF2-40B4-BE49-F238E27FC236}">
                    <a16:creationId xmlns:a16="http://schemas.microsoft.com/office/drawing/2014/main" id="{161983C7-EFF7-3D2D-E5BB-460AB182DDF1}"/>
                  </a:ext>
                </a:extLst>
              </p:cNvPr>
              <p:cNvSpPr>
                <a:spLocks noChangeArrowheads="1"/>
              </p:cNvSpPr>
              <p:nvPr/>
            </p:nvSpPr>
            <p:spPr bwMode="auto">
              <a:xfrm>
                <a:off x="48" y="823"/>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3" name="Rectangle 33">
                <a:extLst>
                  <a:ext uri="{FF2B5EF4-FFF2-40B4-BE49-F238E27FC236}">
                    <a16:creationId xmlns:a16="http://schemas.microsoft.com/office/drawing/2014/main" id="{25A0C1A5-6F55-CE36-F726-FE2F750B58A3}"/>
                  </a:ext>
                </a:extLst>
              </p:cNvPr>
              <p:cNvSpPr>
                <a:spLocks noChangeArrowheads="1"/>
              </p:cNvSpPr>
              <p:nvPr/>
            </p:nvSpPr>
            <p:spPr bwMode="auto">
              <a:xfrm>
                <a:off x="48" y="968"/>
                <a:ext cx="96" cy="95"/>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lgn="ctr">
              <a:defRPr>
                <a:solidFill>
                  <a:srgbClr val="00FFFF"/>
                </a:solidFill>
              </a:defRPr>
            </a:lvl1pPr>
          </a:lstStyle>
          <a:p>
            <a:pPr lvl="0"/>
            <a:r>
              <a:rPr lang="en-GB" noProof="0"/>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charset="0"/>
              <a:buNone/>
              <a:defRPr>
                <a:solidFill>
                  <a:srgbClr val="FFFFFF"/>
                </a:solidFill>
              </a:defRPr>
            </a:lvl1pPr>
          </a:lstStyle>
          <a:p>
            <a:pPr lvl="0"/>
            <a:r>
              <a:rPr lang="en-GB" noProof="0"/>
              <a:t>Click to edit Master subtitle style</a:t>
            </a:r>
          </a:p>
        </p:txBody>
      </p:sp>
      <p:sp>
        <p:nvSpPr>
          <p:cNvPr id="34" name="Rectangle 36">
            <a:extLst>
              <a:ext uri="{FF2B5EF4-FFF2-40B4-BE49-F238E27FC236}">
                <a16:creationId xmlns:a16="http://schemas.microsoft.com/office/drawing/2014/main" id="{744DD2DE-601F-ED4D-B2DF-B65330AE4877}"/>
              </a:ext>
            </a:extLst>
          </p:cNvPr>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solidFill>
                  <a:srgbClr val="FFFFFF"/>
                </a:solidFill>
              </a:defRPr>
            </a:lvl1pPr>
          </a:lstStyle>
          <a:p>
            <a:pPr>
              <a:defRPr/>
            </a:pPr>
            <a:endParaRPr lang="en-GB"/>
          </a:p>
        </p:txBody>
      </p:sp>
      <p:sp>
        <p:nvSpPr>
          <p:cNvPr id="35" name="Rectangle 37">
            <a:extLst>
              <a:ext uri="{FF2B5EF4-FFF2-40B4-BE49-F238E27FC236}">
                <a16:creationId xmlns:a16="http://schemas.microsoft.com/office/drawing/2014/main" id="{E93B87CF-3E00-58A3-32B8-76839DA66503}"/>
              </a:ext>
            </a:extLst>
          </p:cNvPr>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solidFill>
                  <a:srgbClr val="FFFFFF"/>
                </a:solidFill>
              </a:defRPr>
            </a:lvl1pPr>
          </a:lstStyle>
          <a:p>
            <a:pPr>
              <a:defRPr/>
            </a:pPr>
            <a:endParaRPr lang="en-GB"/>
          </a:p>
        </p:txBody>
      </p:sp>
      <p:sp>
        <p:nvSpPr>
          <p:cNvPr id="36" name="Rectangle 38">
            <a:extLst>
              <a:ext uri="{FF2B5EF4-FFF2-40B4-BE49-F238E27FC236}">
                <a16:creationId xmlns:a16="http://schemas.microsoft.com/office/drawing/2014/main" id="{4D730700-AC7C-6B4A-68FA-3AC8C0DCD9C6}"/>
              </a:ext>
            </a:extLst>
          </p:cNvPr>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solidFill>
                  <a:srgbClr val="FFFFFF"/>
                </a:solidFill>
              </a:defRPr>
            </a:lvl1pPr>
          </a:lstStyle>
          <a:p>
            <a:fld id="{3905B5C2-C769-9D40-B4DD-1EA5F4A9BDC5}" type="slidenum">
              <a:rPr lang="en-GB" altLang="en-US"/>
              <a:pPr/>
              <a:t>‹#›</a:t>
            </a:fld>
            <a:endParaRPr lang="en-GB" altLang="en-US"/>
          </a:p>
        </p:txBody>
      </p:sp>
    </p:spTree>
    <p:extLst>
      <p:ext uri="{BB962C8B-B14F-4D97-AF65-F5344CB8AC3E}">
        <p14:creationId xmlns:p14="http://schemas.microsoft.com/office/powerpoint/2010/main" val="3824745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6">
            <a:extLst>
              <a:ext uri="{FF2B5EF4-FFF2-40B4-BE49-F238E27FC236}">
                <a16:creationId xmlns:a16="http://schemas.microsoft.com/office/drawing/2014/main" id="{7BF1F11C-BC1F-81C9-32FD-4AACE3D67942}"/>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37">
            <a:extLst>
              <a:ext uri="{FF2B5EF4-FFF2-40B4-BE49-F238E27FC236}">
                <a16:creationId xmlns:a16="http://schemas.microsoft.com/office/drawing/2014/main" id="{489A9D1D-189A-40B1-9239-946D20C1577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38">
            <a:extLst>
              <a:ext uri="{FF2B5EF4-FFF2-40B4-BE49-F238E27FC236}">
                <a16:creationId xmlns:a16="http://schemas.microsoft.com/office/drawing/2014/main" id="{95D2EF80-0045-CD6E-73C2-29F2EEA4BDAF}"/>
              </a:ext>
            </a:extLst>
          </p:cNvPr>
          <p:cNvSpPr>
            <a:spLocks noGrp="1" noChangeArrowheads="1"/>
          </p:cNvSpPr>
          <p:nvPr>
            <p:ph type="sldNum" sz="quarter" idx="12"/>
          </p:nvPr>
        </p:nvSpPr>
        <p:spPr>
          <a:ln/>
        </p:spPr>
        <p:txBody>
          <a:bodyPr/>
          <a:lstStyle>
            <a:lvl1pPr>
              <a:defRPr/>
            </a:lvl1pPr>
          </a:lstStyle>
          <a:p>
            <a:fld id="{92667CCC-4A67-214C-B9C7-C50A1C52C81E}" type="slidenum">
              <a:rPr lang="en-GB" altLang="en-US"/>
              <a:pPr/>
              <a:t>‹#›</a:t>
            </a:fld>
            <a:endParaRPr lang="en-GB" altLang="en-US"/>
          </a:p>
        </p:txBody>
      </p:sp>
    </p:spTree>
    <p:extLst>
      <p:ext uri="{BB962C8B-B14F-4D97-AF65-F5344CB8AC3E}">
        <p14:creationId xmlns:p14="http://schemas.microsoft.com/office/powerpoint/2010/main" val="1921550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2938" y="609600"/>
            <a:ext cx="1949450" cy="545147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1143000" y="609600"/>
            <a:ext cx="5697538" cy="5451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6">
            <a:extLst>
              <a:ext uri="{FF2B5EF4-FFF2-40B4-BE49-F238E27FC236}">
                <a16:creationId xmlns:a16="http://schemas.microsoft.com/office/drawing/2014/main" id="{F2255E58-A1C1-0AAA-5D8D-DBD037C8BB0B}"/>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37">
            <a:extLst>
              <a:ext uri="{FF2B5EF4-FFF2-40B4-BE49-F238E27FC236}">
                <a16:creationId xmlns:a16="http://schemas.microsoft.com/office/drawing/2014/main" id="{32D299B9-8817-1EB2-94F6-B36F01EDD66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38">
            <a:extLst>
              <a:ext uri="{FF2B5EF4-FFF2-40B4-BE49-F238E27FC236}">
                <a16:creationId xmlns:a16="http://schemas.microsoft.com/office/drawing/2014/main" id="{CF1D6CE6-4BAD-6157-65FA-E2C77A4726C6}"/>
              </a:ext>
            </a:extLst>
          </p:cNvPr>
          <p:cNvSpPr>
            <a:spLocks noGrp="1" noChangeArrowheads="1"/>
          </p:cNvSpPr>
          <p:nvPr>
            <p:ph type="sldNum" sz="quarter" idx="12"/>
          </p:nvPr>
        </p:nvSpPr>
        <p:spPr>
          <a:ln/>
        </p:spPr>
        <p:txBody>
          <a:bodyPr/>
          <a:lstStyle>
            <a:lvl1pPr>
              <a:defRPr/>
            </a:lvl1pPr>
          </a:lstStyle>
          <a:p>
            <a:fld id="{4DD9DCAD-E7A5-104D-86E4-91D098A49682}" type="slidenum">
              <a:rPr lang="en-GB" altLang="en-US"/>
              <a:pPr/>
              <a:t>‹#›</a:t>
            </a:fld>
            <a:endParaRPr lang="en-GB" altLang="en-US"/>
          </a:p>
        </p:txBody>
      </p:sp>
    </p:spTree>
    <p:extLst>
      <p:ext uri="{BB962C8B-B14F-4D97-AF65-F5344CB8AC3E}">
        <p14:creationId xmlns:p14="http://schemas.microsoft.com/office/powerpoint/2010/main" val="2527036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6">
            <a:extLst>
              <a:ext uri="{FF2B5EF4-FFF2-40B4-BE49-F238E27FC236}">
                <a16:creationId xmlns:a16="http://schemas.microsoft.com/office/drawing/2014/main" id="{B90DA38D-F486-4085-8724-FF740760017C}"/>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37">
            <a:extLst>
              <a:ext uri="{FF2B5EF4-FFF2-40B4-BE49-F238E27FC236}">
                <a16:creationId xmlns:a16="http://schemas.microsoft.com/office/drawing/2014/main" id="{B1D0EE91-1F39-FB1C-C8FE-35A0569BAC8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38">
            <a:extLst>
              <a:ext uri="{FF2B5EF4-FFF2-40B4-BE49-F238E27FC236}">
                <a16:creationId xmlns:a16="http://schemas.microsoft.com/office/drawing/2014/main" id="{B7C75797-0EFC-24D3-4638-CB1E20193B77}"/>
              </a:ext>
            </a:extLst>
          </p:cNvPr>
          <p:cNvSpPr>
            <a:spLocks noGrp="1" noChangeArrowheads="1"/>
          </p:cNvSpPr>
          <p:nvPr>
            <p:ph type="sldNum" sz="quarter" idx="12"/>
          </p:nvPr>
        </p:nvSpPr>
        <p:spPr>
          <a:ln/>
        </p:spPr>
        <p:txBody>
          <a:bodyPr/>
          <a:lstStyle>
            <a:lvl1pPr>
              <a:defRPr/>
            </a:lvl1pPr>
          </a:lstStyle>
          <a:p>
            <a:fld id="{60CB8A2E-8501-B443-BDC7-978155E64D37}" type="slidenum">
              <a:rPr lang="en-GB" altLang="en-US"/>
              <a:pPr/>
              <a:t>‹#›</a:t>
            </a:fld>
            <a:endParaRPr lang="en-GB" altLang="en-US"/>
          </a:p>
        </p:txBody>
      </p:sp>
    </p:spTree>
    <p:extLst>
      <p:ext uri="{BB962C8B-B14F-4D97-AF65-F5344CB8AC3E}">
        <p14:creationId xmlns:p14="http://schemas.microsoft.com/office/powerpoint/2010/main" val="2892880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36">
            <a:extLst>
              <a:ext uri="{FF2B5EF4-FFF2-40B4-BE49-F238E27FC236}">
                <a16:creationId xmlns:a16="http://schemas.microsoft.com/office/drawing/2014/main" id="{3F9C86C1-C64F-CBAA-E092-E44565897DF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37">
            <a:extLst>
              <a:ext uri="{FF2B5EF4-FFF2-40B4-BE49-F238E27FC236}">
                <a16:creationId xmlns:a16="http://schemas.microsoft.com/office/drawing/2014/main" id="{2A53B0F2-B6D4-937C-FFC5-281041DECED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38">
            <a:extLst>
              <a:ext uri="{FF2B5EF4-FFF2-40B4-BE49-F238E27FC236}">
                <a16:creationId xmlns:a16="http://schemas.microsoft.com/office/drawing/2014/main" id="{F783E491-0580-E858-7961-E9E5C794C135}"/>
              </a:ext>
            </a:extLst>
          </p:cNvPr>
          <p:cNvSpPr>
            <a:spLocks noGrp="1" noChangeArrowheads="1"/>
          </p:cNvSpPr>
          <p:nvPr>
            <p:ph type="sldNum" sz="quarter" idx="12"/>
          </p:nvPr>
        </p:nvSpPr>
        <p:spPr>
          <a:ln/>
        </p:spPr>
        <p:txBody>
          <a:bodyPr/>
          <a:lstStyle>
            <a:lvl1pPr>
              <a:defRPr/>
            </a:lvl1pPr>
          </a:lstStyle>
          <a:p>
            <a:fld id="{49E172AE-251E-544D-8CC3-84990363A1DF}" type="slidenum">
              <a:rPr lang="en-GB" altLang="en-US"/>
              <a:pPr/>
              <a:t>‹#›</a:t>
            </a:fld>
            <a:endParaRPr lang="en-GB" altLang="en-US"/>
          </a:p>
        </p:txBody>
      </p:sp>
    </p:spTree>
    <p:extLst>
      <p:ext uri="{BB962C8B-B14F-4D97-AF65-F5344CB8AC3E}">
        <p14:creationId xmlns:p14="http://schemas.microsoft.com/office/powerpoint/2010/main" val="2228518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36">
            <a:extLst>
              <a:ext uri="{FF2B5EF4-FFF2-40B4-BE49-F238E27FC236}">
                <a16:creationId xmlns:a16="http://schemas.microsoft.com/office/drawing/2014/main" id="{35D33E02-003D-2978-C969-76C6AC6C31FA}"/>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37">
            <a:extLst>
              <a:ext uri="{FF2B5EF4-FFF2-40B4-BE49-F238E27FC236}">
                <a16:creationId xmlns:a16="http://schemas.microsoft.com/office/drawing/2014/main" id="{B829539D-734A-9C18-EA35-D48AAF082AA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38">
            <a:extLst>
              <a:ext uri="{FF2B5EF4-FFF2-40B4-BE49-F238E27FC236}">
                <a16:creationId xmlns:a16="http://schemas.microsoft.com/office/drawing/2014/main" id="{4F3F367F-6E17-2642-862D-ED38A7B81426}"/>
              </a:ext>
            </a:extLst>
          </p:cNvPr>
          <p:cNvSpPr>
            <a:spLocks noGrp="1" noChangeArrowheads="1"/>
          </p:cNvSpPr>
          <p:nvPr>
            <p:ph type="sldNum" sz="quarter" idx="12"/>
          </p:nvPr>
        </p:nvSpPr>
        <p:spPr>
          <a:ln/>
        </p:spPr>
        <p:txBody>
          <a:bodyPr/>
          <a:lstStyle>
            <a:lvl1pPr>
              <a:defRPr/>
            </a:lvl1pPr>
          </a:lstStyle>
          <a:p>
            <a:fld id="{14C468A1-DB7C-6E46-9485-F62376F2C0F0}" type="slidenum">
              <a:rPr lang="en-GB" altLang="en-US"/>
              <a:pPr/>
              <a:t>‹#›</a:t>
            </a:fld>
            <a:endParaRPr lang="en-GB" altLang="en-US"/>
          </a:p>
        </p:txBody>
      </p:sp>
    </p:spTree>
    <p:extLst>
      <p:ext uri="{BB962C8B-B14F-4D97-AF65-F5344CB8AC3E}">
        <p14:creationId xmlns:p14="http://schemas.microsoft.com/office/powerpoint/2010/main" val="1828581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36">
            <a:extLst>
              <a:ext uri="{FF2B5EF4-FFF2-40B4-BE49-F238E27FC236}">
                <a16:creationId xmlns:a16="http://schemas.microsoft.com/office/drawing/2014/main" id="{49E5EFDA-6E74-C23E-B58B-FD8D42565022}"/>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37">
            <a:extLst>
              <a:ext uri="{FF2B5EF4-FFF2-40B4-BE49-F238E27FC236}">
                <a16:creationId xmlns:a16="http://schemas.microsoft.com/office/drawing/2014/main" id="{8FADF778-4E9B-99CC-ECC8-CE92A0B3A81A}"/>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38">
            <a:extLst>
              <a:ext uri="{FF2B5EF4-FFF2-40B4-BE49-F238E27FC236}">
                <a16:creationId xmlns:a16="http://schemas.microsoft.com/office/drawing/2014/main" id="{5D6BFAE7-F084-31F3-A311-EC8016BA926F}"/>
              </a:ext>
            </a:extLst>
          </p:cNvPr>
          <p:cNvSpPr>
            <a:spLocks noGrp="1" noChangeArrowheads="1"/>
          </p:cNvSpPr>
          <p:nvPr>
            <p:ph type="sldNum" sz="quarter" idx="12"/>
          </p:nvPr>
        </p:nvSpPr>
        <p:spPr>
          <a:ln/>
        </p:spPr>
        <p:txBody>
          <a:bodyPr/>
          <a:lstStyle>
            <a:lvl1pPr>
              <a:defRPr/>
            </a:lvl1pPr>
          </a:lstStyle>
          <a:p>
            <a:fld id="{7140B110-4857-AF46-8D7E-6E0CA6231BF0}" type="slidenum">
              <a:rPr lang="en-GB" altLang="en-US"/>
              <a:pPr/>
              <a:t>‹#›</a:t>
            </a:fld>
            <a:endParaRPr lang="en-GB" altLang="en-US"/>
          </a:p>
        </p:txBody>
      </p:sp>
    </p:spTree>
    <p:extLst>
      <p:ext uri="{BB962C8B-B14F-4D97-AF65-F5344CB8AC3E}">
        <p14:creationId xmlns:p14="http://schemas.microsoft.com/office/powerpoint/2010/main" val="2675599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36">
            <a:extLst>
              <a:ext uri="{FF2B5EF4-FFF2-40B4-BE49-F238E27FC236}">
                <a16:creationId xmlns:a16="http://schemas.microsoft.com/office/drawing/2014/main" id="{C8608D07-BAE9-7968-6561-EF12F7CB2E23}"/>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37">
            <a:extLst>
              <a:ext uri="{FF2B5EF4-FFF2-40B4-BE49-F238E27FC236}">
                <a16:creationId xmlns:a16="http://schemas.microsoft.com/office/drawing/2014/main" id="{85D4CA4B-C90B-EAAA-CCAD-967C2C52614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38">
            <a:extLst>
              <a:ext uri="{FF2B5EF4-FFF2-40B4-BE49-F238E27FC236}">
                <a16:creationId xmlns:a16="http://schemas.microsoft.com/office/drawing/2014/main" id="{8D1A0AAD-C589-9134-B1FB-394B3D593129}"/>
              </a:ext>
            </a:extLst>
          </p:cNvPr>
          <p:cNvSpPr>
            <a:spLocks noGrp="1" noChangeArrowheads="1"/>
          </p:cNvSpPr>
          <p:nvPr>
            <p:ph type="sldNum" sz="quarter" idx="12"/>
          </p:nvPr>
        </p:nvSpPr>
        <p:spPr>
          <a:ln/>
        </p:spPr>
        <p:txBody>
          <a:bodyPr/>
          <a:lstStyle>
            <a:lvl1pPr>
              <a:defRPr/>
            </a:lvl1pPr>
          </a:lstStyle>
          <a:p>
            <a:fld id="{A75BCF13-B743-D144-903A-8F844F1D9D10}" type="slidenum">
              <a:rPr lang="en-GB" altLang="en-US"/>
              <a:pPr/>
              <a:t>‹#›</a:t>
            </a:fld>
            <a:endParaRPr lang="en-GB" altLang="en-US"/>
          </a:p>
        </p:txBody>
      </p:sp>
    </p:spTree>
    <p:extLst>
      <p:ext uri="{BB962C8B-B14F-4D97-AF65-F5344CB8AC3E}">
        <p14:creationId xmlns:p14="http://schemas.microsoft.com/office/powerpoint/2010/main" val="2284627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6">
            <a:extLst>
              <a:ext uri="{FF2B5EF4-FFF2-40B4-BE49-F238E27FC236}">
                <a16:creationId xmlns:a16="http://schemas.microsoft.com/office/drawing/2014/main" id="{9A6D2BEA-4C33-ACEB-1B95-5449140237D6}"/>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37">
            <a:extLst>
              <a:ext uri="{FF2B5EF4-FFF2-40B4-BE49-F238E27FC236}">
                <a16:creationId xmlns:a16="http://schemas.microsoft.com/office/drawing/2014/main" id="{B961BA08-F606-1C5B-74E4-50884738448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38">
            <a:extLst>
              <a:ext uri="{FF2B5EF4-FFF2-40B4-BE49-F238E27FC236}">
                <a16:creationId xmlns:a16="http://schemas.microsoft.com/office/drawing/2014/main" id="{8CF7F302-34FD-79BA-84A3-C5CDAD267767}"/>
              </a:ext>
            </a:extLst>
          </p:cNvPr>
          <p:cNvSpPr>
            <a:spLocks noGrp="1" noChangeArrowheads="1"/>
          </p:cNvSpPr>
          <p:nvPr>
            <p:ph type="sldNum" sz="quarter" idx="12"/>
          </p:nvPr>
        </p:nvSpPr>
        <p:spPr>
          <a:ln/>
        </p:spPr>
        <p:txBody>
          <a:bodyPr/>
          <a:lstStyle>
            <a:lvl1pPr>
              <a:defRPr/>
            </a:lvl1pPr>
          </a:lstStyle>
          <a:p>
            <a:fld id="{327CF1D3-5D25-8640-8AE7-A7E2AE3066C8}" type="slidenum">
              <a:rPr lang="en-GB" altLang="en-US"/>
              <a:pPr/>
              <a:t>‹#›</a:t>
            </a:fld>
            <a:endParaRPr lang="en-GB" altLang="en-US"/>
          </a:p>
        </p:txBody>
      </p:sp>
    </p:spTree>
    <p:extLst>
      <p:ext uri="{BB962C8B-B14F-4D97-AF65-F5344CB8AC3E}">
        <p14:creationId xmlns:p14="http://schemas.microsoft.com/office/powerpoint/2010/main" val="408822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6">
            <a:extLst>
              <a:ext uri="{FF2B5EF4-FFF2-40B4-BE49-F238E27FC236}">
                <a16:creationId xmlns:a16="http://schemas.microsoft.com/office/drawing/2014/main" id="{D50EC4DD-B6F9-C446-BC7F-9ACF7CBE200B}"/>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37">
            <a:extLst>
              <a:ext uri="{FF2B5EF4-FFF2-40B4-BE49-F238E27FC236}">
                <a16:creationId xmlns:a16="http://schemas.microsoft.com/office/drawing/2014/main" id="{2278DAA0-AC70-6880-16AF-7B699E64845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38">
            <a:extLst>
              <a:ext uri="{FF2B5EF4-FFF2-40B4-BE49-F238E27FC236}">
                <a16:creationId xmlns:a16="http://schemas.microsoft.com/office/drawing/2014/main" id="{E74D7A25-383B-5B6E-16AF-449CF34EF812}"/>
              </a:ext>
            </a:extLst>
          </p:cNvPr>
          <p:cNvSpPr>
            <a:spLocks noGrp="1" noChangeArrowheads="1"/>
          </p:cNvSpPr>
          <p:nvPr>
            <p:ph type="sldNum" sz="quarter" idx="12"/>
          </p:nvPr>
        </p:nvSpPr>
        <p:spPr>
          <a:ln/>
        </p:spPr>
        <p:txBody>
          <a:bodyPr/>
          <a:lstStyle>
            <a:lvl1pPr>
              <a:defRPr/>
            </a:lvl1pPr>
          </a:lstStyle>
          <a:p>
            <a:fld id="{0F76BCDC-F3F1-9F45-BD25-560685EA8E0E}" type="slidenum">
              <a:rPr lang="en-GB" altLang="en-US"/>
              <a:pPr/>
              <a:t>‹#›</a:t>
            </a:fld>
            <a:endParaRPr lang="en-GB" altLang="en-US"/>
          </a:p>
        </p:txBody>
      </p:sp>
    </p:spTree>
    <p:extLst>
      <p:ext uri="{BB962C8B-B14F-4D97-AF65-F5344CB8AC3E}">
        <p14:creationId xmlns:p14="http://schemas.microsoft.com/office/powerpoint/2010/main" val="4212399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6">
            <a:extLst>
              <a:ext uri="{FF2B5EF4-FFF2-40B4-BE49-F238E27FC236}">
                <a16:creationId xmlns:a16="http://schemas.microsoft.com/office/drawing/2014/main" id="{40A89373-D338-483F-D13A-D5DE95E55244}"/>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37">
            <a:extLst>
              <a:ext uri="{FF2B5EF4-FFF2-40B4-BE49-F238E27FC236}">
                <a16:creationId xmlns:a16="http://schemas.microsoft.com/office/drawing/2014/main" id="{1CFF2D2A-64FF-35B2-1D80-16E552D02D2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38">
            <a:extLst>
              <a:ext uri="{FF2B5EF4-FFF2-40B4-BE49-F238E27FC236}">
                <a16:creationId xmlns:a16="http://schemas.microsoft.com/office/drawing/2014/main" id="{5F905469-99CA-075F-76B4-6FEED532A3F8}"/>
              </a:ext>
            </a:extLst>
          </p:cNvPr>
          <p:cNvSpPr>
            <a:spLocks noGrp="1" noChangeArrowheads="1"/>
          </p:cNvSpPr>
          <p:nvPr>
            <p:ph type="sldNum" sz="quarter" idx="12"/>
          </p:nvPr>
        </p:nvSpPr>
        <p:spPr>
          <a:ln/>
        </p:spPr>
        <p:txBody>
          <a:bodyPr/>
          <a:lstStyle>
            <a:lvl1pPr>
              <a:defRPr/>
            </a:lvl1pPr>
          </a:lstStyle>
          <a:p>
            <a:fld id="{FA11FBAF-ED7C-0F4B-8E46-AEA6AFAA2986}" type="slidenum">
              <a:rPr lang="en-GB" altLang="en-US"/>
              <a:pPr/>
              <a:t>‹#›</a:t>
            </a:fld>
            <a:endParaRPr lang="en-GB" altLang="en-US"/>
          </a:p>
        </p:txBody>
      </p:sp>
    </p:spTree>
    <p:extLst>
      <p:ext uri="{BB962C8B-B14F-4D97-AF65-F5344CB8AC3E}">
        <p14:creationId xmlns:p14="http://schemas.microsoft.com/office/powerpoint/2010/main" val="2362650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C0FE648F-AA93-AAF1-80E2-50D86B08E490}"/>
              </a:ext>
            </a:extLst>
          </p:cNvPr>
          <p:cNvGrpSpPr>
            <a:grpSpLocks/>
          </p:cNvGrpSpPr>
          <p:nvPr/>
        </p:nvGrpSpPr>
        <p:grpSpPr bwMode="auto">
          <a:xfrm>
            <a:off x="0" y="0"/>
            <a:ext cx="1085850" cy="6854825"/>
            <a:chOff x="0" y="0"/>
            <a:chExt cx="684" cy="4318"/>
          </a:xfrm>
        </p:grpSpPr>
        <p:sp>
          <p:nvSpPr>
            <p:cNvPr id="2051" name="Rectangle 3">
              <a:extLst>
                <a:ext uri="{FF2B5EF4-FFF2-40B4-BE49-F238E27FC236}">
                  <a16:creationId xmlns:a16="http://schemas.microsoft.com/office/drawing/2014/main" id="{909AFC27-F3FB-2910-6A0E-243C02D3EE97}"/>
                </a:ext>
              </a:extLst>
            </p:cNvPr>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grpSp>
          <p:nvGrpSpPr>
            <p:cNvPr id="1033" name="Group 4">
              <a:extLst>
                <a:ext uri="{FF2B5EF4-FFF2-40B4-BE49-F238E27FC236}">
                  <a16:creationId xmlns:a16="http://schemas.microsoft.com/office/drawing/2014/main" id="{31971069-40B8-3E7A-2C9E-18E2B37E7D03}"/>
                </a:ext>
              </a:extLst>
            </p:cNvPr>
            <p:cNvGrpSpPr>
              <a:grpSpLocks/>
            </p:cNvGrpSpPr>
            <p:nvPr/>
          </p:nvGrpSpPr>
          <p:grpSpPr bwMode="auto">
            <a:xfrm>
              <a:off x="48" y="102"/>
              <a:ext cx="96" cy="4128"/>
              <a:chOff x="48" y="102"/>
              <a:chExt cx="96" cy="4128"/>
            </a:xfrm>
          </p:grpSpPr>
          <p:sp>
            <p:nvSpPr>
              <p:cNvPr id="2053" name="Rectangle 5">
                <a:extLst>
                  <a:ext uri="{FF2B5EF4-FFF2-40B4-BE49-F238E27FC236}">
                    <a16:creationId xmlns:a16="http://schemas.microsoft.com/office/drawing/2014/main" id="{7AC0D0B6-BBD2-7E2B-287C-6E1BFC1ECE4E}"/>
                  </a:ext>
                </a:extLst>
              </p:cNvPr>
              <p:cNvSpPr>
                <a:spLocks noChangeArrowheads="1"/>
              </p:cNvSpPr>
              <p:nvPr/>
            </p:nvSpPr>
            <p:spPr bwMode="auto">
              <a:xfrm>
                <a:off x="48" y="1105"/>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54" name="Rectangle 6">
                <a:extLst>
                  <a:ext uri="{FF2B5EF4-FFF2-40B4-BE49-F238E27FC236}">
                    <a16:creationId xmlns:a16="http://schemas.microsoft.com/office/drawing/2014/main" id="{862D3081-6BB8-C83A-06EC-7A2E6F54AB2A}"/>
                  </a:ext>
                </a:extLst>
              </p:cNvPr>
              <p:cNvSpPr>
                <a:spLocks noChangeArrowheads="1"/>
              </p:cNvSpPr>
              <p:nvPr/>
            </p:nvSpPr>
            <p:spPr bwMode="auto">
              <a:xfrm>
                <a:off x="48" y="1250"/>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55" name="Rectangle 7">
                <a:extLst>
                  <a:ext uri="{FF2B5EF4-FFF2-40B4-BE49-F238E27FC236}">
                    <a16:creationId xmlns:a16="http://schemas.microsoft.com/office/drawing/2014/main" id="{728F2B55-E852-9A72-B3F7-D72F3F42D0A1}"/>
                  </a:ext>
                </a:extLst>
              </p:cNvPr>
              <p:cNvSpPr>
                <a:spLocks noChangeArrowheads="1"/>
              </p:cNvSpPr>
              <p:nvPr/>
            </p:nvSpPr>
            <p:spPr bwMode="auto">
              <a:xfrm>
                <a:off x="48" y="1393"/>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56" name="Rectangle 8">
                <a:extLst>
                  <a:ext uri="{FF2B5EF4-FFF2-40B4-BE49-F238E27FC236}">
                    <a16:creationId xmlns:a16="http://schemas.microsoft.com/office/drawing/2014/main" id="{D4A36DC7-9D89-EDE5-A866-7E4C8BC0E60B}"/>
                  </a:ext>
                </a:extLst>
              </p:cNvPr>
              <p:cNvSpPr>
                <a:spLocks noChangeArrowheads="1"/>
              </p:cNvSpPr>
              <p:nvPr/>
            </p:nvSpPr>
            <p:spPr bwMode="auto">
              <a:xfrm>
                <a:off x="48" y="1538"/>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57" name="Rectangle 9">
                <a:extLst>
                  <a:ext uri="{FF2B5EF4-FFF2-40B4-BE49-F238E27FC236}">
                    <a16:creationId xmlns:a16="http://schemas.microsoft.com/office/drawing/2014/main" id="{D0B1D1FE-FE52-9343-72F6-996DD33A9011}"/>
                  </a:ext>
                </a:extLst>
              </p:cNvPr>
              <p:cNvSpPr>
                <a:spLocks noChangeArrowheads="1"/>
              </p:cNvSpPr>
              <p:nvPr/>
            </p:nvSpPr>
            <p:spPr bwMode="auto">
              <a:xfrm>
                <a:off x="48" y="1683"/>
                <a:ext cx="96" cy="95"/>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58" name="Rectangle 10">
                <a:extLst>
                  <a:ext uri="{FF2B5EF4-FFF2-40B4-BE49-F238E27FC236}">
                    <a16:creationId xmlns:a16="http://schemas.microsoft.com/office/drawing/2014/main" id="{8BE9D07C-F05B-767C-C19F-52DCF4861F65}"/>
                  </a:ext>
                </a:extLst>
              </p:cNvPr>
              <p:cNvSpPr>
                <a:spLocks noChangeArrowheads="1"/>
              </p:cNvSpPr>
              <p:nvPr/>
            </p:nvSpPr>
            <p:spPr bwMode="auto">
              <a:xfrm>
                <a:off x="48" y="1826"/>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59" name="Rectangle 11">
                <a:extLst>
                  <a:ext uri="{FF2B5EF4-FFF2-40B4-BE49-F238E27FC236}">
                    <a16:creationId xmlns:a16="http://schemas.microsoft.com/office/drawing/2014/main" id="{D8170A07-317E-AB39-1AEB-6D3E748E5FB6}"/>
                  </a:ext>
                </a:extLst>
              </p:cNvPr>
              <p:cNvSpPr>
                <a:spLocks noChangeArrowheads="1"/>
              </p:cNvSpPr>
              <p:nvPr/>
            </p:nvSpPr>
            <p:spPr bwMode="auto">
              <a:xfrm>
                <a:off x="48" y="1971"/>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60" name="Rectangle 12">
                <a:extLst>
                  <a:ext uri="{FF2B5EF4-FFF2-40B4-BE49-F238E27FC236}">
                    <a16:creationId xmlns:a16="http://schemas.microsoft.com/office/drawing/2014/main" id="{179A4141-3172-0F8E-3681-39700DD7971F}"/>
                  </a:ext>
                </a:extLst>
              </p:cNvPr>
              <p:cNvSpPr>
                <a:spLocks noChangeArrowheads="1"/>
              </p:cNvSpPr>
              <p:nvPr/>
            </p:nvSpPr>
            <p:spPr bwMode="auto">
              <a:xfrm>
                <a:off x="48" y="2115"/>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61" name="Rectangle 13">
                <a:extLst>
                  <a:ext uri="{FF2B5EF4-FFF2-40B4-BE49-F238E27FC236}">
                    <a16:creationId xmlns:a16="http://schemas.microsoft.com/office/drawing/2014/main" id="{76DB9509-49D5-7A04-201C-B3206A15B0EB}"/>
                  </a:ext>
                </a:extLst>
              </p:cNvPr>
              <p:cNvSpPr>
                <a:spLocks noChangeArrowheads="1"/>
              </p:cNvSpPr>
              <p:nvPr/>
            </p:nvSpPr>
            <p:spPr bwMode="auto">
              <a:xfrm>
                <a:off x="48" y="2259"/>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62" name="Rectangle 14">
                <a:extLst>
                  <a:ext uri="{FF2B5EF4-FFF2-40B4-BE49-F238E27FC236}">
                    <a16:creationId xmlns:a16="http://schemas.microsoft.com/office/drawing/2014/main" id="{33277286-BAFC-EDBE-F4E2-019932D08731}"/>
                  </a:ext>
                </a:extLst>
              </p:cNvPr>
              <p:cNvSpPr>
                <a:spLocks noChangeArrowheads="1"/>
              </p:cNvSpPr>
              <p:nvPr/>
            </p:nvSpPr>
            <p:spPr bwMode="auto">
              <a:xfrm>
                <a:off x="48" y="2403"/>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63" name="Rectangle 15">
                <a:extLst>
                  <a:ext uri="{FF2B5EF4-FFF2-40B4-BE49-F238E27FC236}">
                    <a16:creationId xmlns:a16="http://schemas.microsoft.com/office/drawing/2014/main" id="{C5A48232-7244-D768-4670-7C1713D0B2AA}"/>
                  </a:ext>
                </a:extLst>
              </p:cNvPr>
              <p:cNvSpPr>
                <a:spLocks noChangeArrowheads="1"/>
              </p:cNvSpPr>
              <p:nvPr/>
            </p:nvSpPr>
            <p:spPr bwMode="auto">
              <a:xfrm>
                <a:off x="48" y="2548"/>
                <a:ext cx="96" cy="95"/>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64" name="Rectangle 16">
                <a:extLst>
                  <a:ext uri="{FF2B5EF4-FFF2-40B4-BE49-F238E27FC236}">
                    <a16:creationId xmlns:a16="http://schemas.microsoft.com/office/drawing/2014/main" id="{CEF0429A-8259-3908-1E5E-4354096B3C72}"/>
                  </a:ext>
                </a:extLst>
              </p:cNvPr>
              <p:cNvSpPr>
                <a:spLocks noChangeArrowheads="1"/>
              </p:cNvSpPr>
              <p:nvPr/>
            </p:nvSpPr>
            <p:spPr bwMode="auto">
              <a:xfrm>
                <a:off x="48" y="2692"/>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65" name="Rectangle 17">
                <a:extLst>
                  <a:ext uri="{FF2B5EF4-FFF2-40B4-BE49-F238E27FC236}">
                    <a16:creationId xmlns:a16="http://schemas.microsoft.com/office/drawing/2014/main" id="{F8F08463-1176-23FB-F567-76A95D6DDE25}"/>
                  </a:ext>
                </a:extLst>
              </p:cNvPr>
              <p:cNvSpPr>
                <a:spLocks noChangeArrowheads="1"/>
              </p:cNvSpPr>
              <p:nvPr/>
            </p:nvSpPr>
            <p:spPr bwMode="auto">
              <a:xfrm>
                <a:off x="48" y="2836"/>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66" name="Rectangle 18">
                <a:extLst>
                  <a:ext uri="{FF2B5EF4-FFF2-40B4-BE49-F238E27FC236}">
                    <a16:creationId xmlns:a16="http://schemas.microsoft.com/office/drawing/2014/main" id="{8CC74D7F-E0C9-599A-28BC-2737842004B0}"/>
                  </a:ext>
                </a:extLst>
              </p:cNvPr>
              <p:cNvSpPr>
                <a:spLocks noChangeArrowheads="1"/>
              </p:cNvSpPr>
              <p:nvPr/>
            </p:nvSpPr>
            <p:spPr bwMode="auto">
              <a:xfrm>
                <a:off x="48" y="2980"/>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67" name="Rectangle 19">
                <a:extLst>
                  <a:ext uri="{FF2B5EF4-FFF2-40B4-BE49-F238E27FC236}">
                    <a16:creationId xmlns:a16="http://schemas.microsoft.com/office/drawing/2014/main" id="{A388F722-FF3F-B727-7B7E-B96A94CF465D}"/>
                  </a:ext>
                </a:extLst>
              </p:cNvPr>
              <p:cNvSpPr>
                <a:spLocks noChangeArrowheads="1"/>
              </p:cNvSpPr>
              <p:nvPr/>
            </p:nvSpPr>
            <p:spPr bwMode="auto">
              <a:xfrm>
                <a:off x="48" y="3124"/>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68" name="Rectangle 20">
                <a:extLst>
                  <a:ext uri="{FF2B5EF4-FFF2-40B4-BE49-F238E27FC236}">
                    <a16:creationId xmlns:a16="http://schemas.microsoft.com/office/drawing/2014/main" id="{66532208-91B0-CA28-FFBC-78D72F3A9DA3}"/>
                  </a:ext>
                </a:extLst>
              </p:cNvPr>
              <p:cNvSpPr>
                <a:spLocks noChangeArrowheads="1"/>
              </p:cNvSpPr>
              <p:nvPr/>
            </p:nvSpPr>
            <p:spPr bwMode="auto">
              <a:xfrm>
                <a:off x="48" y="3269"/>
                <a:ext cx="96" cy="95"/>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69" name="Rectangle 21">
                <a:extLst>
                  <a:ext uri="{FF2B5EF4-FFF2-40B4-BE49-F238E27FC236}">
                    <a16:creationId xmlns:a16="http://schemas.microsoft.com/office/drawing/2014/main" id="{C8809B4E-BAB3-6186-5208-C14E360D4042}"/>
                  </a:ext>
                </a:extLst>
              </p:cNvPr>
              <p:cNvSpPr>
                <a:spLocks noChangeArrowheads="1"/>
              </p:cNvSpPr>
              <p:nvPr/>
            </p:nvSpPr>
            <p:spPr bwMode="auto">
              <a:xfrm>
                <a:off x="48" y="3412"/>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70" name="Rectangle 22">
                <a:extLst>
                  <a:ext uri="{FF2B5EF4-FFF2-40B4-BE49-F238E27FC236}">
                    <a16:creationId xmlns:a16="http://schemas.microsoft.com/office/drawing/2014/main" id="{8E6D7E70-706A-65CE-E8E0-5F7A81D6AE10}"/>
                  </a:ext>
                </a:extLst>
              </p:cNvPr>
              <p:cNvSpPr>
                <a:spLocks noChangeArrowheads="1"/>
              </p:cNvSpPr>
              <p:nvPr/>
            </p:nvSpPr>
            <p:spPr bwMode="auto">
              <a:xfrm>
                <a:off x="48" y="3557"/>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71" name="Rectangle 23">
                <a:extLst>
                  <a:ext uri="{FF2B5EF4-FFF2-40B4-BE49-F238E27FC236}">
                    <a16:creationId xmlns:a16="http://schemas.microsoft.com/office/drawing/2014/main" id="{50542566-106C-90F3-736B-D2952837F446}"/>
                  </a:ext>
                </a:extLst>
              </p:cNvPr>
              <p:cNvSpPr>
                <a:spLocks noChangeArrowheads="1"/>
              </p:cNvSpPr>
              <p:nvPr/>
            </p:nvSpPr>
            <p:spPr bwMode="auto">
              <a:xfrm>
                <a:off x="48" y="3702"/>
                <a:ext cx="96" cy="95"/>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72" name="Rectangle 24">
                <a:extLst>
                  <a:ext uri="{FF2B5EF4-FFF2-40B4-BE49-F238E27FC236}">
                    <a16:creationId xmlns:a16="http://schemas.microsoft.com/office/drawing/2014/main" id="{64BA5A29-64F0-6CC9-D225-AFDC1F929053}"/>
                  </a:ext>
                </a:extLst>
              </p:cNvPr>
              <p:cNvSpPr>
                <a:spLocks noChangeArrowheads="1"/>
              </p:cNvSpPr>
              <p:nvPr/>
            </p:nvSpPr>
            <p:spPr bwMode="auto">
              <a:xfrm>
                <a:off x="48" y="3845"/>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73" name="Rectangle 25">
                <a:extLst>
                  <a:ext uri="{FF2B5EF4-FFF2-40B4-BE49-F238E27FC236}">
                    <a16:creationId xmlns:a16="http://schemas.microsoft.com/office/drawing/2014/main" id="{80D0AF6B-A770-958A-49EB-6D90D4BCE2ED}"/>
                  </a:ext>
                </a:extLst>
              </p:cNvPr>
              <p:cNvSpPr>
                <a:spLocks noChangeArrowheads="1"/>
              </p:cNvSpPr>
              <p:nvPr/>
            </p:nvSpPr>
            <p:spPr bwMode="auto">
              <a:xfrm>
                <a:off x="48" y="3990"/>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74" name="Rectangle 26">
                <a:extLst>
                  <a:ext uri="{FF2B5EF4-FFF2-40B4-BE49-F238E27FC236}">
                    <a16:creationId xmlns:a16="http://schemas.microsoft.com/office/drawing/2014/main" id="{FA70B915-090E-4BBB-95B1-A3CC430202FB}"/>
                  </a:ext>
                </a:extLst>
              </p:cNvPr>
              <p:cNvSpPr>
                <a:spLocks noChangeArrowheads="1"/>
              </p:cNvSpPr>
              <p:nvPr/>
            </p:nvSpPr>
            <p:spPr bwMode="auto">
              <a:xfrm>
                <a:off x="48" y="4133"/>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75" name="Rectangle 27">
                <a:extLst>
                  <a:ext uri="{FF2B5EF4-FFF2-40B4-BE49-F238E27FC236}">
                    <a16:creationId xmlns:a16="http://schemas.microsoft.com/office/drawing/2014/main" id="{115A11C9-2CBF-5582-8121-2191193EA29B}"/>
                  </a:ext>
                </a:extLst>
              </p:cNvPr>
              <p:cNvSpPr>
                <a:spLocks noChangeArrowheads="1"/>
              </p:cNvSpPr>
              <p:nvPr/>
            </p:nvSpPr>
            <p:spPr bwMode="auto">
              <a:xfrm>
                <a:off x="48" y="102"/>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76" name="Rectangle 28">
                <a:extLst>
                  <a:ext uri="{FF2B5EF4-FFF2-40B4-BE49-F238E27FC236}">
                    <a16:creationId xmlns:a16="http://schemas.microsoft.com/office/drawing/2014/main" id="{BB50A1AA-C2C7-3AC4-BF2D-A7B1EB5117A9}"/>
                  </a:ext>
                </a:extLst>
              </p:cNvPr>
              <p:cNvSpPr>
                <a:spLocks noChangeArrowheads="1"/>
              </p:cNvSpPr>
              <p:nvPr/>
            </p:nvSpPr>
            <p:spPr bwMode="auto">
              <a:xfrm>
                <a:off x="48" y="246"/>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77" name="Rectangle 29">
                <a:extLst>
                  <a:ext uri="{FF2B5EF4-FFF2-40B4-BE49-F238E27FC236}">
                    <a16:creationId xmlns:a16="http://schemas.microsoft.com/office/drawing/2014/main" id="{395D6101-F5A7-7C7F-A1E9-2C0924F1C55F}"/>
                  </a:ext>
                </a:extLst>
              </p:cNvPr>
              <p:cNvSpPr>
                <a:spLocks noChangeArrowheads="1"/>
              </p:cNvSpPr>
              <p:nvPr/>
            </p:nvSpPr>
            <p:spPr bwMode="auto">
              <a:xfrm>
                <a:off x="48" y="391"/>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78" name="Rectangle 30">
                <a:extLst>
                  <a:ext uri="{FF2B5EF4-FFF2-40B4-BE49-F238E27FC236}">
                    <a16:creationId xmlns:a16="http://schemas.microsoft.com/office/drawing/2014/main" id="{E3FBC1D6-6BE5-7632-A422-B14440968E05}"/>
                  </a:ext>
                </a:extLst>
              </p:cNvPr>
              <p:cNvSpPr>
                <a:spLocks noChangeArrowheads="1"/>
              </p:cNvSpPr>
              <p:nvPr/>
            </p:nvSpPr>
            <p:spPr bwMode="auto">
              <a:xfrm>
                <a:off x="48" y="535"/>
                <a:ext cx="96" cy="95"/>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79" name="Rectangle 31">
                <a:extLst>
                  <a:ext uri="{FF2B5EF4-FFF2-40B4-BE49-F238E27FC236}">
                    <a16:creationId xmlns:a16="http://schemas.microsoft.com/office/drawing/2014/main" id="{606B16D0-41CD-2173-00EB-8C3DE1EDD29B}"/>
                  </a:ext>
                </a:extLst>
              </p:cNvPr>
              <p:cNvSpPr>
                <a:spLocks noChangeArrowheads="1"/>
              </p:cNvSpPr>
              <p:nvPr/>
            </p:nvSpPr>
            <p:spPr bwMode="auto">
              <a:xfrm>
                <a:off x="48" y="679"/>
                <a:ext cx="96" cy="96"/>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80" name="Rectangle 32">
                <a:extLst>
                  <a:ext uri="{FF2B5EF4-FFF2-40B4-BE49-F238E27FC236}">
                    <a16:creationId xmlns:a16="http://schemas.microsoft.com/office/drawing/2014/main" id="{922CFB26-2EE7-07A2-1627-7F55915515E0}"/>
                  </a:ext>
                </a:extLst>
              </p:cNvPr>
              <p:cNvSpPr>
                <a:spLocks noChangeArrowheads="1"/>
              </p:cNvSpPr>
              <p:nvPr/>
            </p:nvSpPr>
            <p:spPr bwMode="auto">
              <a:xfrm>
                <a:off x="48" y="823"/>
                <a:ext cx="96" cy="97"/>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81" name="Rectangle 33">
                <a:extLst>
                  <a:ext uri="{FF2B5EF4-FFF2-40B4-BE49-F238E27FC236}">
                    <a16:creationId xmlns:a16="http://schemas.microsoft.com/office/drawing/2014/main" id="{C6155E92-97FE-C948-F643-E5AC674BDF7B}"/>
                  </a:ext>
                </a:extLst>
              </p:cNvPr>
              <p:cNvSpPr>
                <a:spLocks noChangeArrowheads="1"/>
              </p:cNvSpPr>
              <p:nvPr/>
            </p:nvSpPr>
            <p:spPr bwMode="auto">
              <a:xfrm>
                <a:off x="48" y="968"/>
                <a:ext cx="96" cy="95"/>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grpSp>
      </p:grpSp>
      <p:sp>
        <p:nvSpPr>
          <p:cNvPr id="2082" name="Rectangle 34">
            <a:extLst>
              <a:ext uri="{FF2B5EF4-FFF2-40B4-BE49-F238E27FC236}">
                <a16:creationId xmlns:a16="http://schemas.microsoft.com/office/drawing/2014/main" id="{1D588F32-30E6-537C-D427-C936F5B422DA}"/>
              </a:ext>
            </a:extLst>
          </p:cNvPr>
          <p:cNvSpPr>
            <a:spLocks noGrp="1" noChangeArrowheads="1"/>
          </p:cNvSpPr>
          <p:nvPr>
            <p:ph type="title"/>
          </p:nvPr>
        </p:nvSpPr>
        <p:spPr bwMode="auto">
          <a:xfrm>
            <a:off x="1143000" y="609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GB"/>
              <a:t>Click to edit Master title style</a:t>
            </a:r>
          </a:p>
        </p:txBody>
      </p:sp>
      <p:sp>
        <p:nvSpPr>
          <p:cNvPr id="2084" name="Rectangle 36">
            <a:extLst>
              <a:ext uri="{FF2B5EF4-FFF2-40B4-BE49-F238E27FC236}">
                <a16:creationId xmlns:a16="http://schemas.microsoft.com/office/drawing/2014/main" id="{ECAE8520-AA60-277C-A3CA-74028A1CC8AC}"/>
              </a:ext>
            </a:extLst>
          </p:cNvPr>
          <p:cNvSpPr>
            <a:spLocks noGrp="1" noChangeArrowheads="1"/>
          </p:cNvSpPr>
          <p:nvPr>
            <p:ph type="dt" sz="half" idx="2"/>
          </p:nvPr>
        </p:nvSpPr>
        <p:spPr bwMode="auto">
          <a:xfrm>
            <a:off x="11430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lvl1pPr>
              <a:defRPr sz="1400">
                <a:latin typeface="Times New Roman" charset="0"/>
                <a:ea typeface="ＭＳ Ｐゴシック" charset="0"/>
                <a:cs typeface="+mn-cs"/>
              </a:defRPr>
            </a:lvl1pPr>
          </a:lstStyle>
          <a:p>
            <a:pPr>
              <a:defRPr/>
            </a:pPr>
            <a:endParaRPr lang="en-GB"/>
          </a:p>
        </p:txBody>
      </p:sp>
      <p:sp>
        <p:nvSpPr>
          <p:cNvPr id="2085" name="Rectangle 37">
            <a:extLst>
              <a:ext uri="{FF2B5EF4-FFF2-40B4-BE49-F238E27FC236}">
                <a16:creationId xmlns:a16="http://schemas.microsoft.com/office/drawing/2014/main" id="{E14FAC0C-916D-7BC1-5FB8-49E2CCB8C9DF}"/>
              </a:ext>
            </a:extLst>
          </p:cNvPr>
          <p:cNvSpPr>
            <a:spLocks noGrp="1" noChangeArrowheads="1"/>
          </p:cNvSpPr>
          <p:nvPr>
            <p:ph type="ftr" sz="quarter" idx="3"/>
          </p:nvPr>
        </p:nvSpPr>
        <p:spPr bwMode="auto">
          <a:xfrm>
            <a:off x="35814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lvl1pPr algn="ctr">
              <a:defRPr sz="1400">
                <a:latin typeface="Times New Roman" charset="0"/>
                <a:ea typeface="ＭＳ Ｐゴシック" charset="0"/>
                <a:cs typeface="+mn-cs"/>
              </a:defRPr>
            </a:lvl1pPr>
          </a:lstStyle>
          <a:p>
            <a:pPr>
              <a:defRPr/>
            </a:pPr>
            <a:endParaRPr lang="en-GB"/>
          </a:p>
        </p:txBody>
      </p:sp>
      <p:sp>
        <p:nvSpPr>
          <p:cNvPr id="2086" name="Rectangle 38">
            <a:extLst>
              <a:ext uri="{FF2B5EF4-FFF2-40B4-BE49-F238E27FC236}">
                <a16:creationId xmlns:a16="http://schemas.microsoft.com/office/drawing/2014/main" id="{8F569B17-2ED1-A407-0A9E-3B171624D052}"/>
              </a:ext>
            </a:extLst>
          </p:cNvPr>
          <p:cNvSpPr>
            <a:spLocks noGrp="1" noChangeArrowheads="1"/>
          </p:cNvSpPr>
          <p:nvPr>
            <p:ph type="sldNum" sz="quarter" idx="4"/>
          </p:nvPr>
        </p:nvSpPr>
        <p:spPr bwMode="auto">
          <a:xfrm>
            <a:off x="70104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lvl1pPr algn="r">
              <a:defRPr sz="1400"/>
            </a:lvl1pPr>
          </a:lstStyle>
          <a:p>
            <a:fld id="{3E5A5E39-0BD1-D14B-BFCA-37F168AF2E90}" type="slidenum">
              <a:rPr lang="en-GB" altLang="en-US"/>
              <a:pPr/>
              <a:t>‹#›</a:t>
            </a:fld>
            <a:endParaRPr lang="en-GB" altLang="en-US"/>
          </a:p>
        </p:txBody>
      </p:sp>
      <p:sp>
        <p:nvSpPr>
          <p:cNvPr id="2087" name="Rectangle 39">
            <a:extLst>
              <a:ext uri="{FF2B5EF4-FFF2-40B4-BE49-F238E27FC236}">
                <a16:creationId xmlns:a16="http://schemas.microsoft.com/office/drawing/2014/main" id="{F9748135-E578-4EA9-FC17-37EA217855A0}"/>
              </a:ext>
            </a:extLst>
          </p:cNvPr>
          <p:cNvSpPr>
            <a:spLocks noGrp="1" noChangeArrowheads="1"/>
          </p:cNvSpPr>
          <p:nvPr>
            <p:ph type="body" idx="1"/>
          </p:nvPr>
        </p:nvSpPr>
        <p:spPr bwMode="auto">
          <a:xfrm>
            <a:off x="1169988" y="1946275"/>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cSld>
  <p:clrMap bg1="dk2" tx1="lt1" bg2="dk1" tx2="lt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0" fontAlgn="base" hangingPunct="0">
        <a:spcBef>
          <a:spcPct val="0"/>
        </a:spcBef>
        <a:spcAft>
          <a:spcPct val="0"/>
        </a:spcAft>
        <a:defRPr sz="4400">
          <a:solidFill>
            <a:schemeClr val="tx2"/>
          </a:solidFill>
          <a:latin typeface="+mj-lt"/>
          <a:ea typeface="+mj-ea"/>
          <a:cs typeface="ＭＳ Ｐゴシック" charset="0"/>
        </a:defRPr>
      </a:lvl1pPr>
      <a:lvl2pPr algn="l"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2pPr>
      <a:lvl3pPr algn="l"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3pPr>
      <a:lvl4pPr algn="l"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4pPr>
      <a:lvl5pPr algn="l"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5pPr>
      <a:lvl6pPr marL="457200" algn="l" rtl="0" fontAlgn="base">
        <a:spcBef>
          <a:spcPct val="0"/>
        </a:spcBef>
        <a:spcAft>
          <a:spcPct val="0"/>
        </a:spcAft>
        <a:defRPr sz="4400">
          <a:solidFill>
            <a:schemeClr val="tx2"/>
          </a:solidFill>
          <a:latin typeface="Times New Roman" charset="0"/>
          <a:ea typeface="ＭＳ Ｐゴシック" charset="0"/>
        </a:defRPr>
      </a:lvl6pPr>
      <a:lvl7pPr marL="914400" algn="l" rtl="0" fontAlgn="base">
        <a:spcBef>
          <a:spcPct val="0"/>
        </a:spcBef>
        <a:spcAft>
          <a:spcPct val="0"/>
        </a:spcAft>
        <a:defRPr sz="4400">
          <a:solidFill>
            <a:schemeClr val="tx2"/>
          </a:solidFill>
          <a:latin typeface="Times New Roman" charset="0"/>
          <a:ea typeface="ＭＳ Ｐゴシック" charset="0"/>
        </a:defRPr>
      </a:lvl7pPr>
      <a:lvl8pPr marL="1371600" algn="l" rtl="0" fontAlgn="base">
        <a:spcBef>
          <a:spcPct val="0"/>
        </a:spcBef>
        <a:spcAft>
          <a:spcPct val="0"/>
        </a:spcAft>
        <a:defRPr sz="4400">
          <a:solidFill>
            <a:schemeClr val="tx2"/>
          </a:solidFill>
          <a:latin typeface="Times New Roman" charset="0"/>
          <a:ea typeface="ＭＳ Ｐゴシック" charset="0"/>
        </a:defRPr>
      </a:lvl8pPr>
      <a:lvl9pPr marL="1828800" algn="l" rtl="0" fontAlgn="base">
        <a:spcBef>
          <a:spcPct val="0"/>
        </a:spcBef>
        <a:spcAft>
          <a:spcPct val="0"/>
        </a:spcAft>
        <a:defRPr sz="44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DDDDDD"/>
            </a:outerShdw>
          </a:effectLst>
          <a:latin typeface="+mn-lt"/>
          <a:ea typeface="+mn-ea"/>
          <a:cs typeface="ＭＳ Ｐゴシック" charset="0"/>
        </a:defRPr>
      </a:lvl1pPr>
      <a:lvl2pPr marL="742950" indent="-285750" algn="l" rtl="0" eaLnBrk="0" fontAlgn="base" hangingPunct="0">
        <a:spcBef>
          <a:spcPct val="20000"/>
        </a:spcBef>
        <a:spcAft>
          <a:spcPct val="0"/>
        </a:spcAft>
        <a:buClr>
          <a:schemeClr val="folHlink"/>
        </a:buClr>
        <a:buSzPct val="60000"/>
        <a:buFont typeface="Wingdings" pitchFamily="2" charset="2"/>
        <a:buChar char="u"/>
        <a:defRPr sz="3200">
          <a:solidFill>
            <a:schemeClr val="tx1"/>
          </a:solidFill>
          <a:effectLst>
            <a:outerShdw blurRad="38100" dist="38100" dir="2700000" algn="tl">
              <a:srgbClr val="DDDDDD"/>
            </a:outerShdw>
          </a:effectLst>
          <a:latin typeface="+mn-lt"/>
          <a:ea typeface="+mn-ea"/>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3200">
          <a:solidFill>
            <a:schemeClr val="tx1"/>
          </a:solidFill>
          <a:effectLst>
            <a:outerShdw blurRad="38100" dist="38100" dir="2700000" algn="tl">
              <a:srgbClr val="DDDDDD"/>
            </a:outerShdw>
          </a:effectLst>
          <a:latin typeface="+mn-lt"/>
          <a:ea typeface="+mn-ea"/>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DDDDDD"/>
            </a:outerShdw>
          </a:effectLst>
          <a:latin typeface="+mn-lt"/>
          <a:ea typeface="+mn-ea"/>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DDDDDD"/>
            </a:outerShdw>
          </a:effectLst>
          <a:latin typeface="+mn-lt"/>
          <a:ea typeface="+mn-ea"/>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DDDDDD"/>
            </a:outerShdw>
          </a:effectLst>
          <a:latin typeface="+mn-lt"/>
          <a:ea typeface="+mn-ea"/>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DDDDDD"/>
            </a:outerShdw>
          </a:effectLst>
          <a:latin typeface="+mn-lt"/>
          <a:ea typeface="+mn-ea"/>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DDDDDD"/>
            </a:outerShdw>
          </a:effectLst>
          <a:latin typeface="+mn-lt"/>
          <a:ea typeface="+mn-ea"/>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DDDDDD"/>
            </a:outerShdw>
          </a:effectLst>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europeancarecertificate.e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E98978D-91EA-0723-C06A-E44AF17836F5}"/>
              </a:ext>
            </a:extLst>
          </p:cNvPr>
          <p:cNvSpPr>
            <a:spLocks noGrp="1" noChangeArrowheads="1"/>
          </p:cNvSpPr>
          <p:nvPr>
            <p:ph type="ctrTitle"/>
          </p:nvPr>
        </p:nvSpPr>
        <p:spPr>
          <a:xfrm>
            <a:off x="900113" y="1341438"/>
            <a:ext cx="77724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r>
              <a:rPr lang="en-GB" sz="5400">
                <a:solidFill>
                  <a:schemeClr val="bg2"/>
                </a:solidFill>
                <a:latin typeface="Arial" charset="0"/>
                <a:cs typeface="+mj-cs"/>
              </a:rPr>
              <a:t>European Care Certificate</a:t>
            </a:r>
          </a:p>
        </p:txBody>
      </p:sp>
      <p:sp>
        <p:nvSpPr>
          <p:cNvPr id="28675" name="Rectangle 3">
            <a:extLst>
              <a:ext uri="{FF2B5EF4-FFF2-40B4-BE49-F238E27FC236}">
                <a16:creationId xmlns:a16="http://schemas.microsoft.com/office/drawing/2014/main" id="{878EFC2D-23BE-0761-7560-696D562FCB95}"/>
              </a:ext>
            </a:extLst>
          </p:cNvPr>
          <p:cNvSpPr>
            <a:spLocks noGrp="1" noChangeArrowheads="1"/>
          </p:cNvSpPr>
          <p:nvPr>
            <p:ph type="subTitle" idx="1"/>
          </p:nvPr>
        </p:nvSpPr>
        <p:spPr>
          <a:xfrm>
            <a:off x="1828800" y="3048000"/>
            <a:ext cx="6400800" cy="17526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r>
              <a:rPr lang="en-GB" sz="2400" dirty="0">
                <a:solidFill>
                  <a:schemeClr val="bg2"/>
                </a:solidFill>
                <a:effectLst/>
                <a:latin typeface="Verdana" charset="0"/>
                <a:cs typeface="Arial" charset="0"/>
              </a:rPr>
              <a:t>The </a:t>
            </a:r>
            <a:r>
              <a:rPr lang="en-GB" sz="2400" b="1" dirty="0">
                <a:solidFill>
                  <a:schemeClr val="bg2"/>
                </a:solidFill>
                <a:effectLst/>
                <a:latin typeface="Verdana" charset="0"/>
                <a:cs typeface="Arial" charset="0"/>
              </a:rPr>
              <a:t>European Care Certificate</a:t>
            </a:r>
            <a:r>
              <a:rPr lang="en-GB" sz="2400" dirty="0">
                <a:solidFill>
                  <a:schemeClr val="bg2"/>
                </a:solidFill>
                <a:effectLst/>
                <a:latin typeface="Verdana" charset="0"/>
                <a:cs typeface="Arial" charset="0"/>
              </a:rPr>
              <a:t> has established a transnational system for the recognition and implementation of an entry level qualification for care staff</a:t>
            </a:r>
          </a:p>
          <a:p>
            <a:pPr eaLnBrk="1" hangingPunct="1">
              <a:defRPr/>
            </a:pPr>
            <a:endParaRPr lang="en-GB" sz="2400" dirty="0">
              <a:solidFill>
                <a:schemeClr val="bg2"/>
              </a:solidFill>
              <a:effectLst/>
              <a:latin typeface="Verdana" charset="0"/>
              <a:cs typeface="Arial" charset="0"/>
            </a:endParaRPr>
          </a:p>
          <a:p>
            <a:pPr eaLnBrk="1" hangingPunct="1">
              <a:defRPr/>
            </a:pPr>
            <a:r>
              <a:rPr lang="en-GB" sz="2400" dirty="0">
                <a:solidFill>
                  <a:schemeClr val="bg2"/>
                </a:solidFill>
                <a:effectLst/>
                <a:latin typeface="Verdana" charset="0"/>
                <a:cs typeface="Arial" charset="0"/>
              </a:rPr>
              <a:t>James Churchill </a:t>
            </a:r>
          </a:p>
          <a:p>
            <a:pPr eaLnBrk="1" hangingPunct="1">
              <a:defRPr/>
            </a:pPr>
            <a:r>
              <a:rPr lang="en-GB" sz="2400" dirty="0">
                <a:solidFill>
                  <a:schemeClr val="bg2"/>
                </a:solidFill>
                <a:effectLst/>
                <a:latin typeface="Verdana" charset="0"/>
                <a:cs typeface="Arial" charset="0"/>
              </a:rPr>
              <a:t>Director SCT</a:t>
            </a:r>
          </a:p>
          <a:p>
            <a:pPr eaLnBrk="1" hangingPunct="1">
              <a:defRPr/>
            </a:pPr>
            <a:r>
              <a:rPr lang="en-GB" sz="2400" dirty="0">
                <a:solidFill>
                  <a:schemeClr val="bg2"/>
                </a:solidFill>
                <a:effectLst/>
                <a:latin typeface="Verdana" charset="0"/>
                <a:cs typeface="Arial" charset="0"/>
              </a:rPr>
              <a:t>EASPD Conference Malta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1" name="Rectangle 1031">
            <a:extLst>
              <a:ext uri="{FF2B5EF4-FFF2-40B4-BE49-F238E27FC236}">
                <a16:creationId xmlns:a16="http://schemas.microsoft.com/office/drawing/2014/main" id="{48EFC2E2-7F8D-E278-F36B-A17E5256C22D}"/>
              </a:ext>
            </a:extLst>
          </p:cNvPr>
          <p:cNvSpPr>
            <a:spLocks noChangeArrowheads="1"/>
          </p:cNvSpPr>
          <p:nvPr/>
        </p:nvSpPr>
        <p:spPr bwMode="auto">
          <a:xfrm>
            <a:off x="1042988" y="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nchor="ctr"/>
          <a:lstStyle/>
          <a:p>
            <a:pPr>
              <a:defRPr/>
            </a:pPr>
            <a:r>
              <a:rPr lang="en-GB" b="1" dirty="0">
                <a:solidFill>
                  <a:schemeClr val="bg2"/>
                </a:solidFill>
                <a:latin typeface="Arial" charset="0"/>
                <a:ea typeface="ＭＳ Ｐゴシック" charset="0"/>
              </a:rPr>
              <a:t>ECC any questions?</a:t>
            </a:r>
          </a:p>
        </p:txBody>
      </p:sp>
      <p:sp>
        <p:nvSpPr>
          <p:cNvPr id="25602" name="TextBox 1">
            <a:extLst>
              <a:ext uri="{FF2B5EF4-FFF2-40B4-BE49-F238E27FC236}">
                <a16:creationId xmlns:a16="http://schemas.microsoft.com/office/drawing/2014/main" id="{F050F5F5-63EE-F313-CD74-FF3A5913E590}"/>
              </a:ext>
            </a:extLst>
          </p:cNvPr>
          <p:cNvSpPr txBox="1">
            <a:spLocks noChangeArrowheads="1"/>
          </p:cNvSpPr>
          <p:nvPr/>
        </p:nvSpPr>
        <p:spPr bwMode="auto">
          <a:xfrm>
            <a:off x="1638300" y="1943100"/>
            <a:ext cx="3170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dirty="0"/>
              <a:t>1) Values of </a:t>
            </a:r>
            <a:r>
              <a:rPr lang="en-US" altLang="en-US" dirty="0" err="1"/>
              <a:t>Scoail</a:t>
            </a:r>
            <a:r>
              <a:rPr lang="en-US" altLang="en-US" dirty="0"/>
              <a:t> Care</a:t>
            </a:r>
          </a:p>
        </p:txBody>
      </p:sp>
      <p:sp>
        <p:nvSpPr>
          <p:cNvPr id="25603" name="TextBox 2">
            <a:extLst>
              <a:ext uri="{FF2B5EF4-FFF2-40B4-BE49-F238E27FC236}">
                <a16:creationId xmlns:a16="http://schemas.microsoft.com/office/drawing/2014/main" id="{FB8BE62F-F214-A3EC-2324-0DB9556BC0D7}"/>
              </a:ext>
            </a:extLst>
          </p:cNvPr>
          <p:cNvSpPr txBox="1">
            <a:spLocks noChangeArrowheads="1"/>
          </p:cNvSpPr>
          <p:nvPr/>
        </p:nvSpPr>
        <p:spPr bwMode="auto">
          <a:xfrm>
            <a:off x="1256507" y="1277937"/>
            <a:ext cx="734536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buFont typeface="Arial" panose="020B0604020202020204" pitchFamily="34" charset="0"/>
              <a:buChar char="•"/>
            </a:pPr>
            <a:r>
              <a:rPr lang="en-US" altLang="en-US" dirty="0">
                <a:solidFill>
                  <a:schemeClr val="bg2"/>
                </a:solidFill>
                <a:latin typeface="Arial" panose="020B0604020202020204" pitchFamily="34" charset="0"/>
                <a:cs typeface="Arial" panose="020B0604020202020204" pitchFamily="34" charset="0"/>
              </a:rPr>
              <a:t>Ask </a:t>
            </a:r>
            <a:r>
              <a:rPr lang="en-US" altLang="en-US" dirty="0" err="1">
                <a:solidFill>
                  <a:schemeClr val="bg2"/>
                </a:solidFill>
                <a:latin typeface="Arial" panose="020B0604020202020204" pitchFamily="34" charset="0"/>
                <a:cs typeface="Arial" panose="020B0604020202020204" pitchFamily="34" charset="0"/>
              </a:rPr>
              <a:t>Akos</a:t>
            </a:r>
            <a:r>
              <a:rPr lang="en-US" altLang="en-US" dirty="0">
                <a:solidFill>
                  <a:schemeClr val="bg2"/>
                </a:solidFill>
                <a:latin typeface="Arial" panose="020B0604020202020204" pitchFamily="34" charset="0"/>
                <a:cs typeface="Arial" panose="020B0604020202020204" pitchFamily="34" charset="0"/>
              </a:rPr>
              <a:t> the Chair of the Board of the ECC</a:t>
            </a:r>
          </a:p>
          <a:p>
            <a:pPr eaLnBrk="1" hangingPunct="1">
              <a:buFont typeface="Arial" panose="020B0604020202020204" pitchFamily="34" charset="0"/>
              <a:buChar char="•"/>
            </a:pPr>
            <a:r>
              <a:rPr lang="en-US" altLang="en-US" dirty="0">
                <a:solidFill>
                  <a:schemeClr val="bg2"/>
                </a:solidFill>
                <a:latin typeface="Arial" panose="020B0604020202020204" pitchFamily="34" charset="0"/>
                <a:cs typeface="Arial" panose="020B0604020202020204" pitchFamily="34" charset="0"/>
              </a:rPr>
              <a:t>Ask Zoé at EASPD who is the ECC Registrar</a:t>
            </a:r>
          </a:p>
          <a:p>
            <a:pPr eaLnBrk="1" hangingPunct="1">
              <a:buFont typeface="Arial" panose="020B0604020202020204" pitchFamily="34" charset="0"/>
              <a:buChar char="•"/>
            </a:pPr>
            <a:r>
              <a:rPr lang="en-US" altLang="en-US" dirty="0">
                <a:solidFill>
                  <a:schemeClr val="bg2"/>
                </a:solidFill>
                <a:latin typeface="Arial" panose="020B0604020202020204" pitchFamily="34" charset="0"/>
                <a:cs typeface="Arial" panose="020B0604020202020204" pitchFamily="34" charset="0"/>
              </a:rPr>
              <a:t>Ask James, who has been involved in it from the start.</a:t>
            </a:r>
          </a:p>
        </p:txBody>
      </p:sp>
      <p:cxnSp>
        <p:nvCxnSpPr>
          <p:cNvPr id="5" name="Straight Connector 4">
            <a:extLst>
              <a:ext uri="{FF2B5EF4-FFF2-40B4-BE49-F238E27FC236}">
                <a16:creationId xmlns:a16="http://schemas.microsoft.com/office/drawing/2014/main" id="{01E857D7-5349-88EE-375B-E3FE5A9B6A70}"/>
              </a:ext>
            </a:extLst>
          </p:cNvPr>
          <p:cNvCxnSpPr/>
          <p:nvPr/>
        </p:nvCxnSpPr>
        <p:spPr bwMode="auto">
          <a:xfrm>
            <a:off x="3894138" y="4757738"/>
            <a:ext cx="822325" cy="82232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25605" name="TextBox 12">
            <a:extLst>
              <a:ext uri="{FF2B5EF4-FFF2-40B4-BE49-F238E27FC236}">
                <a16:creationId xmlns:a16="http://schemas.microsoft.com/office/drawing/2014/main" id="{108E4EDE-90B4-06E3-2A48-026B6889DB46}"/>
              </a:ext>
            </a:extLst>
          </p:cNvPr>
          <p:cNvSpPr txBox="1">
            <a:spLocks noChangeArrowheads="1"/>
          </p:cNvSpPr>
          <p:nvPr/>
        </p:nvSpPr>
        <p:spPr bwMode="auto">
          <a:xfrm>
            <a:off x="7451725" y="4508500"/>
            <a:ext cx="9366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endParaRPr lang="en-US" altLang="en-US">
              <a:latin typeface="Arial" panose="020B0604020202020204" pitchFamily="34" charset="0"/>
              <a:cs typeface="Arial" panose="020B0604020202020204" pitchFamily="34" charset="0"/>
            </a:endParaRPr>
          </a:p>
          <a:p>
            <a:pPr eaLnBrk="1" hangingPunct="1"/>
            <a:endParaRPr lang="en-US" altLang="en-US"/>
          </a:p>
        </p:txBody>
      </p:sp>
    </p:spTree>
    <p:extLst>
      <p:ext uri="{BB962C8B-B14F-4D97-AF65-F5344CB8AC3E}">
        <p14:creationId xmlns:p14="http://schemas.microsoft.com/office/powerpoint/2010/main" val="879985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3" name="Group 1028">
            <a:extLst>
              <a:ext uri="{FF2B5EF4-FFF2-40B4-BE49-F238E27FC236}">
                <a16:creationId xmlns:a16="http://schemas.microsoft.com/office/drawing/2014/main" id="{809B75EA-5F14-7E21-469D-27E2D25C1CB1}"/>
              </a:ext>
            </a:extLst>
          </p:cNvPr>
          <p:cNvGrpSpPr>
            <a:grpSpLocks/>
          </p:cNvGrpSpPr>
          <p:nvPr/>
        </p:nvGrpSpPr>
        <p:grpSpPr bwMode="auto">
          <a:xfrm>
            <a:off x="1187450" y="1700213"/>
            <a:ext cx="7696200" cy="4352925"/>
            <a:chOff x="816" y="528"/>
            <a:chExt cx="4848" cy="2742"/>
          </a:xfrm>
        </p:grpSpPr>
        <p:pic>
          <p:nvPicPr>
            <p:cNvPr id="23556" name="Picture 1026" descr="page 2                                                         0001E85BSophie                         BD9DB904:">
              <a:extLst>
                <a:ext uri="{FF2B5EF4-FFF2-40B4-BE49-F238E27FC236}">
                  <a16:creationId xmlns:a16="http://schemas.microsoft.com/office/drawing/2014/main" id="{6A38B23F-2ABD-2A0F-B7B1-CDAC0A7D3E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 y="528"/>
              <a:ext cx="4848" cy="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1" name="Rectangle 1027">
              <a:extLst>
                <a:ext uri="{FF2B5EF4-FFF2-40B4-BE49-F238E27FC236}">
                  <a16:creationId xmlns:a16="http://schemas.microsoft.com/office/drawing/2014/main" id="{C36C73E5-2CF4-EAA5-3332-1776E4B7A75B}"/>
                </a:ext>
              </a:extLst>
            </p:cNvPr>
            <p:cNvSpPr>
              <a:spLocks noChangeArrowheads="1"/>
            </p:cNvSpPr>
            <p:nvPr/>
          </p:nvSpPr>
          <p:spPr bwMode="auto">
            <a:xfrm>
              <a:off x="816" y="528"/>
              <a:ext cx="4848" cy="2736"/>
            </a:xfrm>
            <a:prstGeom prst="rect">
              <a:avLst/>
            </a:prstGeom>
            <a:noFill/>
            <a:ln w="9525">
              <a:solidFill>
                <a:schemeClr val="bg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grpSp>
      <p:sp>
        <p:nvSpPr>
          <p:cNvPr id="23554" name="TextBox 1">
            <a:extLst>
              <a:ext uri="{FF2B5EF4-FFF2-40B4-BE49-F238E27FC236}">
                <a16:creationId xmlns:a16="http://schemas.microsoft.com/office/drawing/2014/main" id="{C71DF4BA-01D2-91DD-DF29-FBE926943BDA}"/>
              </a:ext>
            </a:extLst>
          </p:cNvPr>
          <p:cNvSpPr txBox="1">
            <a:spLocks noChangeArrowheads="1"/>
          </p:cNvSpPr>
          <p:nvPr/>
        </p:nvSpPr>
        <p:spPr bwMode="auto">
          <a:xfrm>
            <a:off x="1612900" y="673100"/>
            <a:ext cx="4667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a:t>ea</a:t>
            </a:r>
          </a:p>
        </p:txBody>
      </p:sp>
      <p:sp>
        <p:nvSpPr>
          <p:cNvPr id="23555" name="TextBox 2">
            <a:extLst>
              <a:ext uri="{FF2B5EF4-FFF2-40B4-BE49-F238E27FC236}">
                <a16:creationId xmlns:a16="http://schemas.microsoft.com/office/drawing/2014/main" id="{AF68D9F4-06A4-3417-FC8F-366A486B87C6}"/>
              </a:ext>
            </a:extLst>
          </p:cNvPr>
          <p:cNvSpPr txBox="1">
            <a:spLocks noChangeArrowheads="1"/>
          </p:cNvSpPr>
          <p:nvPr/>
        </p:nvSpPr>
        <p:spPr bwMode="auto">
          <a:xfrm>
            <a:off x="1187450" y="765175"/>
            <a:ext cx="80137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a:solidFill>
                  <a:srgbClr val="000000"/>
                </a:solidFill>
              </a:rPr>
              <a:t>Each BESCLO area has learning outcomes &amp; key knowledge</a:t>
            </a: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F2E3A463-EF0C-9394-7F9A-01CA456F1495}"/>
              </a:ext>
            </a:extLst>
          </p:cNvPr>
          <p:cNvSpPr>
            <a:spLocks noGrp="1" noChangeArrowheads="1"/>
          </p:cNvSpPr>
          <p:nvPr>
            <p:ph type="title"/>
          </p:nvPr>
        </p:nvSpPr>
        <p:spPr>
          <a:xfrm>
            <a:off x="1143000" y="381000"/>
            <a:ext cx="7772400" cy="1143000"/>
          </a:xfrm>
        </p:spPr>
        <p:txBody>
          <a:bodyPr/>
          <a:lstStyle/>
          <a:p>
            <a:pPr eaLnBrk="1" hangingPunct="1">
              <a:defRPr/>
            </a:pPr>
            <a:r>
              <a:rPr lang="en-GB" sz="4000">
                <a:solidFill>
                  <a:schemeClr val="bg2"/>
                </a:solidFill>
                <a:latin typeface="Arial" charset="0"/>
                <a:cs typeface="+mj-cs"/>
              </a:rPr>
              <a:t>What is the European Care Certificate (ECC)?</a:t>
            </a:r>
          </a:p>
        </p:txBody>
      </p:sp>
      <p:sp>
        <p:nvSpPr>
          <p:cNvPr id="27651" name="Rectangle 3">
            <a:extLst>
              <a:ext uri="{FF2B5EF4-FFF2-40B4-BE49-F238E27FC236}">
                <a16:creationId xmlns:a16="http://schemas.microsoft.com/office/drawing/2014/main" id="{8CC3C749-F8FE-80EE-C30B-685A3274909E}"/>
              </a:ext>
            </a:extLst>
          </p:cNvPr>
          <p:cNvSpPr>
            <a:spLocks noGrp="1" noChangeArrowheads="1"/>
          </p:cNvSpPr>
          <p:nvPr>
            <p:ph type="body" idx="1"/>
          </p:nvPr>
        </p:nvSpPr>
        <p:spPr>
          <a:xfrm>
            <a:off x="1143000" y="1828800"/>
            <a:ext cx="7772400" cy="4114800"/>
          </a:xfrm>
        </p:spPr>
        <p:txBody>
          <a:bodyPr/>
          <a:lstStyle/>
          <a:p>
            <a:pPr eaLnBrk="1" hangingPunct="1">
              <a:buClr>
                <a:schemeClr val="bg1"/>
              </a:buClr>
              <a:buFont typeface="Wingdings" charset="0"/>
              <a:buChar char="n"/>
              <a:defRPr/>
            </a:pPr>
            <a:r>
              <a:rPr lang="en-GB" sz="2800">
                <a:solidFill>
                  <a:schemeClr val="bg2"/>
                </a:solidFill>
                <a:effectLst/>
                <a:latin typeface="Arial" charset="0"/>
                <a:cs typeface="Times New Roman" charset="0"/>
              </a:rPr>
              <a:t>A basic entry certificate in the care sector  recognised and accepted across Europe.</a:t>
            </a:r>
          </a:p>
          <a:p>
            <a:pPr eaLnBrk="1" hangingPunct="1">
              <a:buClr>
                <a:schemeClr val="bg1"/>
              </a:buClr>
              <a:buFont typeface="Wingdings" charset="0"/>
              <a:buChar char="n"/>
              <a:defRPr/>
            </a:pPr>
            <a:r>
              <a:rPr lang="en-GB" sz="2800">
                <a:solidFill>
                  <a:schemeClr val="bg2"/>
                </a:solidFill>
                <a:effectLst/>
                <a:latin typeface="Arial" charset="0"/>
                <a:cs typeface="Times New Roman" charset="0"/>
              </a:rPr>
              <a:t>Formally approved in the UK at Level III on NQF &amp; in other countries in different ways</a:t>
            </a:r>
          </a:p>
          <a:p>
            <a:pPr eaLnBrk="1" hangingPunct="1">
              <a:buClr>
                <a:schemeClr val="bg1"/>
              </a:buClr>
              <a:buFont typeface="Wingdings" charset="0"/>
              <a:buChar char="n"/>
              <a:defRPr/>
            </a:pPr>
            <a:r>
              <a:rPr lang="en-GB" sz="2800">
                <a:solidFill>
                  <a:schemeClr val="bg2"/>
                </a:solidFill>
                <a:effectLst/>
                <a:latin typeface="Arial" charset="0"/>
                <a:cs typeface="Times New Roman" charset="0"/>
              </a:rPr>
              <a:t>A way to provide evidence that the holder of the licence has a basic knowledge of working in the care sector. </a:t>
            </a:r>
            <a:endParaRPr lang="en-GB" sz="2800">
              <a:solidFill>
                <a:schemeClr val="bg2"/>
              </a:solidFill>
              <a:effectLst/>
              <a:latin typeface="Arial" charset="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0B3F482-9DEC-459A-9898-AF4F3BFFE51F}"/>
              </a:ext>
            </a:extLst>
          </p:cNvPr>
          <p:cNvSpPr>
            <a:spLocks noGrp="1" noChangeArrowheads="1"/>
          </p:cNvSpPr>
          <p:nvPr>
            <p:ph type="title"/>
          </p:nvPr>
        </p:nvSpPr>
        <p:spPr>
          <a:xfrm>
            <a:off x="1143000" y="381000"/>
            <a:ext cx="7772400" cy="1143000"/>
          </a:xfrm>
        </p:spPr>
        <p:txBody>
          <a:bodyPr/>
          <a:lstStyle/>
          <a:p>
            <a:pPr eaLnBrk="1" hangingPunct="1"/>
            <a:r>
              <a:rPr lang="en-GB" altLang="en-US" sz="4000">
                <a:solidFill>
                  <a:schemeClr val="bg2"/>
                </a:solidFill>
                <a:latin typeface="Arial" panose="020B0604020202020204" pitchFamily="34" charset="0"/>
              </a:rPr>
              <a:t>Why is the ECC needed?</a:t>
            </a:r>
            <a:br>
              <a:rPr lang="en-GB" altLang="en-US">
                <a:solidFill>
                  <a:schemeClr val="bg2"/>
                </a:solidFill>
                <a:latin typeface="Arial" panose="020B0604020202020204" pitchFamily="34" charset="0"/>
              </a:rPr>
            </a:br>
            <a:endParaRPr lang="en-GB" altLang="en-US">
              <a:solidFill>
                <a:schemeClr val="bg2"/>
              </a:solidFill>
              <a:latin typeface="Arial" panose="020B0604020202020204" pitchFamily="34" charset="0"/>
            </a:endParaRPr>
          </a:p>
        </p:txBody>
      </p:sp>
      <p:sp>
        <p:nvSpPr>
          <p:cNvPr id="30723" name="Rectangle 3">
            <a:extLst>
              <a:ext uri="{FF2B5EF4-FFF2-40B4-BE49-F238E27FC236}">
                <a16:creationId xmlns:a16="http://schemas.microsoft.com/office/drawing/2014/main" id="{B5244FDD-6408-861D-7C67-BA77305D8B58}"/>
              </a:ext>
            </a:extLst>
          </p:cNvPr>
          <p:cNvSpPr>
            <a:spLocks noGrp="1" noChangeArrowheads="1"/>
          </p:cNvSpPr>
          <p:nvPr>
            <p:ph type="body" idx="1"/>
          </p:nvPr>
        </p:nvSpPr>
        <p:spPr>
          <a:xfrm>
            <a:off x="1143000" y="1295400"/>
            <a:ext cx="7772400" cy="4114800"/>
          </a:xfrm>
        </p:spPr>
        <p:txBody>
          <a:bodyPr/>
          <a:lstStyle/>
          <a:p>
            <a:pPr eaLnBrk="1" hangingPunct="1">
              <a:lnSpc>
                <a:spcPct val="90000"/>
              </a:lnSpc>
              <a:buClr>
                <a:schemeClr val="bg1"/>
              </a:buClr>
              <a:buFont typeface="Wingdings" charset="0"/>
              <a:buChar char="n"/>
              <a:defRPr/>
            </a:pPr>
            <a:r>
              <a:rPr lang="en-GB" sz="2800">
                <a:solidFill>
                  <a:schemeClr val="bg2"/>
                </a:solidFill>
                <a:effectLst/>
                <a:latin typeface="Arial" charset="0"/>
                <a:cs typeface="+mn-cs"/>
              </a:rPr>
              <a:t>Shortages of care staff that is leading to an increase of foreign workers in the sector. </a:t>
            </a:r>
          </a:p>
          <a:p>
            <a:pPr eaLnBrk="1" hangingPunct="1">
              <a:lnSpc>
                <a:spcPct val="90000"/>
              </a:lnSpc>
              <a:buClr>
                <a:schemeClr val="bg1"/>
              </a:buClr>
              <a:buFont typeface="Wingdings" charset="0"/>
              <a:buChar char="n"/>
              <a:defRPr/>
            </a:pPr>
            <a:r>
              <a:rPr lang="en-GB" sz="2800">
                <a:solidFill>
                  <a:schemeClr val="bg2"/>
                </a:solidFill>
                <a:effectLst/>
                <a:latin typeface="Arial" charset="0"/>
                <a:cs typeface="+mn-cs"/>
              </a:rPr>
              <a:t>Significant number of unqualified workers who are currently working across Europe.</a:t>
            </a:r>
          </a:p>
          <a:p>
            <a:pPr eaLnBrk="1" hangingPunct="1">
              <a:lnSpc>
                <a:spcPct val="90000"/>
              </a:lnSpc>
              <a:buClr>
                <a:schemeClr val="bg1"/>
              </a:buClr>
              <a:buFont typeface="Wingdings" charset="0"/>
              <a:buChar char="n"/>
              <a:defRPr/>
            </a:pPr>
            <a:r>
              <a:rPr lang="en-GB" sz="2800">
                <a:solidFill>
                  <a:schemeClr val="bg2"/>
                </a:solidFill>
                <a:effectLst/>
                <a:latin typeface="Arial" charset="0"/>
                <a:cs typeface="+mn-cs"/>
              </a:rPr>
              <a:t>No common European understanding about the entry level needs of workers</a:t>
            </a:r>
            <a:r>
              <a:rPr lang="en-GB">
                <a:solidFill>
                  <a:schemeClr val="bg2"/>
                </a:solidFill>
                <a:effectLst/>
                <a:latin typeface="Arial" charset="0"/>
                <a:cs typeface="+mn-cs"/>
              </a:rPr>
              <a:t>. </a:t>
            </a:r>
          </a:p>
          <a:p>
            <a:pPr eaLnBrk="1" hangingPunct="1">
              <a:lnSpc>
                <a:spcPct val="90000"/>
              </a:lnSpc>
              <a:buClr>
                <a:schemeClr val="bg1"/>
              </a:buClr>
              <a:buFont typeface="Wingdings" charset="0"/>
              <a:buChar char="n"/>
              <a:defRPr/>
            </a:pPr>
            <a:r>
              <a:rPr lang="en-GB" sz="2800">
                <a:solidFill>
                  <a:schemeClr val="bg2"/>
                </a:solidFill>
                <a:effectLst/>
                <a:latin typeface="Arial" charset="0"/>
                <a:cs typeface="+mn-cs"/>
              </a:rPr>
              <a:t>Opportunity to benchmark basic knowledge outcomes for the care sector for the benefit for those who use care services.</a:t>
            </a:r>
            <a:endParaRPr lang="en-GB" sz="2800">
              <a:solidFill>
                <a:schemeClr val="bg2"/>
              </a:solidFill>
              <a:cs typeface="+mn-cs"/>
            </a:endParaRPr>
          </a:p>
          <a:p>
            <a:pPr eaLnBrk="1" hangingPunct="1">
              <a:lnSpc>
                <a:spcPct val="90000"/>
              </a:lnSpc>
              <a:buClr>
                <a:schemeClr val="bg1"/>
              </a:buClr>
              <a:buFont typeface="Wingdings" charset="0"/>
              <a:buNone/>
              <a:defRPr/>
            </a:pPr>
            <a:endParaRPr lang="en-GB">
              <a:solidFill>
                <a:schemeClr val="bg2"/>
              </a:solidFill>
              <a:effectLst/>
              <a:latin typeface="Arial" charset="0"/>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B4A8DB1D-DF24-108C-8275-3BB3FA846311}"/>
              </a:ext>
            </a:extLst>
          </p:cNvPr>
          <p:cNvSpPr>
            <a:spLocks noGrp="1" noChangeArrowheads="1"/>
          </p:cNvSpPr>
          <p:nvPr>
            <p:ph type="title"/>
          </p:nvPr>
        </p:nvSpPr>
        <p:spPr/>
        <p:txBody>
          <a:bodyPr/>
          <a:lstStyle/>
          <a:p>
            <a:pPr eaLnBrk="1" hangingPunct="1"/>
            <a:r>
              <a:rPr lang="en-GB" altLang="en-US" sz="4000">
                <a:solidFill>
                  <a:schemeClr val="bg2"/>
                </a:solidFill>
                <a:latin typeface="Arial" panose="020B0604020202020204" pitchFamily="34" charset="0"/>
              </a:rPr>
              <a:t>The ECC has…</a:t>
            </a:r>
            <a:br>
              <a:rPr lang="en-GB" altLang="en-US">
                <a:solidFill>
                  <a:schemeClr val="bg2"/>
                </a:solidFill>
                <a:latin typeface="Arial" panose="020B0604020202020204" pitchFamily="34" charset="0"/>
              </a:rPr>
            </a:br>
            <a:endParaRPr lang="en-GB" altLang="en-US">
              <a:solidFill>
                <a:schemeClr val="bg2"/>
              </a:solidFill>
              <a:latin typeface="Arial" panose="020B0604020202020204" pitchFamily="34" charset="0"/>
            </a:endParaRPr>
          </a:p>
        </p:txBody>
      </p:sp>
      <p:sp>
        <p:nvSpPr>
          <p:cNvPr id="33795" name="Rectangle 3">
            <a:extLst>
              <a:ext uri="{FF2B5EF4-FFF2-40B4-BE49-F238E27FC236}">
                <a16:creationId xmlns:a16="http://schemas.microsoft.com/office/drawing/2014/main" id="{292AFB68-DC99-CAF9-39D4-280AE1B1004B}"/>
              </a:ext>
            </a:extLst>
          </p:cNvPr>
          <p:cNvSpPr>
            <a:spLocks noGrp="1" noChangeArrowheads="1"/>
          </p:cNvSpPr>
          <p:nvPr>
            <p:ph type="body" idx="1"/>
          </p:nvPr>
        </p:nvSpPr>
        <p:spPr>
          <a:xfrm>
            <a:off x="1187450" y="2276475"/>
            <a:ext cx="7772400" cy="4114800"/>
          </a:xfrm>
        </p:spPr>
        <p:txBody>
          <a:bodyPr/>
          <a:lstStyle/>
          <a:p>
            <a:pPr eaLnBrk="1" hangingPunct="1">
              <a:buClr>
                <a:schemeClr val="bg1"/>
              </a:buClr>
            </a:pPr>
            <a:r>
              <a:rPr lang="en-GB" altLang="en-US" sz="2800" dirty="0">
                <a:solidFill>
                  <a:schemeClr val="bg2"/>
                </a:solidFill>
                <a:effectLst/>
                <a:latin typeface="Arial" panose="020B0604020202020204" pitchFamily="34" charset="0"/>
              </a:rPr>
              <a:t>Addressed gaps in the fast growing care sector and promote workers</a:t>
            </a:r>
            <a:r>
              <a:rPr lang="ja-JP" altLang="en-GB" sz="2800">
                <a:solidFill>
                  <a:schemeClr val="bg2"/>
                </a:solidFill>
                <a:effectLst/>
                <a:latin typeface="Arial" panose="020B0604020202020204" pitchFamily="34" charset="0"/>
              </a:rPr>
              <a:t>’</a:t>
            </a:r>
            <a:r>
              <a:rPr lang="en-GB" altLang="ja-JP" sz="2800" dirty="0">
                <a:solidFill>
                  <a:schemeClr val="bg2"/>
                </a:solidFill>
                <a:effectLst/>
                <a:latin typeface="Arial" panose="020B0604020202020204" pitchFamily="34" charset="0"/>
              </a:rPr>
              <a:t> mobility across Europe;</a:t>
            </a:r>
          </a:p>
          <a:p>
            <a:pPr eaLnBrk="1" hangingPunct="1">
              <a:buClr>
                <a:schemeClr val="bg1"/>
              </a:buClr>
            </a:pPr>
            <a:r>
              <a:rPr lang="en-GB" altLang="en-US" sz="2800" dirty="0">
                <a:solidFill>
                  <a:schemeClr val="bg2"/>
                </a:solidFill>
                <a:effectLst/>
                <a:latin typeface="Arial" panose="020B0604020202020204" pitchFamily="34" charset="0"/>
              </a:rPr>
              <a:t>Established a database for frontline care staff across Europe holding the Certificate</a:t>
            </a:r>
          </a:p>
          <a:p>
            <a:pPr eaLnBrk="1" hangingPunct="1">
              <a:buClr>
                <a:schemeClr val="bg1"/>
              </a:buClr>
            </a:pPr>
            <a:r>
              <a:rPr lang="en-GB" altLang="en-US" sz="2800" dirty="0">
                <a:solidFill>
                  <a:schemeClr val="bg2"/>
                </a:solidFill>
                <a:effectLst/>
                <a:latin typeface="Arial" panose="020B0604020202020204" pitchFamily="34" charset="0"/>
              </a:rPr>
              <a:t>Provided an accessible and transferable certificate for workers and employers</a:t>
            </a:r>
            <a:r>
              <a:rPr lang="en-GB" altLang="en-US" sz="2800" dirty="0">
                <a:solidFill>
                  <a:schemeClr val="bg2"/>
                </a:solidFill>
                <a:effectLst/>
                <a:latin typeface="FrutigerLTStd-LightItalic" charset="0"/>
              </a:rPr>
              <a:t>.</a:t>
            </a:r>
            <a:endParaRPr lang="en-GB" altLang="en-US" sz="2800" dirty="0">
              <a:solidFill>
                <a:schemeClr val="bg2"/>
              </a:solidFill>
              <a:effectLst/>
              <a:latin typeface="ZapfDingbats" charset="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49892824-E21F-B334-479D-E4E28097D4CA}"/>
              </a:ext>
            </a:extLst>
          </p:cNvPr>
          <p:cNvSpPr>
            <a:spLocks noGrp="1" noChangeArrowheads="1"/>
          </p:cNvSpPr>
          <p:nvPr>
            <p:ph type="title"/>
          </p:nvPr>
        </p:nvSpPr>
        <p:spPr>
          <a:xfrm>
            <a:off x="1143000" y="304800"/>
            <a:ext cx="7772400" cy="1143000"/>
          </a:xfrm>
        </p:spPr>
        <p:txBody>
          <a:bodyPr/>
          <a:lstStyle/>
          <a:p>
            <a:pPr eaLnBrk="1" hangingPunct="1">
              <a:defRPr/>
            </a:pPr>
            <a:r>
              <a:rPr lang="en-GB" sz="4000">
                <a:solidFill>
                  <a:schemeClr val="bg2"/>
                </a:solidFill>
                <a:latin typeface="Arial" charset="0"/>
                <a:cs typeface="+mj-cs"/>
              </a:rPr>
              <a:t>The ECC - Partners</a:t>
            </a:r>
            <a:br>
              <a:rPr lang="en-GB" sz="4000">
                <a:solidFill>
                  <a:schemeClr val="bg2"/>
                </a:solidFill>
                <a:latin typeface="Arial" charset="0"/>
                <a:cs typeface="+mj-cs"/>
              </a:rPr>
            </a:br>
            <a:endParaRPr lang="en-GB" sz="4000">
              <a:solidFill>
                <a:schemeClr val="bg2"/>
              </a:solidFill>
              <a:latin typeface="Arial" charset="0"/>
              <a:cs typeface="+mj-cs"/>
            </a:endParaRPr>
          </a:p>
        </p:txBody>
      </p:sp>
      <p:sp>
        <p:nvSpPr>
          <p:cNvPr id="39939" name="Rectangle 3">
            <a:extLst>
              <a:ext uri="{FF2B5EF4-FFF2-40B4-BE49-F238E27FC236}">
                <a16:creationId xmlns:a16="http://schemas.microsoft.com/office/drawing/2014/main" id="{FFB72A0E-1EB5-535B-ED54-80E27CDBCA6F}"/>
              </a:ext>
            </a:extLst>
          </p:cNvPr>
          <p:cNvSpPr>
            <a:spLocks noGrp="1" noChangeArrowheads="1"/>
          </p:cNvSpPr>
          <p:nvPr>
            <p:ph type="body" idx="1"/>
          </p:nvPr>
        </p:nvSpPr>
        <p:spPr>
          <a:xfrm>
            <a:off x="1143000" y="1295400"/>
            <a:ext cx="7772400" cy="4114800"/>
          </a:xfrm>
        </p:spPr>
        <p:txBody>
          <a:bodyPr/>
          <a:lstStyle/>
          <a:p>
            <a:pPr marL="88900" indent="12700" eaLnBrk="1" hangingPunct="1">
              <a:buFont typeface="Wingdings" charset="0"/>
              <a:buNone/>
              <a:defRPr/>
            </a:pPr>
            <a:r>
              <a:rPr lang="en-GB" sz="2800" dirty="0">
                <a:solidFill>
                  <a:schemeClr val="bg2"/>
                </a:solidFill>
                <a:effectLst/>
                <a:latin typeface="Arial" charset="0"/>
                <a:cs typeface="+mn-cs"/>
              </a:rPr>
              <a:t>The Board of the ECC is composed of organisations from Austria, Czech Republic, Greece, Hungary, Germany, Italy, Portugal, Belgium, Poland, Cyprus, Slovenia, &amp; the United Kingdom.</a:t>
            </a:r>
            <a:r>
              <a:rPr lang="en-GB" dirty="0">
                <a:solidFill>
                  <a:schemeClr val="bg2"/>
                </a:solidFill>
                <a:effectLst/>
                <a:latin typeface="Arial" charset="0"/>
                <a:cs typeface="+mn-cs"/>
              </a:rPr>
              <a:t> </a:t>
            </a:r>
          </a:p>
          <a:p>
            <a:pPr marL="88900" indent="12700" eaLnBrk="1" hangingPunct="1">
              <a:buFont typeface="Wingdings" charset="0"/>
              <a:buNone/>
              <a:defRPr/>
            </a:pPr>
            <a:endParaRPr lang="en-GB" dirty="0">
              <a:solidFill>
                <a:schemeClr val="bg2"/>
              </a:solidFill>
              <a:effectLst/>
              <a:latin typeface="Arial" charset="0"/>
              <a:cs typeface="+mn-cs"/>
            </a:endParaRPr>
          </a:p>
          <a:p>
            <a:pPr eaLnBrk="1" hangingPunct="1">
              <a:buFont typeface="Wingdings" charset="0"/>
              <a:buNone/>
              <a:defRPr/>
            </a:pPr>
            <a:r>
              <a:rPr lang="en-GB" dirty="0">
                <a:solidFill>
                  <a:schemeClr val="bg2"/>
                </a:solidFill>
                <a:effectLst/>
                <a:latin typeface="Arial" charset="0"/>
                <a:cs typeface="+mn-cs"/>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1" name="Rectangle 1031">
            <a:extLst>
              <a:ext uri="{FF2B5EF4-FFF2-40B4-BE49-F238E27FC236}">
                <a16:creationId xmlns:a16="http://schemas.microsoft.com/office/drawing/2014/main" id="{0EC9191F-3BF1-028D-B1B5-2672D51AC256}"/>
              </a:ext>
            </a:extLst>
          </p:cNvPr>
          <p:cNvSpPr>
            <a:spLocks noChangeArrowheads="1"/>
          </p:cNvSpPr>
          <p:nvPr/>
        </p:nvSpPr>
        <p:spPr bwMode="auto">
          <a:xfrm>
            <a:off x="1042988" y="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nchor="ctr"/>
          <a:lstStyle/>
          <a:p>
            <a:pPr>
              <a:defRPr/>
            </a:pPr>
            <a:r>
              <a:rPr lang="en-GB">
                <a:solidFill>
                  <a:schemeClr val="bg2"/>
                </a:solidFill>
                <a:latin typeface="Arial" charset="0"/>
                <a:ea typeface="ＭＳ Ｐゴシック" charset="0"/>
              </a:rPr>
              <a:t>Basic European Social Care Learning Outcomes</a:t>
            </a:r>
          </a:p>
          <a:p>
            <a:pPr>
              <a:defRPr/>
            </a:pPr>
            <a:r>
              <a:rPr lang="en-GB" sz="2800">
                <a:solidFill>
                  <a:schemeClr val="bg2"/>
                </a:solidFill>
                <a:latin typeface="Arial" charset="0"/>
                <a:ea typeface="ＭＳ Ｐゴシック" charset="0"/>
              </a:rPr>
              <a:t>BESCLO - covers  8  areas</a:t>
            </a:r>
          </a:p>
        </p:txBody>
      </p:sp>
      <p:sp>
        <p:nvSpPr>
          <p:cNvPr id="21506" name="TextBox 1">
            <a:extLst>
              <a:ext uri="{FF2B5EF4-FFF2-40B4-BE49-F238E27FC236}">
                <a16:creationId xmlns:a16="http://schemas.microsoft.com/office/drawing/2014/main" id="{B3609D4C-2DB6-E5C3-910F-E4DDA1933362}"/>
              </a:ext>
            </a:extLst>
          </p:cNvPr>
          <p:cNvSpPr txBox="1">
            <a:spLocks noChangeArrowheads="1"/>
          </p:cNvSpPr>
          <p:nvPr/>
        </p:nvSpPr>
        <p:spPr bwMode="auto">
          <a:xfrm>
            <a:off x="1638300" y="1943100"/>
            <a:ext cx="3170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a:t>1) Values of Scoail Care</a:t>
            </a:r>
          </a:p>
        </p:txBody>
      </p:sp>
      <p:sp>
        <p:nvSpPr>
          <p:cNvPr id="21507" name="TextBox 2">
            <a:extLst>
              <a:ext uri="{FF2B5EF4-FFF2-40B4-BE49-F238E27FC236}">
                <a16:creationId xmlns:a16="http://schemas.microsoft.com/office/drawing/2014/main" id="{AA053981-5544-8F7E-BC28-6E528942DBF3}"/>
              </a:ext>
            </a:extLst>
          </p:cNvPr>
          <p:cNvSpPr txBox="1">
            <a:spLocks noChangeArrowheads="1"/>
          </p:cNvSpPr>
          <p:nvPr/>
        </p:nvSpPr>
        <p:spPr bwMode="auto">
          <a:xfrm>
            <a:off x="1258888" y="1196975"/>
            <a:ext cx="7345362"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buFont typeface="Times New Roman" panose="02020603050405020304" pitchFamily="18" charset="0"/>
              <a:buAutoNum type="arabicPeriod"/>
            </a:pPr>
            <a:r>
              <a:rPr lang="en-US" altLang="en-US">
                <a:solidFill>
                  <a:schemeClr val="bg2"/>
                </a:solidFill>
                <a:latin typeface="Arial" panose="020B0604020202020204" pitchFamily="34" charset="0"/>
                <a:cs typeface="Arial" panose="020B0604020202020204" pitchFamily="34" charset="0"/>
              </a:rPr>
              <a:t>The Values of Social Care</a:t>
            </a:r>
          </a:p>
          <a:p>
            <a:pPr eaLnBrk="1" hangingPunct="1">
              <a:buFont typeface="Times New Roman" panose="02020603050405020304" pitchFamily="18" charset="0"/>
              <a:buAutoNum type="arabicPeriod"/>
            </a:pPr>
            <a:r>
              <a:rPr lang="en-US" altLang="en-US">
                <a:solidFill>
                  <a:schemeClr val="bg2"/>
                </a:solidFill>
                <a:latin typeface="Arial" panose="020B0604020202020204" pitchFamily="34" charset="0"/>
                <a:cs typeface="Arial" panose="020B0604020202020204" pitchFamily="34" charset="0"/>
              </a:rPr>
              <a:t>Promote Life Quality for the individuals you support</a:t>
            </a:r>
          </a:p>
          <a:p>
            <a:pPr eaLnBrk="1" hangingPunct="1">
              <a:buFont typeface="Times New Roman" panose="02020603050405020304" pitchFamily="18" charset="0"/>
              <a:buAutoNum type="arabicPeriod"/>
            </a:pPr>
            <a:r>
              <a:rPr lang="en-US" altLang="en-US">
                <a:solidFill>
                  <a:schemeClr val="bg2"/>
                </a:solidFill>
                <a:latin typeface="Arial" panose="020B0604020202020204" pitchFamily="34" charset="0"/>
                <a:cs typeface="Arial" panose="020B0604020202020204" pitchFamily="34" charset="0"/>
              </a:rPr>
              <a:t>Working with Risk</a:t>
            </a:r>
          </a:p>
          <a:p>
            <a:pPr eaLnBrk="1" hangingPunct="1">
              <a:buFont typeface="Times New Roman" panose="02020603050405020304" pitchFamily="18" charset="0"/>
              <a:buAutoNum type="arabicPeriod"/>
            </a:pPr>
            <a:r>
              <a:rPr lang="en-US" altLang="en-US">
                <a:solidFill>
                  <a:schemeClr val="bg2"/>
                </a:solidFill>
                <a:latin typeface="Arial" panose="020B0604020202020204" pitchFamily="34" charset="0"/>
                <a:cs typeface="Arial" panose="020B0604020202020204" pitchFamily="34" charset="0"/>
              </a:rPr>
              <a:t>Understand your role as a care worker</a:t>
            </a:r>
          </a:p>
          <a:p>
            <a:pPr eaLnBrk="1" hangingPunct="1">
              <a:buFont typeface="Times New Roman" panose="02020603050405020304" pitchFamily="18" charset="0"/>
              <a:buAutoNum type="arabicPeriod"/>
            </a:pPr>
            <a:r>
              <a:rPr lang="en-US" altLang="en-US">
                <a:solidFill>
                  <a:schemeClr val="bg2"/>
                </a:solidFill>
                <a:latin typeface="Arial" panose="020B0604020202020204" pitchFamily="34" charset="0"/>
                <a:cs typeface="Arial" panose="020B0604020202020204" pitchFamily="34" charset="0"/>
              </a:rPr>
              <a:t>Safety at work</a:t>
            </a:r>
          </a:p>
          <a:p>
            <a:pPr eaLnBrk="1" hangingPunct="1">
              <a:buFont typeface="Times New Roman" panose="02020603050405020304" pitchFamily="18" charset="0"/>
              <a:buAutoNum type="arabicPeriod"/>
            </a:pPr>
            <a:r>
              <a:rPr lang="en-US" altLang="en-US">
                <a:solidFill>
                  <a:schemeClr val="bg2"/>
                </a:solidFill>
                <a:latin typeface="Arial" panose="020B0604020202020204" pitchFamily="34" charset="0"/>
                <a:cs typeface="Arial" panose="020B0604020202020204" pitchFamily="34" charset="0"/>
              </a:rPr>
              <a:t>Communicating positively</a:t>
            </a:r>
          </a:p>
          <a:p>
            <a:pPr eaLnBrk="1" hangingPunct="1">
              <a:buFont typeface="Times New Roman" panose="02020603050405020304" pitchFamily="18" charset="0"/>
              <a:buAutoNum type="arabicPeriod"/>
            </a:pPr>
            <a:r>
              <a:rPr lang="en-US" altLang="en-US">
                <a:solidFill>
                  <a:schemeClr val="bg2"/>
                </a:solidFill>
                <a:latin typeface="Arial" panose="020B0604020202020204" pitchFamily="34" charset="0"/>
                <a:cs typeface="Arial" panose="020B0604020202020204" pitchFamily="34" charset="0"/>
              </a:rPr>
              <a:t>Recognise &amp; respond to abuse &amp; neglect</a:t>
            </a:r>
          </a:p>
          <a:p>
            <a:pPr eaLnBrk="1" hangingPunct="1">
              <a:buFont typeface="Times New Roman" panose="02020603050405020304" pitchFamily="18" charset="0"/>
              <a:buAutoNum type="arabicPeriod"/>
            </a:pPr>
            <a:r>
              <a:rPr lang="en-US" altLang="en-US">
                <a:solidFill>
                  <a:schemeClr val="bg2"/>
                </a:solidFill>
                <a:latin typeface="Arial" panose="020B0604020202020204" pitchFamily="34" charset="0"/>
                <a:cs typeface="Arial" panose="020B0604020202020204" pitchFamily="34" charset="0"/>
              </a:rPr>
              <a:t>Develop as a worker</a:t>
            </a:r>
          </a:p>
          <a:p>
            <a:pPr eaLnBrk="1" hangingPunct="1">
              <a:buFont typeface="Times New Roman" panose="02020603050405020304" pitchFamily="18" charset="0"/>
              <a:buAutoNum type="arabicPeriod"/>
            </a:pPr>
            <a:endParaRPr lang="en-US" altLang="en-US">
              <a:solidFill>
                <a:schemeClr val="bg2"/>
              </a:solidFill>
              <a:latin typeface="Arial" panose="020B0604020202020204" pitchFamily="34" charset="0"/>
              <a:cs typeface="Arial" panose="020B0604020202020204" pitchFamily="34" charset="0"/>
            </a:endParaRPr>
          </a:p>
          <a:p>
            <a:pPr eaLnBrk="1" hangingPunct="1">
              <a:buFont typeface="Times New Roman" panose="02020603050405020304" pitchFamily="18" charset="0"/>
              <a:buAutoNum type="arabicPeriod"/>
            </a:pPr>
            <a:endParaRPr lang="en-US" altLang="en-US">
              <a:solidFill>
                <a:schemeClr val="bg2"/>
              </a:solidFill>
            </a:endParaRPr>
          </a:p>
          <a:p>
            <a:pPr eaLnBrk="1" hangingPunct="1">
              <a:buFont typeface="Times New Roman" panose="02020603050405020304" pitchFamily="18" charset="0"/>
              <a:buAutoNum type="arabicPeriod"/>
            </a:pPr>
            <a:endParaRPr lang="en-US" altLang="en-US">
              <a:solidFill>
                <a:schemeClr val="bg2"/>
              </a:solidFill>
            </a:endParaRPr>
          </a:p>
          <a:p>
            <a:pPr eaLnBrk="1" hangingPunct="1">
              <a:buFont typeface="Times New Roman" panose="02020603050405020304" pitchFamily="18" charset="0"/>
              <a:buAutoNum type="arabicPeriod"/>
            </a:pPr>
            <a:endParaRPr lang="en-US" altLang="en-US">
              <a:solidFill>
                <a:schemeClr val="bg2"/>
              </a:solidFill>
            </a:endParaRPr>
          </a:p>
          <a:p>
            <a:pPr eaLnBrk="1" hangingPunct="1">
              <a:buFontTx/>
              <a:buAutoNum type="arabicParenR"/>
            </a:pPr>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1" name="Rectangle 1031">
            <a:extLst>
              <a:ext uri="{FF2B5EF4-FFF2-40B4-BE49-F238E27FC236}">
                <a16:creationId xmlns:a16="http://schemas.microsoft.com/office/drawing/2014/main" id="{8FB9381F-6D26-ACEA-3F43-FB4C59500CFF}"/>
              </a:ext>
            </a:extLst>
          </p:cNvPr>
          <p:cNvSpPr>
            <a:spLocks noChangeArrowheads="1"/>
          </p:cNvSpPr>
          <p:nvPr/>
        </p:nvSpPr>
        <p:spPr bwMode="auto">
          <a:xfrm>
            <a:off x="1042988" y="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nchor="ctr"/>
          <a:lstStyle/>
          <a:p>
            <a:pPr>
              <a:defRPr/>
            </a:pPr>
            <a:r>
              <a:rPr lang="en-GB" b="1">
                <a:solidFill>
                  <a:schemeClr val="bg2"/>
                </a:solidFill>
                <a:latin typeface="Arial" charset="0"/>
                <a:ea typeface="ＭＳ Ｐゴシック" charset="0"/>
              </a:rPr>
              <a:t>ECC exam covers the  8  BESCLO areas</a:t>
            </a:r>
          </a:p>
        </p:txBody>
      </p:sp>
      <p:sp>
        <p:nvSpPr>
          <p:cNvPr id="24578" name="TextBox 1">
            <a:extLst>
              <a:ext uri="{FF2B5EF4-FFF2-40B4-BE49-F238E27FC236}">
                <a16:creationId xmlns:a16="http://schemas.microsoft.com/office/drawing/2014/main" id="{4B7A1386-4F45-6024-70A0-E1C9A257F1B1}"/>
              </a:ext>
            </a:extLst>
          </p:cNvPr>
          <p:cNvSpPr txBox="1">
            <a:spLocks noChangeArrowheads="1"/>
          </p:cNvSpPr>
          <p:nvPr/>
        </p:nvSpPr>
        <p:spPr bwMode="auto">
          <a:xfrm>
            <a:off x="1638300" y="1943100"/>
            <a:ext cx="3170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a:t>1) Values of Scoail Care</a:t>
            </a:r>
          </a:p>
        </p:txBody>
      </p:sp>
      <p:sp>
        <p:nvSpPr>
          <p:cNvPr id="3" name="TextBox 2">
            <a:extLst>
              <a:ext uri="{FF2B5EF4-FFF2-40B4-BE49-F238E27FC236}">
                <a16:creationId xmlns:a16="http://schemas.microsoft.com/office/drawing/2014/main" id="{3219CD0D-AB32-1208-7ED4-5D861A600AAB}"/>
              </a:ext>
            </a:extLst>
          </p:cNvPr>
          <p:cNvSpPr txBox="1"/>
          <p:nvPr/>
        </p:nvSpPr>
        <p:spPr>
          <a:xfrm>
            <a:off x="1258888" y="1196975"/>
            <a:ext cx="7345362" cy="3046413"/>
          </a:xfrm>
          <a:prstGeom prst="rect">
            <a:avLst/>
          </a:prstGeom>
          <a:noFill/>
          <a:ln w="57150" cmpd="sng">
            <a:noFill/>
          </a:ln>
        </p:spPr>
        <p:txBody>
          <a:bodyPr>
            <a:spAutoFit/>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buFont typeface="Arial" panose="020B0604020202020204" pitchFamily="34" charset="0"/>
              <a:buChar char="•"/>
            </a:pPr>
            <a:r>
              <a:rPr lang="en-US" altLang="en-US">
                <a:solidFill>
                  <a:schemeClr val="bg2"/>
                </a:solidFill>
                <a:latin typeface="Arial" panose="020B0604020202020204" pitchFamily="34" charset="0"/>
                <a:cs typeface="Arial" panose="020B0604020202020204" pitchFamily="34" charset="0"/>
              </a:rPr>
              <a:t>Can be taken on-line or in paper format</a:t>
            </a:r>
          </a:p>
          <a:p>
            <a:pPr eaLnBrk="1" hangingPunct="1">
              <a:buFont typeface="Arial" panose="020B0604020202020204" pitchFamily="34" charset="0"/>
              <a:buChar char="•"/>
            </a:pPr>
            <a:r>
              <a:rPr lang="en-US" altLang="en-US">
                <a:solidFill>
                  <a:schemeClr val="bg2"/>
                </a:solidFill>
                <a:latin typeface="Arial" panose="020B0604020202020204" pitchFamily="34" charset="0"/>
                <a:cs typeface="Arial" panose="020B0604020202020204" pitchFamily="34" charset="0"/>
              </a:rPr>
              <a:t>Multi-choice 96 questions chosen from a larger  ‘question-bank’ = 12 per BESCLO area</a:t>
            </a:r>
          </a:p>
          <a:p>
            <a:pPr eaLnBrk="1" hangingPunct="1">
              <a:buFont typeface="Arial" panose="020B0604020202020204" pitchFamily="34" charset="0"/>
              <a:buChar char="•"/>
            </a:pPr>
            <a:r>
              <a:rPr lang="en-US" altLang="en-US">
                <a:solidFill>
                  <a:schemeClr val="bg2"/>
                </a:solidFill>
                <a:latin typeface="Arial" panose="020B0604020202020204" pitchFamily="34" charset="0"/>
                <a:cs typeface="Arial" panose="020B0604020202020204" pitchFamily="34" charset="0"/>
              </a:rPr>
              <a:t>Wrong answer = -1  Correct answer = +1 </a:t>
            </a:r>
          </a:p>
          <a:p>
            <a:pPr eaLnBrk="1" hangingPunct="1"/>
            <a:r>
              <a:rPr lang="en-US" altLang="en-US">
                <a:solidFill>
                  <a:schemeClr val="bg2"/>
                </a:solidFill>
                <a:latin typeface="Arial" panose="020B0604020202020204" pitchFamily="34" charset="0"/>
                <a:cs typeface="Arial" panose="020B0604020202020204" pitchFamily="34" charset="0"/>
              </a:rPr>
              <a:t>    No answer = 0</a:t>
            </a:r>
          </a:p>
          <a:p>
            <a:pPr eaLnBrk="1" hangingPunct="1">
              <a:buFont typeface="Arial" panose="020B0604020202020204" pitchFamily="34" charset="0"/>
              <a:buChar char="•"/>
            </a:pPr>
            <a:r>
              <a:rPr lang="en-US" altLang="en-US">
                <a:solidFill>
                  <a:schemeClr val="bg2"/>
                </a:solidFill>
                <a:latin typeface="Arial" panose="020B0604020202020204" pitchFamily="34" charset="0"/>
                <a:cs typeface="Arial" panose="020B0604020202020204" pitchFamily="34" charset="0"/>
              </a:rPr>
              <a:t>Passmark is +70 </a:t>
            </a:r>
            <a:r>
              <a:rPr lang="en-US" altLang="en-US" u="sng">
                <a:solidFill>
                  <a:schemeClr val="bg2"/>
                </a:solidFill>
                <a:latin typeface="Arial" panose="020B0604020202020204" pitchFamily="34" charset="0"/>
                <a:cs typeface="Arial" panose="020B0604020202020204" pitchFamily="34" charset="0"/>
              </a:rPr>
              <a:t>AND</a:t>
            </a:r>
            <a:r>
              <a:rPr lang="en-US" altLang="en-US">
                <a:solidFill>
                  <a:schemeClr val="bg2"/>
                </a:solidFill>
                <a:latin typeface="Arial" panose="020B0604020202020204" pitchFamily="34" charset="0"/>
                <a:cs typeface="Arial" panose="020B0604020202020204" pitchFamily="34" charset="0"/>
              </a:rPr>
              <a:t> you must score at least +2  in each BESCLO area</a:t>
            </a:r>
          </a:p>
          <a:p>
            <a:pPr eaLnBrk="1" hangingPunct="1"/>
            <a:endParaRPr lang="en-US" altLang="en-US">
              <a:solidFill>
                <a:schemeClr val="bg2"/>
              </a:solidFill>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id="{C293E3A7-662D-2FBA-B587-6BAEBD2A0EB8}"/>
              </a:ext>
            </a:extLst>
          </p:cNvPr>
          <p:cNvCxnSpPr/>
          <p:nvPr/>
        </p:nvCxnSpPr>
        <p:spPr bwMode="auto">
          <a:xfrm>
            <a:off x="3894138" y="4757738"/>
            <a:ext cx="822325" cy="82232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6" name="Straight Connector 5">
            <a:extLst>
              <a:ext uri="{FF2B5EF4-FFF2-40B4-BE49-F238E27FC236}">
                <a16:creationId xmlns:a16="http://schemas.microsoft.com/office/drawing/2014/main" id="{2E4ABC1A-4CAA-28C9-7952-FB9052288913}"/>
              </a:ext>
            </a:extLst>
          </p:cNvPr>
          <p:cNvCxnSpPr/>
          <p:nvPr/>
        </p:nvCxnSpPr>
        <p:spPr bwMode="auto">
          <a:xfrm>
            <a:off x="2627313" y="4581525"/>
            <a:ext cx="4176712" cy="0"/>
          </a:xfrm>
          <a:prstGeom prst="line">
            <a:avLst/>
          </a:prstGeom>
          <a:solidFill>
            <a:schemeClr val="accent1"/>
          </a:solidFill>
          <a:ln w="571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1" name="Straight Connector 10">
            <a:extLst>
              <a:ext uri="{FF2B5EF4-FFF2-40B4-BE49-F238E27FC236}">
                <a16:creationId xmlns:a16="http://schemas.microsoft.com/office/drawing/2014/main" id="{47420093-31F9-C10F-A27F-9571D89DE5A9}"/>
              </a:ext>
            </a:extLst>
          </p:cNvPr>
          <p:cNvCxnSpPr/>
          <p:nvPr/>
        </p:nvCxnSpPr>
        <p:spPr bwMode="auto">
          <a:xfrm>
            <a:off x="6732588" y="4581525"/>
            <a:ext cx="512762" cy="7938"/>
          </a:xfrm>
          <a:prstGeom prst="line">
            <a:avLst/>
          </a:prstGeom>
          <a:solidFill>
            <a:schemeClr val="accent1"/>
          </a:solidFill>
          <a:ln w="57150" cap="flat" cmpd="sng" algn="ctr">
            <a:solidFill>
              <a:srgbClr val="008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24583" name="TextBox 11">
            <a:extLst>
              <a:ext uri="{FF2B5EF4-FFF2-40B4-BE49-F238E27FC236}">
                <a16:creationId xmlns:a16="http://schemas.microsoft.com/office/drawing/2014/main" id="{7B03A9B2-B152-45F5-9219-1E556F78B9D0}"/>
              </a:ext>
            </a:extLst>
          </p:cNvPr>
          <p:cNvSpPr txBox="1">
            <a:spLocks noChangeArrowheads="1"/>
          </p:cNvSpPr>
          <p:nvPr/>
        </p:nvSpPr>
        <p:spPr bwMode="auto">
          <a:xfrm>
            <a:off x="1331913" y="4581525"/>
            <a:ext cx="11207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r>
              <a:rPr lang="en-US" altLang="en-US">
                <a:solidFill>
                  <a:schemeClr val="bg2"/>
                </a:solidFill>
                <a:latin typeface="Arial" panose="020B0604020202020204" pitchFamily="34" charset="0"/>
                <a:cs typeface="Arial" panose="020B0604020202020204" pitchFamily="34" charset="0"/>
              </a:rPr>
              <a:t>-96</a:t>
            </a:r>
          </a:p>
          <a:p>
            <a:pPr algn="ctr" eaLnBrk="1" hangingPunct="1"/>
            <a:r>
              <a:rPr lang="en-US" altLang="en-US">
                <a:solidFill>
                  <a:schemeClr val="bg2"/>
                </a:solidFill>
                <a:latin typeface="Arial" panose="020B0604020202020204" pitchFamily="34" charset="0"/>
                <a:cs typeface="Arial" panose="020B0604020202020204" pitchFamily="34" charset="0"/>
              </a:rPr>
              <a:t>All </a:t>
            </a:r>
          </a:p>
          <a:p>
            <a:pPr algn="ctr" eaLnBrk="1" hangingPunct="1"/>
            <a:r>
              <a:rPr lang="en-US" altLang="en-US">
                <a:solidFill>
                  <a:schemeClr val="bg2"/>
                </a:solidFill>
                <a:latin typeface="Arial" panose="020B0604020202020204" pitchFamily="34" charset="0"/>
                <a:cs typeface="Arial" panose="020B0604020202020204" pitchFamily="34" charset="0"/>
              </a:rPr>
              <a:t>wrong!</a:t>
            </a:r>
            <a:endParaRPr lang="en-US" altLang="en-US">
              <a:latin typeface="Arial" panose="020B0604020202020204" pitchFamily="34" charset="0"/>
              <a:cs typeface="Arial" panose="020B0604020202020204" pitchFamily="34" charset="0"/>
            </a:endParaRPr>
          </a:p>
        </p:txBody>
      </p:sp>
      <p:sp>
        <p:nvSpPr>
          <p:cNvPr id="24584" name="TextBox 12">
            <a:extLst>
              <a:ext uri="{FF2B5EF4-FFF2-40B4-BE49-F238E27FC236}">
                <a16:creationId xmlns:a16="http://schemas.microsoft.com/office/drawing/2014/main" id="{052FA180-5841-CAE4-C20A-7CFC77555AD8}"/>
              </a:ext>
            </a:extLst>
          </p:cNvPr>
          <p:cNvSpPr txBox="1">
            <a:spLocks noChangeArrowheads="1"/>
          </p:cNvSpPr>
          <p:nvPr/>
        </p:nvSpPr>
        <p:spPr bwMode="auto">
          <a:xfrm>
            <a:off x="7451725" y="4508500"/>
            <a:ext cx="9366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r>
              <a:rPr lang="en-US" altLang="en-US">
                <a:solidFill>
                  <a:schemeClr val="bg2"/>
                </a:solidFill>
                <a:latin typeface="Arial" panose="020B0604020202020204" pitchFamily="34" charset="0"/>
                <a:cs typeface="Arial" panose="020B0604020202020204" pitchFamily="34" charset="0"/>
              </a:rPr>
              <a:t>+96</a:t>
            </a:r>
          </a:p>
          <a:p>
            <a:pPr algn="ctr" eaLnBrk="1" hangingPunct="1"/>
            <a:r>
              <a:rPr lang="en-US" altLang="en-US">
                <a:solidFill>
                  <a:schemeClr val="bg2"/>
                </a:solidFill>
                <a:latin typeface="Arial" panose="020B0604020202020204" pitchFamily="34" charset="0"/>
                <a:cs typeface="Arial" panose="020B0604020202020204" pitchFamily="34" charset="0"/>
              </a:rPr>
              <a:t>All </a:t>
            </a:r>
          </a:p>
          <a:p>
            <a:pPr algn="ctr" eaLnBrk="1" hangingPunct="1"/>
            <a:r>
              <a:rPr lang="en-US" altLang="en-US">
                <a:solidFill>
                  <a:schemeClr val="bg2"/>
                </a:solidFill>
                <a:latin typeface="Arial" panose="020B0604020202020204" pitchFamily="34" charset="0"/>
                <a:cs typeface="Arial" panose="020B0604020202020204" pitchFamily="34" charset="0"/>
              </a:rPr>
              <a:t>right!</a:t>
            </a:r>
            <a:endParaRPr lang="en-US" altLang="en-US">
              <a:latin typeface="Arial" panose="020B0604020202020204" pitchFamily="34" charset="0"/>
              <a:cs typeface="Arial" panose="020B0604020202020204" pitchFamily="34" charset="0"/>
            </a:endParaRPr>
          </a:p>
          <a:p>
            <a:pPr eaLnBrk="1" hangingPunct="1"/>
            <a:endParaRPr lang="en-US" altLang="en-US"/>
          </a:p>
        </p:txBody>
      </p:sp>
      <p:cxnSp>
        <p:nvCxnSpPr>
          <p:cNvPr id="16" name="Straight Arrow Connector 15">
            <a:extLst>
              <a:ext uri="{FF2B5EF4-FFF2-40B4-BE49-F238E27FC236}">
                <a16:creationId xmlns:a16="http://schemas.microsoft.com/office/drawing/2014/main" id="{448CF841-6FF0-A744-52CD-F024818527C9}"/>
              </a:ext>
            </a:extLst>
          </p:cNvPr>
          <p:cNvCxnSpPr/>
          <p:nvPr/>
        </p:nvCxnSpPr>
        <p:spPr bwMode="auto">
          <a:xfrm flipV="1">
            <a:off x="6227763" y="4652963"/>
            <a:ext cx="468312" cy="1152525"/>
          </a:xfrm>
          <a:prstGeom prst="straightConnector1">
            <a:avLst/>
          </a:prstGeom>
          <a:solidFill>
            <a:schemeClr val="accent1"/>
          </a:solidFill>
          <a:ln w="57150" cap="flat" cmpd="sng" algn="ctr">
            <a:solidFill>
              <a:srgbClr val="008000"/>
            </a:solidFill>
            <a:prstDash val="solid"/>
            <a:round/>
            <a:headEnd type="none" w="med" len="med"/>
            <a:tailEnd type="arrow"/>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24586" name="TextBox 17">
            <a:extLst>
              <a:ext uri="{FF2B5EF4-FFF2-40B4-BE49-F238E27FC236}">
                <a16:creationId xmlns:a16="http://schemas.microsoft.com/office/drawing/2014/main" id="{9E051CA8-C1C7-BE0B-7FC4-0CF88329B392}"/>
              </a:ext>
            </a:extLst>
          </p:cNvPr>
          <p:cNvSpPr txBox="1">
            <a:spLocks noChangeArrowheads="1"/>
          </p:cNvSpPr>
          <p:nvPr/>
        </p:nvSpPr>
        <p:spPr bwMode="auto">
          <a:xfrm>
            <a:off x="4716463" y="5805488"/>
            <a:ext cx="2232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a:solidFill>
                  <a:schemeClr val="bg2"/>
                </a:solidFill>
                <a:latin typeface="Arial" panose="020B0604020202020204" pitchFamily="34" charset="0"/>
                <a:cs typeface="Arial" panose="020B0604020202020204" pitchFamily="34" charset="0"/>
              </a:rPr>
              <a:t>Passmark +70 </a:t>
            </a:r>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1" name="Rectangle 1031">
            <a:extLst>
              <a:ext uri="{FF2B5EF4-FFF2-40B4-BE49-F238E27FC236}">
                <a16:creationId xmlns:a16="http://schemas.microsoft.com/office/drawing/2014/main" id="{48EFC2E2-7F8D-E278-F36B-A17E5256C22D}"/>
              </a:ext>
            </a:extLst>
          </p:cNvPr>
          <p:cNvSpPr>
            <a:spLocks noChangeArrowheads="1"/>
          </p:cNvSpPr>
          <p:nvPr/>
        </p:nvSpPr>
        <p:spPr bwMode="auto">
          <a:xfrm>
            <a:off x="1042988" y="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nchor="ctr"/>
          <a:lstStyle/>
          <a:p>
            <a:pPr>
              <a:defRPr/>
            </a:pPr>
            <a:r>
              <a:rPr lang="en-GB" b="1">
                <a:solidFill>
                  <a:schemeClr val="bg2"/>
                </a:solidFill>
                <a:latin typeface="Arial" charset="0"/>
                <a:ea typeface="ＭＳ Ｐゴシック" charset="0"/>
              </a:rPr>
              <a:t>ECC exam</a:t>
            </a:r>
          </a:p>
        </p:txBody>
      </p:sp>
      <p:sp>
        <p:nvSpPr>
          <p:cNvPr id="25602" name="TextBox 1">
            <a:extLst>
              <a:ext uri="{FF2B5EF4-FFF2-40B4-BE49-F238E27FC236}">
                <a16:creationId xmlns:a16="http://schemas.microsoft.com/office/drawing/2014/main" id="{F050F5F5-63EE-F313-CD74-FF3A5913E590}"/>
              </a:ext>
            </a:extLst>
          </p:cNvPr>
          <p:cNvSpPr txBox="1">
            <a:spLocks noChangeArrowheads="1"/>
          </p:cNvSpPr>
          <p:nvPr/>
        </p:nvSpPr>
        <p:spPr bwMode="auto">
          <a:xfrm>
            <a:off x="1638300" y="1943100"/>
            <a:ext cx="3170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a:t>1) Values of Scoail Care</a:t>
            </a:r>
          </a:p>
        </p:txBody>
      </p:sp>
      <p:sp>
        <p:nvSpPr>
          <p:cNvPr id="25603" name="TextBox 2">
            <a:extLst>
              <a:ext uri="{FF2B5EF4-FFF2-40B4-BE49-F238E27FC236}">
                <a16:creationId xmlns:a16="http://schemas.microsoft.com/office/drawing/2014/main" id="{FB8BE62F-F214-A3EC-2324-0DB9556BC0D7}"/>
              </a:ext>
            </a:extLst>
          </p:cNvPr>
          <p:cNvSpPr txBox="1">
            <a:spLocks noChangeArrowheads="1"/>
          </p:cNvSpPr>
          <p:nvPr/>
        </p:nvSpPr>
        <p:spPr bwMode="auto">
          <a:xfrm>
            <a:off x="1258888" y="1196975"/>
            <a:ext cx="7345362"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buFont typeface="Arial" panose="020B0604020202020204" pitchFamily="34" charset="0"/>
              <a:buChar char="•"/>
            </a:pPr>
            <a:r>
              <a:rPr lang="en-US" altLang="en-US" dirty="0">
                <a:solidFill>
                  <a:schemeClr val="bg2"/>
                </a:solidFill>
                <a:latin typeface="Arial" panose="020B0604020202020204" pitchFamily="34" charset="0"/>
                <a:cs typeface="Arial" panose="020B0604020202020204" pitchFamily="34" charset="0"/>
              </a:rPr>
              <a:t>Why is </a:t>
            </a:r>
            <a:r>
              <a:rPr lang="en-US" altLang="en-US" dirty="0" err="1">
                <a:solidFill>
                  <a:schemeClr val="bg2"/>
                </a:solidFill>
                <a:latin typeface="Arial" panose="020B0604020202020204" pitchFamily="34" charset="0"/>
                <a:cs typeface="Arial" panose="020B0604020202020204" pitchFamily="34" charset="0"/>
              </a:rPr>
              <a:t>passmark</a:t>
            </a:r>
            <a:r>
              <a:rPr lang="en-US" altLang="en-US" dirty="0">
                <a:solidFill>
                  <a:schemeClr val="bg2"/>
                </a:solidFill>
                <a:latin typeface="Arial" panose="020B0604020202020204" pitchFamily="34" charset="0"/>
                <a:cs typeface="Arial" panose="020B0604020202020204" pitchFamily="34" charset="0"/>
              </a:rPr>
              <a:t> so ‘high’?  </a:t>
            </a:r>
            <a:r>
              <a:rPr lang="mr-IN" altLang="en-US" dirty="0">
                <a:solidFill>
                  <a:schemeClr val="bg2"/>
                </a:solidFill>
                <a:latin typeface="Arial" panose="020B0604020202020204" pitchFamily="34" charset="0"/>
                <a:cs typeface="Arial" panose="020B0604020202020204" pitchFamily="34" charset="0"/>
              </a:rPr>
              <a:t>–</a:t>
            </a:r>
            <a:r>
              <a:rPr lang="en-US" altLang="en-US" dirty="0">
                <a:solidFill>
                  <a:schemeClr val="bg2"/>
                </a:solidFill>
                <a:latin typeface="Arial" panose="020B0604020202020204" pitchFamily="34" charset="0"/>
                <a:cs typeface="Arial" panose="020B0604020202020204" pitchFamily="34" charset="0"/>
              </a:rPr>
              <a:t> this is all essential knowledge. Ask yourself -  Would you want to employ (or work with) anyone who got things so wrong in any area that they could not score +2 or more?</a:t>
            </a:r>
          </a:p>
          <a:p>
            <a:pPr eaLnBrk="1" hangingPunct="1">
              <a:buFont typeface="Arial" panose="020B0604020202020204" pitchFamily="34" charset="0"/>
              <a:buChar char="•"/>
            </a:pPr>
            <a:r>
              <a:rPr lang="en-US" altLang="en-US" dirty="0">
                <a:solidFill>
                  <a:schemeClr val="bg2"/>
                </a:solidFill>
                <a:latin typeface="Arial" panose="020B0604020202020204" pitchFamily="34" charset="0"/>
                <a:cs typeface="Arial" panose="020B0604020202020204" pitchFamily="34" charset="0"/>
              </a:rPr>
              <a:t>Pass rate in the ECC exam is around 75%</a:t>
            </a:r>
          </a:p>
          <a:p>
            <a:pPr eaLnBrk="1" hangingPunct="1">
              <a:buFont typeface="Arial" panose="020B0604020202020204" pitchFamily="34" charset="0"/>
              <a:buChar char="•"/>
            </a:pPr>
            <a:r>
              <a:rPr lang="en-US" altLang="en-US" dirty="0">
                <a:solidFill>
                  <a:schemeClr val="bg2"/>
                </a:solidFill>
                <a:latin typeface="Arial" panose="020B0604020202020204" pitchFamily="34" charset="0"/>
                <a:cs typeface="Arial" panose="020B0604020202020204" pitchFamily="34" charset="0"/>
              </a:rPr>
              <a:t>Central register kept in Brussels of all who have sat the exam &amp; hold the ECC</a:t>
            </a:r>
          </a:p>
          <a:p>
            <a:pPr eaLnBrk="1" hangingPunct="1">
              <a:buFont typeface="Arial" panose="020B0604020202020204" pitchFamily="34" charset="0"/>
              <a:buChar char="•"/>
            </a:pPr>
            <a:r>
              <a:rPr lang="en-US" altLang="en-US" dirty="0">
                <a:solidFill>
                  <a:schemeClr val="bg2"/>
                </a:solidFill>
                <a:latin typeface="Arial" panose="020B0604020202020204" pitchFamily="34" charset="0"/>
                <a:cs typeface="Arial" panose="020B0604020202020204" pitchFamily="34" charset="0"/>
              </a:rPr>
              <a:t>EC Certificate lists the 8 BESCLO areas</a:t>
            </a:r>
          </a:p>
          <a:p>
            <a:pPr eaLnBrk="1" hangingPunct="1">
              <a:buFont typeface="Arial" panose="020B0604020202020204" pitchFamily="34" charset="0"/>
              <a:buChar char="•"/>
            </a:pPr>
            <a:r>
              <a:rPr lang="en-US" altLang="en-US" dirty="0">
                <a:solidFill>
                  <a:schemeClr val="bg2"/>
                </a:solidFill>
                <a:latin typeface="Arial" panose="020B0604020202020204" pitchFamily="34" charset="0"/>
                <a:cs typeface="Arial" panose="020B0604020202020204" pitchFamily="34" charset="0"/>
              </a:rPr>
              <a:t>By 2022 over 9,000 people now hold the ECC</a:t>
            </a:r>
          </a:p>
          <a:p>
            <a:pPr eaLnBrk="1" hangingPunct="1">
              <a:buFont typeface="Arial" panose="020B0604020202020204" pitchFamily="34" charset="0"/>
              <a:buChar char="•"/>
            </a:pPr>
            <a:r>
              <a:rPr lang="en-US" altLang="en-US" dirty="0">
                <a:solidFill>
                  <a:schemeClr val="bg2"/>
                </a:solidFill>
                <a:latin typeface="Arial" panose="020B0604020202020204" pitchFamily="34" charset="0"/>
                <a:cs typeface="Arial" panose="020B0604020202020204" pitchFamily="34" charset="0"/>
              </a:rPr>
              <a:t>Exam available in many languages</a:t>
            </a:r>
          </a:p>
          <a:p>
            <a:pPr eaLnBrk="1" hangingPunct="1">
              <a:buFont typeface="Arial" panose="020B0604020202020204" pitchFamily="34" charset="0"/>
              <a:buChar char="•"/>
            </a:pPr>
            <a:r>
              <a:rPr lang="en-US" altLang="en-US" dirty="0">
                <a:solidFill>
                  <a:schemeClr val="bg2"/>
                </a:solidFill>
                <a:latin typeface="Arial" panose="020B0604020202020204" pitchFamily="34" charset="0"/>
                <a:cs typeface="Arial" panose="020B0604020202020204" pitchFamily="34" charset="0"/>
              </a:rPr>
              <a:t>‘Lead partner’ system in each country</a:t>
            </a:r>
          </a:p>
          <a:p>
            <a:pPr eaLnBrk="1" hangingPunct="1">
              <a:buFont typeface="Arial" panose="020B0604020202020204" pitchFamily="34" charset="0"/>
              <a:buChar char="•"/>
            </a:pPr>
            <a:r>
              <a:rPr lang="en-US" altLang="en-US" dirty="0">
                <a:solidFill>
                  <a:schemeClr val="bg2"/>
                </a:solidFill>
                <a:latin typeface="Arial" panose="020B0604020202020204" pitchFamily="34" charset="0"/>
                <a:cs typeface="Arial" panose="020B0604020202020204" pitchFamily="34" charset="0"/>
              </a:rPr>
              <a:t>Cost of exam varies in each country</a:t>
            </a:r>
          </a:p>
        </p:txBody>
      </p:sp>
      <p:cxnSp>
        <p:nvCxnSpPr>
          <p:cNvPr id="5" name="Straight Connector 4">
            <a:extLst>
              <a:ext uri="{FF2B5EF4-FFF2-40B4-BE49-F238E27FC236}">
                <a16:creationId xmlns:a16="http://schemas.microsoft.com/office/drawing/2014/main" id="{01E857D7-5349-88EE-375B-E3FE5A9B6A70}"/>
              </a:ext>
            </a:extLst>
          </p:cNvPr>
          <p:cNvCxnSpPr/>
          <p:nvPr/>
        </p:nvCxnSpPr>
        <p:spPr bwMode="auto">
          <a:xfrm>
            <a:off x="3894138" y="4757738"/>
            <a:ext cx="822325" cy="82232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25605" name="TextBox 12">
            <a:extLst>
              <a:ext uri="{FF2B5EF4-FFF2-40B4-BE49-F238E27FC236}">
                <a16:creationId xmlns:a16="http://schemas.microsoft.com/office/drawing/2014/main" id="{108E4EDE-90B4-06E3-2A48-026B6889DB46}"/>
              </a:ext>
            </a:extLst>
          </p:cNvPr>
          <p:cNvSpPr txBox="1">
            <a:spLocks noChangeArrowheads="1"/>
          </p:cNvSpPr>
          <p:nvPr/>
        </p:nvSpPr>
        <p:spPr bwMode="auto">
          <a:xfrm>
            <a:off x="7451725" y="4508500"/>
            <a:ext cx="9366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endParaRPr lang="en-US" altLang="en-US">
              <a:latin typeface="Arial" panose="020B0604020202020204" pitchFamily="34" charset="0"/>
              <a:cs typeface="Arial" panose="020B0604020202020204" pitchFamily="34" charset="0"/>
            </a:endParaRPr>
          </a:p>
          <a:p>
            <a:pPr eaLnBrk="1" hangingPunct="1"/>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1" name="Rectangle 1031">
            <a:extLst>
              <a:ext uri="{FF2B5EF4-FFF2-40B4-BE49-F238E27FC236}">
                <a16:creationId xmlns:a16="http://schemas.microsoft.com/office/drawing/2014/main" id="{48EFC2E2-7F8D-E278-F36B-A17E5256C22D}"/>
              </a:ext>
            </a:extLst>
          </p:cNvPr>
          <p:cNvSpPr>
            <a:spLocks noChangeArrowheads="1"/>
          </p:cNvSpPr>
          <p:nvPr/>
        </p:nvSpPr>
        <p:spPr bwMode="auto">
          <a:xfrm>
            <a:off x="1042988" y="0"/>
            <a:ext cx="77724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defRPr/>
            </a:pPr>
            <a:r>
              <a:rPr lang="en-GB" b="1" dirty="0">
                <a:solidFill>
                  <a:schemeClr val="bg2"/>
                </a:solidFill>
                <a:latin typeface="Arial" charset="0"/>
                <a:ea typeface="ＭＳ Ｐゴシック" charset="0"/>
              </a:rPr>
              <a:t>ECC 2022 update</a:t>
            </a:r>
          </a:p>
        </p:txBody>
      </p:sp>
      <p:sp>
        <p:nvSpPr>
          <p:cNvPr id="25602" name="TextBox 1">
            <a:extLst>
              <a:ext uri="{FF2B5EF4-FFF2-40B4-BE49-F238E27FC236}">
                <a16:creationId xmlns:a16="http://schemas.microsoft.com/office/drawing/2014/main" id="{F050F5F5-63EE-F313-CD74-FF3A5913E590}"/>
              </a:ext>
            </a:extLst>
          </p:cNvPr>
          <p:cNvSpPr txBox="1">
            <a:spLocks noChangeArrowheads="1"/>
          </p:cNvSpPr>
          <p:nvPr/>
        </p:nvSpPr>
        <p:spPr bwMode="auto">
          <a:xfrm>
            <a:off x="1638300" y="1943100"/>
            <a:ext cx="3170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dirty="0"/>
              <a:t>1) Values of </a:t>
            </a:r>
            <a:r>
              <a:rPr lang="en-US" altLang="en-US" dirty="0" err="1"/>
              <a:t>Scoail</a:t>
            </a:r>
            <a:r>
              <a:rPr lang="en-US" altLang="en-US" dirty="0"/>
              <a:t> Care</a:t>
            </a:r>
          </a:p>
        </p:txBody>
      </p:sp>
      <p:sp>
        <p:nvSpPr>
          <p:cNvPr id="25603" name="TextBox 2">
            <a:extLst>
              <a:ext uri="{FF2B5EF4-FFF2-40B4-BE49-F238E27FC236}">
                <a16:creationId xmlns:a16="http://schemas.microsoft.com/office/drawing/2014/main" id="{FB8BE62F-F214-A3EC-2324-0DB9556BC0D7}"/>
              </a:ext>
            </a:extLst>
          </p:cNvPr>
          <p:cNvSpPr txBox="1">
            <a:spLocks noChangeArrowheads="1"/>
          </p:cNvSpPr>
          <p:nvPr/>
        </p:nvSpPr>
        <p:spPr bwMode="auto">
          <a:xfrm>
            <a:off x="1258888" y="1196975"/>
            <a:ext cx="7345362"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buFont typeface="Arial" panose="020B0604020202020204" pitchFamily="34" charset="0"/>
              <a:buChar char="•"/>
            </a:pPr>
            <a:r>
              <a:rPr lang="en-US" altLang="en-US" dirty="0">
                <a:solidFill>
                  <a:schemeClr val="bg2"/>
                </a:solidFill>
                <a:latin typeface="Arial" panose="020B0604020202020204" pitchFamily="34" charset="0"/>
                <a:cs typeface="Arial" panose="020B0604020202020204" pitchFamily="34" charset="0"/>
              </a:rPr>
              <a:t>ECC has new </a:t>
            </a:r>
            <a:r>
              <a:rPr lang="en-US" altLang="en-US" dirty="0" err="1">
                <a:solidFill>
                  <a:schemeClr val="bg2"/>
                </a:solidFill>
                <a:latin typeface="Arial" panose="020B0604020202020204" pitchFamily="34" charset="0"/>
                <a:cs typeface="Arial" panose="020B0604020202020204" pitchFamily="34" charset="0"/>
              </a:rPr>
              <a:t>url</a:t>
            </a:r>
            <a:r>
              <a:rPr lang="en-US" altLang="en-US" dirty="0">
                <a:solidFill>
                  <a:schemeClr val="bg2"/>
                </a:solidFill>
                <a:latin typeface="Arial" panose="020B0604020202020204" pitchFamily="34" charset="0"/>
                <a:cs typeface="Arial" panose="020B0604020202020204" pitchFamily="34" charset="0"/>
              </a:rPr>
              <a:t> </a:t>
            </a:r>
            <a:r>
              <a:rPr lang="en-US" altLang="en-US" dirty="0">
                <a:solidFill>
                  <a:srgbClr val="FF000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www.europeancarecertificate.eu </a:t>
            </a:r>
            <a:r>
              <a:rPr lang="en-US" altLang="en-US" dirty="0">
                <a:solidFill>
                  <a:schemeClr val="bg2"/>
                </a:solidFill>
                <a:latin typeface="Arial" panose="020B0604020202020204" pitchFamily="34" charset="0"/>
                <a:cs typeface="Arial" panose="020B0604020202020204" pitchFamily="34" charset="0"/>
              </a:rPr>
              <a:t>and and new website</a:t>
            </a:r>
          </a:p>
          <a:p>
            <a:pPr eaLnBrk="1" hangingPunct="1">
              <a:buFont typeface="Arial" panose="020B0604020202020204" pitchFamily="34" charset="0"/>
              <a:buChar char="•"/>
            </a:pPr>
            <a:r>
              <a:rPr lang="en-US" altLang="en-US" dirty="0">
                <a:solidFill>
                  <a:schemeClr val="bg2"/>
                </a:solidFill>
                <a:latin typeface="Arial" panose="020B0604020202020204" pitchFamily="34" charset="0"/>
                <a:cs typeface="Arial" panose="020B0604020202020204" pitchFamily="34" charset="0"/>
              </a:rPr>
              <a:t>In addition to the face-to-face taught course we will soon have an online version of the ECC training course – a </a:t>
            </a:r>
            <a:r>
              <a:rPr lang="en-US" altLang="en-US" b="1" dirty="0">
                <a:solidFill>
                  <a:srgbClr val="FF0000"/>
                </a:solidFill>
                <a:latin typeface="Arial" panose="020B0604020202020204" pitchFamily="34" charset="0"/>
                <a:cs typeface="Arial" panose="020B0604020202020204" pitchFamily="34" charset="0"/>
              </a:rPr>
              <a:t>MOOC</a:t>
            </a:r>
            <a:r>
              <a:rPr lang="en-US" altLang="en-US" dirty="0">
                <a:solidFill>
                  <a:schemeClr val="bg2"/>
                </a:solidFill>
                <a:latin typeface="Arial" panose="020B0604020202020204" pitchFamily="34" charset="0"/>
                <a:cs typeface="Arial" panose="020B0604020202020204" pitchFamily="34" charset="0"/>
              </a:rPr>
              <a:t> – massive open online course.  </a:t>
            </a:r>
          </a:p>
          <a:p>
            <a:pPr eaLnBrk="1" hangingPunct="1">
              <a:buFont typeface="Arial" panose="020B0604020202020204" pitchFamily="34" charset="0"/>
              <a:buChar char="•"/>
            </a:pPr>
            <a:r>
              <a:rPr lang="en-US" altLang="en-US" dirty="0">
                <a:solidFill>
                  <a:schemeClr val="bg2"/>
                </a:solidFill>
                <a:latin typeface="Arial" panose="020B0604020202020204" pitchFamily="34" charset="0"/>
                <a:cs typeface="Arial" panose="020B0604020202020204" pitchFamily="34" charset="0"/>
              </a:rPr>
              <a:t>Access to it will be free. We aim to provide it in as many languages as possible. </a:t>
            </a:r>
          </a:p>
          <a:p>
            <a:pPr eaLnBrk="1" hangingPunct="1">
              <a:buFont typeface="Arial" panose="020B0604020202020204" pitchFamily="34" charset="0"/>
              <a:buChar char="•"/>
            </a:pPr>
            <a:r>
              <a:rPr lang="en-US" altLang="en-US" dirty="0">
                <a:solidFill>
                  <a:schemeClr val="bg2"/>
                </a:solidFill>
                <a:latin typeface="Arial" panose="020B0604020202020204" pitchFamily="34" charset="0"/>
                <a:cs typeface="Arial" panose="020B0604020202020204" pitchFamily="34" charset="0"/>
              </a:rPr>
              <a:t>Lead Partners will still be able to offer online and paper versions of the ECC exam.</a:t>
            </a:r>
          </a:p>
          <a:p>
            <a:pPr eaLnBrk="1" hangingPunct="1">
              <a:buFont typeface="Arial" panose="020B0604020202020204" pitchFamily="34" charset="0"/>
              <a:buChar char="•"/>
            </a:pPr>
            <a:r>
              <a:rPr lang="en-US" altLang="en-US" dirty="0">
                <a:solidFill>
                  <a:schemeClr val="bg2"/>
                </a:solidFill>
                <a:latin typeface="Arial" panose="020B0604020202020204" pitchFamily="34" charset="0"/>
                <a:cs typeface="Arial" panose="020B0604020202020204" pitchFamily="34" charset="0"/>
              </a:rPr>
              <a:t>Want to link the ECC to new ideas in EC’s developments in Quality Framework for Social Services</a:t>
            </a:r>
          </a:p>
        </p:txBody>
      </p:sp>
      <p:cxnSp>
        <p:nvCxnSpPr>
          <p:cNvPr id="5" name="Straight Connector 4">
            <a:extLst>
              <a:ext uri="{FF2B5EF4-FFF2-40B4-BE49-F238E27FC236}">
                <a16:creationId xmlns:a16="http://schemas.microsoft.com/office/drawing/2014/main" id="{01E857D7-5349-88EE-375B-E3FE5A9B6A70}"/>
              </a:ext>
            </a:extLst>
          </p:cNvPr>
          <p:cNvCxnSpPr/>
          <p:nvPr/>
        </p:nvCxnSpPr>
        <p:spPr bwMode="auto">
          <a:xfrm>
            <a:off x="3894138" y="4757738"/>
            <a:ext cx="822325" cy="82232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5605" name="TextBox 12">
            <a:extLst>
              <a:ext uri="{FF2B5EF4-FFF2-40B4-BE49-F238E27FC236}">
                <a16:creationId xmlns:a16="http://schemas.microsoft.com/office/drawing/2014/main" id="{108E4EDE-90B4-06E3-2A48-026B6889DB46}"/>
              </a:ext>
            </a:extLst>
          </p:cNvPr>
          <p:cNvSpPr txBox="1">
            <a:spLocks noChangeArrowheads="1"/>
          </p:cNvSpPr>
          <p:nvPr/>
        </p:nvSpPr>
        <p:spPr bwMode="auto">
          <a:xfrm>
            <a:off x="7451725" y="4508500"/>
            <a:ext cx="9366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endParaRPr lang="en-US" altLang="en-US">
              <a:latin typeface="Arial" panose="020B0604020202020204" pitchFamily="34" charset="0"/>
              <a:cs typeface="Arial" panose="020B0604020202020204" pitchFamily="34" charset="0"/>
            </a:endParaRPr>
          </a:p>
          <a:p>
            <a:pPr eaLnBrk="1" hangingPunct="1"/>
            <a:endParaRPr lang="en-US" altLang="en-US"/>
          </a:p>
        </p:txBody>
      </p:sp>
    </p:spTree>
    <p:extLst>
      <p:ext uri="{BB962C8B-B14F-4D97-AF65-F5344CB8AC3E}">
        <p14:creationId xmlns:p14="http://schemas.microsoft.com/office/powerpoint/2010/main" val="2762310997"/>
      </p:ext>
    </p:extLst>
  </p:cSld>
  <p:clrMapOvr>
    <a:masterClrMapping/>
  </p:clrMapOvr>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3F4810AB72642817D07682898C628" ma:contentTypeVersion="16" ma:contentTypeDescription="Een nieuw document maken." ma:contentTypeScope="" ma:versionID="94e7dd8755f154034fee38c2b169b544">
  <xsd:schema xmlns:xsd="http://www.w3.org/2001/XMLSchema" xmlns:xs="http://www.w3.org/2001/XMLSchema" xmlns:p="http://schemas.microsoft.com/office/2006/metadata/properties" xmlns:ns2="0b4e6542-4a28-464b-916a-ac287e1e15ef" xmlns:ns3="cae8c1b8-3cee-434b-8da9-32960356a7de" targetNamespace="http://schemas.microsoft.com/office/2006/metadata/properties" ma:root="true" ma:fieldsID="ef226c85edda6327cf3c0247deafefd4" ns2:_="" ns3:_="">
    <xsd:import namespace="0b4e6542-4a28-464b-916a-ac287e1e15ef"/>
    <xsd:import namespace="cae8c1b8-3cee-434b-8da9-32960356a7d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4e6542-4a28-464b-916a-ac287e1e15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f60ac6d-2d98-46b4-814c-7165044f02d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ae8c1b8-3cee-434b-8da9-32960356a7de" elementFormDefault="qualified">
    <xsd:import namespace="http://schemas.microsoft.com/office/2006/documentManagement/types"/>
    <xsd:import namespace="http://schemas.microsoft.com/office/infopath/2007/PartnerControls"/>
    <xsd:element name="SharedWithUsers" ma:index="17"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5d13aecc-10f9-435e-a0c0-6a8e69e4f875}" ma:internalName="TaxCatchAll" ma:showField="CatchAllData" ma:web="cae8c1b8-3cee-434b-8da9-32960356a7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b4e6542-4a28-464b-916a-ac287e1e15ef">
      <Terms xmlns="http://schemas.microsoft.com/office/infopath/2007/PartnerControls"/>
    </lcf76f155ced4ddcb4097134ff3c332f>
    <TaxCatchAll xmlns="cae8c1b8-3cee-434b-8da9-32960356a7de" xsi:nil="true"/>
  </documentManagement>
</p:properties>
</file>

<file path=customXml/itemProps1.xml><?xml version="1.0" encoding="utf-8"?>
<ds:datastoreItem xmlns:ds="http://schemas.openxmlformats.org/officeDocument/2006/customXml" ds:itemID="{1B3BA21A-B91C-45AD-84F6-41CA0F61F9A1}"/>
</file>

<file path=customXml/itemProps2.xml><?xml version="1.0" encoding="utf-8"?>
<ds:datastoreItem xmlns:ds="http://schemas.openxmlformats.org/officeDocument/2006/customXml" ds:itemID="{E2CB1DA9-B147-4776-998C-226A27EA75D5}"/>
</file>

<file path=customXml/itemProps3.xml><?xml version="1.0" encoding="utf-8"?>
<ds:datastoreItem xmlns:ds="http://schemas.openxmlformats.org/officeDocument/2006/customXml" ds:itemID="{6167A21D-260A-4203-BACF-6FE8E72E893C}"/>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597</TotalTime>
  <Words>855</Words>
  <Application>Microsoft Office PowerPoint</Application>
  <PresentationFormat>On-screen Show (4:3)</PresentationFormat>
  <Paragraphs>80</Paragraphs>
  <Slides>11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FrutigerLTStd-LightItalic</vt:lpstr>
      <vt:lpstr>Times New Roman</vt:lpstr>
      <vt:lpstr>Verdana</vt:lpstr>
      <vt:lpstr>Wingdings</vt:lpstr>
      <vt:lpstr>ZapfDingbats</vt:lpstr>
      <vt:lpstr>Azure</vt:lpstr>
      <vt:lpstr>European Care Certificate</vt:lpstr>
      <vt:lpstr>What is the European Care Certificate (ECC)?</vt:lpstr>
      <vt:lpstr>Why is the ECC needed? </vt:lpstr>
      <vt:lpstr>The ECC has… </vt:lpstr>
      <vt:lpstr>The ECC - Partners </vt:lpstr>
      <vt:lpstr>PowerPoint Presentation</vt:lpstr>
      <vt:lpstr>PowerPoint Presentation</vt:lpstr>
      <vt:lpstr>PowerPoint Presentation</vt:lpstr>
      <vt:lpstr>PowerPoint Presentation</vt:lpstr>
      <vt:lpstr>PowerPoint Presentation</vt:lpstr>
      <vt:lpstr>PowerPoint Presentation</vt:lpstr>
    </vt:vector>
  </TitlesOfParts>
  <Company>Topss England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Care Licence</dc:title>
  <dc:creator>dmundet</dc:creator>
  <cp:lastModifiedBy>Zoé Lardou [EASPD]</cp:lastModifiedBy>
  <cp:revision>45</cp:revision>
  <cp:lastPrinted>2009-04-22T19:24:48Z</cp:lastPrinted>
  <dcterms:created xsi:type="dcterms:W3CDTF">2007-02-20T10:59:49Z</dcterms:created>
  <dcterms:modified xsi:type="dcterms:W3CDTF">2022-10-14T08:30:41Z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0x0101008733F4810AB72642817D07682898C628</vt:lpwstr>
  </property>
</Properties>
</file>