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256" r:id="rId5"/>
    <p:sldId id="275" r:id="rId6"/>
    <p:sldId id="257" r:id="rId7"/>
    <p:sldId id="278" r:id="rId8"/>
    <p:sldId id="279" r:id="rId9"/>
    <p:sldId id="280" r:id="rId10"/>
    <p:sldId id="281" r:id="rId11"/>
    <p:sldId id="282" r:id="rId12"/>
    <p:sldId id="283" r:id="rId13"/>
    <p:sldId id="284" r:id="rId14"/>
    <p:sldId id="285" r:id="rId15"/>
    <p:sldId id="286" r:id="rId16"/>
    <p:sldId id="287" r:id="rId17"/>
    <p:sldId id="288" r:id="rId18"/>
    <p:sldId id="289" r:id="rId19"/>
    <p:sldId id="290" r:id="rId20"/>
    <p:sldId id="271" r:id="rId21"/>
    <p:sldId id="274" r:id="rId22"/>
    <p:sldId id="272" r:id="rId23"/>
    <p:sldId id="273" r:id="rId24"/>
    <p:sldId id="276" r:id="rId25"/>
  </p:sldIdLst>
  <p:sldSz cx="18288000" cy="10287000"/>
  <p:notesSz cx="6858000" cy="9144000"/>
  <p:embeddedFontLst>
    <p:embeddedFont>
      <p:font typeface="Calibri" panose="020F0502020204030204" pitchFamily="34" charset="0"/>
      <p:regular r:id="rId26"/>
      <p:bold r:id="rId27"/>
      <p:italic r:id="rId28"/>
      <p:boldItalic r:id="rId29"/>
    </p:embeddedFont>
    <p:embeddedFont>
      <p:font typeface="Lato" panose="020F0502020204030203" pitchFamily="34" charset="0"/>
      <p:regular r:id="rId30"/>
      <p:bold r:id="rId31"/>
      <p:italic r:id="rId32"/>
      <p:boldItalic r:id="rId33"/>
    </p:embeddedFont>
    <p:embeddedFont>
      <p:font typeface="Open Sans" panose="020B0606030504020204" pitchFamily="34" charset="0"/>
      <p:regular r:id="rId34"/>
      <p:bold r:id="rId35"/>
      <p:italic r:id="rId36"/>
      <p:boldItalic r:id="rId37"/>
    </p:embeddedFont>
    <p:embeddedFont>
      <p:font typeface="Open Sans Bold Bold" panose="020B0604020202020204" charset="0"/>
      <p:regular r:id="rId38"/>
    </p:embeddedFont>
    <p:embeddedFont>
      <p:font typeface="Open Sans Extra Bold" panose="020B0604020202020204" charset="0"/>
      <p:regular r:id="rId39"/>
    </p:embeddedFont>
    <p:embeddedFont>
      <p:font typeface="Roboto Condensed" panose="02000000000000000000" pitchFamily="2" charset="0"/>
      <p:regular r:id="rId40"/>
      <p:bold r:id="rId41"/>
      <p:italic r:id="rId42"/>
      <p:boldItalic r:id="rId4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930578B-CB37-43A1-9089-EF27B570B819}" v="2" dt="2023-06-07T21:22:43.0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38" d="100"/>
          <a:sy n="38" d="100"/>
        </p:scale>
        <p:origin x="980" y="6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1.fntdata"/><Relationship Id="rId39" Type="http://schemas.openxmlformats.org/officeDocument/2006/relationships/font" Target="fonts/font14.fntdata"/><Relationship Id="rId21" Type="http://schemas.openxmlformats.org/officeDocument/2006/relationships/slide" Target="slides/slide17.xml"/><Relationship Id="rId34" Type="http://schemas.openxmlformats.org/officeDocument/2006/relationships/font" Target="fonts/font9.fntdata"/><Relationship Id="rId42" Type="http://schemas.openxmlformats.org/officeDocument/2006/relationships/font" Target="fonts/font17.fntdata"/><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font" Target="fonts/font4.fntdata"/><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3.fntdata"/><Relationship Id="rId36" Type="http://schemas.openxmlformats.org/officeDocument/2006/relationships/font" Target="fonts/font11.fntdata"/><Relationship Id="rId49"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6.fntdata"/><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font" Target="fonts/font18.fntdata"/><Relationship Id="rId48"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8.fntdata"/><Relationship Id="rId38" Type="http://schemas.openxmlformats.org/officeDocument/2006/relationships/font" Target="fonts/font13.fntdata"/><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font" Target="fonts/font16.fntdata"/><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vishi Rekhi [EASPD]" userId="ddad1592-e9e0-42af-9040-af62cc6b1840" providerId="ADAL" clId="{3930578B-CB37-43A1-9089-EF27B570B819}"/>
    <pc:docChg chg="undo custSel addSld delSld modSld sldOrd">
      <pc:chgData name="Tavishi Rekhi [EASPD]" userId="ddad1592-e9e0-42af-9040-af62cc6b1840" providerId="ADAL" clId="{3930578B-CB37-43A1-9089-EF27B570B819}" dt="2023-06-08T12:04:24.810" v="343" actId="20577"/>
      <pc:docMkLst>
        <pc:docMk/>
      </pc:docMkLst>
      <pc:sldChg chg="addSp delSp modSp mod">
        <pc:chgData name="Tavishi Rekhi [EASPD]" userId="ddad1592-e9e0-42af-9040-af62cc6b1840" providerId="ADAL" clId="{3930578B-CB37-43A1-9089-EF27B570B819}" dt="2023-06-08T12:03:22.300" v="328" actId="1076"/>
        <pc:sldMkLst>
          <pc:docMk/>
          <pc:sldMk cId="0" sldId="256"/>
        </pc:sldMkLst>
        <pc:spChg chg="mod">
          <ac:chgData name="Tavishi Rekhi [EASPD]" userId="ddad1592-e9e0-42af-9040-af62cc6b1840" providerId="ADAL" clId="{3930578B-CB37-43A1-9089-EF27B570B819}" dt="2023-06-05T10:20:48.474" v="121" actId="1076"/>
          <ac:spMkLst>
            <pc:docMk/>
            <pc:sldMk cId="0" sldId="256"/>
            <ac:spMk id="14" creationId="{00000000-0000-0000-0000-000000000000}"/>
          </ac:spMkLst>
        </pc:spChg>
        <pc:spChg chg="mod">
          <ac:chgData name="Tavishi Rekhi [EASPD]" userId="ddad1592-e9e0-42af-9040-af62cc6b1840" providerId="ADAL" clId="{3930578B-CB37-43A1-9089-EF27B570B819}" dt="2023-06-05T09:53:33.681" v="35" actId="1076"/>
          <ac:spMkLst>
            <pc:docMk/>
            <pc:sldMk cId="0" sldId="256"/>
            <ac:spMk id="19" creationId="{00000000-0000-0000-0000-000000000000}"/>
          </ac:spMkLst>
        </pc:spChg>
        <pc:spChg chg="mod">
          <ac:chgData name="Tavishi Rekhi [EASPD]" userId="ddad1592-e9e0-42af-9040-af62cc6b1840" providerId="ADAL" clId="{3930578B-CB37-43A1-9089-EF27B570B819}" dt="2023-06-08T12:03:15.766" v="326" actId="1076"/>
          <ac:spMkLst>
            <pc:docMk/>
            <pc:sldMk cId="0" sldId="256"/>
            <ac:spMk id="20" creationId="{00000000-0000-0000-0000-000000000000}"/>
          </ac:spMkLst>
        </pc:spChg>
        <pc:spChg chg="mod">
          <ac:chgData name="Tavishi Rekhi [EASPD]" userId="ddad1592-e9e0-42af-9040-af62cc6b1840" providerId="ADAL" clId="{3930578B-CB37-43A1-9089-EF27B570B819}" dt="2023-06-08T12:03:18.723" v="327" actId="1076"/>
          <ac:spMkLst>
            <pc:docMk/>
            <pc:sldMk cId="0" sldId="256"/>
            <ac:spMk id="21" creationId="{00000000-0000-0000-0000-000000000000}"/>
          </ac:spMkLst>
        </pc:spChg>
        <pc:spChg chg="add del">
          <ac:chgData name="Tavishi Rekhi [EASPD]" userId="ddad1592-e9e0-42af-9040-af62cc6b1840" providerId="ADAL" clId="{3930578B-CB37-43A1-9089-EF27B570B819}" dt="2023-06-05T09:52:40.164" v="21" actId="22"/>
          <ac:spMkLst>
            <pc:docMk/>
            <pc:sldMk cId="0" sldId="256"/>
            <ac:spMk id="23" creationId="{60A36652-A4EE-A10E-BDA0-289F3288BEBA}"/>
          </ac:spMkLst>
        </pc:spChg>
        <pc:spChg chg="add mod">
          <ac:chgData name="Tavishi Rekhi [EASPD]" userId="ddad1592-e9e0-42af-9040-af62cc6b1840" providerId="ADAL" clId="{3930578B-CB37-43A1-9089-EF27B570B819}" dt="2023-06-08T12:03:22.300" v="328" actId="1076"/>
          <ac:spMkLst>
            <pc:docMk/>
            <pc:sldMk cId="0" sldId="256"/>
            <ac:spMk id="24" creationId="{8ABD40AA-E5EC-AC02-7911-1D97F908684F}"/>
          </ac:spMkLst>
        </pc:spChg>
        <pc:grpChg chg="mod">
          <ac:chgData name="Tavishi Rekhi [EASPD]" userId="ddad1592-e9e0-42af-9040-af62cc6b1840" providerId="ADAL" clId="{3930578B-CB37-43A1-9089-EF27B570B819}" dt="2023-06-05T10:11:34.455" v="119" actId="1076"/>
          <ac:grpSpMkLst>
            <pc:docMk/>
            <pc:sldMk cId="0" sldId="256"/>
            <ac:grpSpMk id="9" creationId="{00000000-0000-0000-0000-000000000000}"/>
          </ac:grpSpMkLst>
        </pc:grpChg>
        <pc:grpChg chg="mod">
          <ac:chgData name="Tavishi Rekhi [EASPD]" userId="ddad1592-e9e0-42af-9040-af62cc6b1840" providerId="ADAL" clId="{3930578B-CB37-43A1-9089-EF27B570B819}" dt="2023-06-05T10:11:32.378" v="118" actId="1076"/>
          <ac:grpSpMkLst>
            <pc:docMk/>
            <pc:sldMk cId="0" sldId="256"/>
            <ac:grpSpMk id="15" creationId="{00000000-0000-0000-0000-000000000000}"/>
          </ac:grpSpMkLst>
        </pc:grpChg>
        <pc:picChg chg="mod">
          <ac:chgData name="Tavishi Rekhi [EASPD]" userId="ddad1592-e9e0-42af-9040-af62cc6b1840" providerId="ADAL" clId="{3930578B-CB37-43A1-9089-EF27B570B819}" dt="2023-06-05T10:11:36.425" v="120" actId="1076"/>
          <ac:picMkLst>
            <pc:docMk/>
            <pc:sldMk cId="0" sldId="256"/>
            <ac:picMk id="10" creationId="{00000000-0000-0000-0000-000000000000}"/>
          </ac:picMkLst>
        </pc:picChg>
        <pc:picChg chg="mod">
          <ac:chgData name="Tavishi Rekhi [EASPD]" userId="ddad1592-e9e0-42af-9040-af62cc6b1840" providerId="ADAL" clId="{3930578B-CB37-43A1-9089-EF27B570B819}" dt="2023-06-05T10:08:44.930" v="112" actId="1076"/>
          <ac:picMkLst>
            <pc:docMk/>
            <pc:sldMk cId="0" sldId="256"/>
            <ac:picMk id="11" creationId="{00000000-0000-0000-0000-000000000000}"/>
          </ac:picMkLst>
        </pc:picChg>
        <pc:picChg chg="mod">
          <ac:chgData name="Tavishi Rekhi [EASPD]" userId="ddad1592-e9e0-42af-9040-af62cc6b1840" providerId="ADAL" clId="{3930578B-CB37-43A1-9089-EF27B570B819}" dt="2023-06-05T10:08:22.926" v="105" actId="1076"/>
          <ac:picMkLst>
            <pc:docMk/>
            <pc:sldMk cId="0" sldId="256"/>
            <ac:picMk id="12" creationId="{00000000-0000-0000-0000-000000000000}"/>
          </ac:picMkLst>
        </pc:picChg>
        <pc:picChg chg="mod">
          <ac:chgData name="Tavishi Rekhi [EASPD]" userId="ddad1592-e9e0-42af-9040-af62cc6b1840" providerId="ADAL" clId="{3930578B-CB37-43A1-9089-EF27B570B819}" dt="2023-06-05T10:11:28.105" v="116" actId="1076"/>
          <ac:picMkLst>
            <pc:docMk/>
            <pc:sldMk cId="0" sldId="256"/>
            <ac:picMk id="13" creationId="{00000000-0000-0000-0000-000000000000}"/>
          </ac:picMkLst>
        </pc:picChg>
        <pc:picChg chg="mod">
          <ac:chgData name="Tavishi Rekhi [EASPD]" userId="ddad1592-e9e0-42af-9040-af62cc6b1840" providerId="ADAL" clId="{3930578B-CB37-43A1-9089-EF27B570B819}" dt="2023-06-05T09:53:28.613" v="34" actId="14100"/>
          <ac:picMkLst>
            <pc:docMk/>
            <pc:sldMk cId="0" sldId="256"/>
            <ac:picMk id="18" creationId="{00000000-0000-0000-0000-000000000000}"/>
          </ac:picMkLst>
        </pc:picChg>
      </pc:sldChg>
      <pc:sldChg chg="modSp add mod">
        <pc:chgData name="Tavishi Rekhi [EASPD]" userId="ddad1592-e9e0-42af-9040-af62cc6b1840" providerId="ADAL" clId="{3930578B-CB37-43A1-9089-EF27B570B819}" dt="2023-06-07T21:22:43.050" v="324" actId="1076"/>
        <pc:sldMkLst>
          <pc:docMk/>
          <pc:sldMk cId="0" sldId="257"/>
        </pc:sldMkLst>
        <pc:spChg chg="mod">
          <ac:chgData name="Tavishi Rekhi [EASPD]" userId="ddad1592-e9e0-42af-9040-af62cc6b1840" providerId="ADAL" clId="{3930578B-CB37-43A1-9089-EF27B570B819}" dt="2023-06-07T21:22:40.659" v="323" actId="1076"/>
          <ac:spMkLst>
            <pc:docMk/>
            <pc:sldMk cId="0" sldId="257"/>
            <ac:spMk id="19" creationId="{00000000-0000-0000-0000-000000000000}"/>
          </ac:spMkLst>
        </pc:spChg>
        <pc:picChg chg="mod">
          <ac:chgData name="Tavishi Rekhi [EASPD]" userId="ddad1592-e9e0-42af-9040-af62cc6b1840" providerId="ADAL" clId="{3930578B-CB37-43A1-9089-EF27B570B819}" dt="2023-06-07T21:22:29.610" v="320" actId="1076"/>
          <ac:picMkLst>
            <pc:docMk/>
            <pc:sldMk cId="0" sldId="257"/>
            <ac:picMk id="18" creationId="{00000000-0000-0000-0000-000000000000}"/>
          </ac:picMkLst>
        </pc:picChg>
        <pc:picChg chg="mod">
          <ac:chgData name="Tavishi Rekhi [EASPD]" userId="ddad1592-e9e0-42af-9040-af62cc6b1840" providerId="ADAL" clId="{3930578B-CB37-43A1-9089-EF27B570B819}" dt="2023-06-07T21:22:43.050" v="324" actId="1076"/>
          <ac:picMkLst>
            <pc:docMk/>
            <pc:sldMk cId="0" sldId="257"/>
            <ac:picMk id="1027" creationId="{C3CA3281-06E9-468F-8A12-E14850BD3025}"/>
          </ac:picMkLst>
        </pc:picChg>
      </pc:sldChg>
      <pc:sldChg chg="add del">
        <pc:chgData name="Tavishi Rekhi [EASPD]" userId="ddad1592-e9e0-42af-9040-af62cc6b1840" providerId="ADAL" clId="{3930578B-CB37-43A1-9089-EF27B570B819}" dt="2023-06-07T21:16:15.664" v="282" actId="47"/>
        <pc:sldMkLst>
          <pc:docMk/>
          <pc:sldMk cId="0" sldId="258"/>
        </pc:sldMkLst>
      </pc:sldChg>
      <pc:sldChg chg="add del">
        <pc:chgData name="Tavishi Rekhi [EASPD]" userId="ddad1592-e9e0-42af-9040-af62cc6b1840" providerId="ADAL" clId="{3930578B-CB37-43A1-9089-EF27B570B819}" dt="2023-06-07T21:16:16.686" v="283" actId="47"/>
        <pc:sldMkLst>
          <pc:docMk/>
          <pc:sldMk cId="0" sldId="259"/>
        </pc:sldMkLst>
      </pc:sldChg>
      <pc:sldChg chg="add del">
        <pc:chgData name="Tavishi Rekhi [EASPD]" userId="ddad1592-e9e0-42af-9040-af62cc6b1840" providerId="ADAL" clId="{3930578B-CB37-43A1-9089-EF27B570B819}" dt="2023-06-07T21:16:17.645" v="284" actId="47"/>
        <pc:sldMkLst>
          <pc:docMk/>
          <pc:sldMk cId="3317795750" sldId="260"/>
        </pc:sldMkLst>
      </pc:sldChg>
      <pc:sldChg chg="add del">
        <pc:chgData name="Tavishi Rekhi [EASPD]" userId="ddad1592-e9e0-42af-9040-af62cc6b1840" providerId="ADAL" clId="{3930578B-CB37-43A1-9089-EF27B570B819}" dt="2023-06-07T21:16:18.433" v="285" actId="47"/>
        <pc:sldMkLst>
          <pc:docMk/>
          <pc:sldMk cId="3262662969" sldId="261"/>
        </pc:sldMkLst>
      </pc:sldChg>
      <pc:sldChg chg="add del">
        <pc:chgData name="Tavishi Rekhi [EASPD]" userId="ddad1592-e9e0-42af-9040-af62cc6b1840" providerId="ADAL" clId="{3930578B-CB37-43A1-9089-EF27B570B819}" dt="2023-06-07T21:16:19.107" v="286" actId="47"/>
        <pc:sldMkLst>
          <pc:docMk/>
          <pc:sldMk cId="312133164" sldId="262"/>
        </pc:sldMkLst>
      </pc:sldChg>
      <pc:sldChg chg="add del">
        <pc:chgData name="Tavishi Rekhi [EASPD]" userId="ddad1592-e9e0-42af-9040-af62cc6b1840" providerId="ADAL" clId="{3930578B-CB37-43A1-9089-EF27B570B819}" dt="2023-06-07T21:16:21.621" v="291" actId="47"/>
        <pc:sldMkLst>
          <pc:docMk/>
          <pc:sldMk cId="3543807157" sldId="263"/>
        </pc:sldMkLst>
      </pc:sldChg>
      <pc:sldChg chg="add del">
        <pc:chgData name="Tavishi Rekhi [EASPD]" userId="ddad1592-e9e0-42af-9040-af62cc6b1840" providerId="ADAL" clId="{3930578B-CB37-43A1-9089-EF27B570B819}" dt="2023-06-07T21:16:20.002" v="287" actId="47"/>
        <pc:sldMkLst>
          <pc:docMk/>
          <pc:sldMk cId="2755111944" sldId="264"/>
        </pc:sldMkLst>
      </pc:sldChg>
      <pc:sldChg chg="add del">
        <pc:chgData name="Tavishi Rekhi [EASPD]" userId="ddad1592-e9e0-42af-9040-af62cc6b1840" providerId="ADAL" clId="{3930578B-CB37-43A1-9089-EF27B570B819}" dt="2023-06-07T21:16:20.427" v="288" actId="47"/>
        <pc:sldMkLst>
          <pc:docMk/>
          <pc:sldMk cId="3250025651" sldId="265"/>
        </pc:sldMkLst>
      </pc:sldChg>
      <pc:sldChg chg="add del">
        <pc:chgData name="Tavishi Rekhi [EASPD]" userId="ddad1592-e9e0-42af-9040-af62cc6b1840" providerId="ADAL" clId="{3930578B-CB37-43A1-9089-EF27B570B819}" dt="2023-06-07T21:16:20.851" v="289" actId="47"/>
        <pc:sldMkLst>
          <pc:docMk/>
          <pc:sldMk cId="885868545" sldId="266"/>
        </pc:sldMkLst>
      </pc:sldChg>
      <pc:sldChg chg="add del">
        <pc:chgData name="Tavishi Rekhi [EASPD]" userId="ddad1592-e9e0-42af-9040-af62cc6b1840" providerId="ADAL" clId="{3930578B-CB37-43A1-9089-EF27B570B819}" dt="2023-06-07T21:16:21.227" v="290" actId="47"/>
        <pc:sldMkLst>
          <pc:docMk/>
          <pc:sldMk cId="3128913732" sldId="267"/>
        </pc:sldMkLst>
      </pc:sldChg>
      <pc:sldChg chg="add del">
        <pc:chgData name="Tavishi Rekhi [EASPD]" userId="ddad1592-e9e0-42af-9040-af62cc6b1840" providerId="ADAL" clId="{3930578B-CB37-43A1-9089-EF27B570B819}" dt="2023-06-07T21:16:22.044" v="292" actId="47"/>
        <pc:sldMkLst>
          <pc:docMk/>
          <pc:sldMk cId="1808559230" sldId="268"/>
        </pc:sldMkLst>
      </pc:sldChg>
      <pc:sldChg chg="add del">
        <pc:chgData name="Tavishi Rekhi [EASPD]" userId="ddad1592-e9e0-42af-9040-af62cc6b1840" providerId="ADAL" clId="{3930578B-CB37-43A1-9089-EF27B570B819}" dt="2023-06-07T21:16:22.816" v="293" actId="47"/>
        <pc:sldMkLst>
          <pc:docMk/>
          <pc:sldMk cId="1520770211" sldId="269"/>
        </pc:sldMkLst>
      </pc:sldChg>
      <pc:sldChg chg="add del">
        <pc:chgData name="Tavishi Rekhi [EASPD]" userId="ddad1592-e9e0-42af-9040-af62cc6b1840" providerId="ADAL" clId="{3930578B-CB37-43A1-9089-EF27B570B819}" dt="2023-06-07T21:16:25.032" v="294" actId="47"/>
        <pc:sldMkLst>
          <pc:docMk/>
          <pc:sldMk cId="3028656767" sldId="270"/>
        </pc:sldMkLst>
      </pc:sldChg>
      <pc:sldChg chg="add">
        <pc:chgData name="Tavishi Rekhi [EASPD]" userId="ddad1592-e9e0-42af-9040-af62cc6b1840" providerId="ADAL" clId="{3930578B-CB37-43A1-9089-EF27B570B819}" dt="2023-06-05T10:33:53.757" v="130"/>
        <pc:sldMkLst>
          <pc:docMk/>
          <pc:sldMk cId="0" sldId="271"/>
        </pc:sldMkLst>
      </pc:sldChg>
      <pc:sldChg chg="add">
        <pc:chgData name="Tavishi Rekhi [EASPD]" userId="ddad1592-e9e0-42af-9040-af62cc6b1840" providerId="ADAL" clId="{3930578B-CB37-43A1-9089-EF27B570B819}" dt="2023-06-05T10:33:53.757" v="130"/>
        <pc:sldMkLst>
          <pc:docMk/>
          <pc:sldMk cId="0" sldId="272"/>
        </pc:sldMkLst>
      </pc:sldChg>
      <pc:sldChg chg="add">
        <pc:chgData name="Tavishi Rekhi [EASPD]" userId="ddad1592-e9e0-42af-9040-af62cc6b1840" providerId="ADAL" clId="{3930578B-CB37-43A1-9089-EF27B570B819}" dt="2023-06-05T10:33:53.757" v="130"/>
        <pc:sldMkLst>
          <pc:docMk/>
          <pc:sldMk cId="0" sldId="273"/>
        </pc:sldMkLst>
      </pc:sldChg>
      <pc:sldChg chg="delSp modSp add mod ord">
        <pc:chgData name="Tavishi Rekhi [EASPD]" userId="ddad1592-e9e0-42af-9040-af62cc6b1840" providerId="ADAL" clId="{3930578B-CB37-43A1-9089-EF27B570B819}" dt="2023-06-05T13:16:45.530" v="146" actId="20577"/>
        <pc:sldMkLst>
          <pc:docMk/>
          <pc:sldMk cId="336635835" sldId="274"/>
        </pc:sldMkLst>
        <pc:spChg chg="del mod">
          <ac:chgData name="Tavishi Rekhi [EASPD]" userId="ddad1592-e9e0-42af-9040-af62cc6b1840" providerId="ADAL" clId="{3930578B-CB37-43A1-9089-EF27B570B819}" dt="2023-06-05T10:36:22.412" v="139"/>
          <ac:spMkLst>
            <pc:docMk/>
            <pc:sldMk cId="336635835" sldId="274"/>
            <ac:spMk id="5" creationId="{00000000-0000-0000-0000-000000000000}"/>
          </ac:spMkLst>
        </pc:spChg>
        <pc:spChg chg="mod">
          <ac:chgData name="Tavishi Rekhi [EASPD]" userId="ddad1592-e9e0-42af-9040-af62cc6b1840" providerId="ADAL" clId="{3930578B-CB37-43A1-9089-EF27B570B819}" dt="2023-06-05T13:16:45.530" v="146" actId="20577"/>
          <ac:spMkLst>
            <pc:docMk/>
            <pc:sldMk cId="336635835" sldId="274"/>
            <ac:spMk id="6" creationId="{00000000-0000-0000-0000-000000000000}"/>
          </ac:spMkLst>
        </pc:spChg>
      </pc:sldChg>
      <pc:sldChg chg="delSp modSp add mod">
        <pc:chgData name="Tavishi Rekhi [EASPD]" userId="ddad1592-e9e0-42af-9040-af62cc6b1840" providerId="ADAL" clId="{3930578B-CB37-43A1-9089-EF27B570B819}" dt="2023-06-08T12:04:24.810" v="343" actId="20577"/>
        <pc:sldMkLst>
          <pc:docMk/>
          <pc:sldMk cId="1643046344" sldId="275"/>
        </pc:sldMkLst>
        <pc:spChg chg="mod">
          <ac:chgData name="Tavishi Rekhi [EASPD]" userId="ddad1592-e9e0-42af-9040-af62cc6b1840" providerId="ADAL" clId="{3930578B-CB37-43A1-9089-EF27B570B819}" dt="2023-06-08T12:04:10.334" v="341" actId="1076"/>
          <ac:spMkLst>
            <pc:docMk/>
            <pc:sldMk cId="1643046344" sldId="275"/>
            <ac:spMk id="19" creationId="{00000000-0000-0000-0000-000000000000}"/>
          </ac:spMkLst>
        </pc:spChg>
        <pc:spChg chg="mod">
          <ac:chgData name="Tavishi Rekhi [EASPD]" userId="ddad1592-e9e0-42af-9040-af62cc6b1840" providerId="ADAL" clId="{3930578B-CB37-43A1-9089-EF27B570B819}" dt="2023-06-08T12:04:24.810" v="343" actId="20577"/>
          <ac:spMkLst>
            <pc:docMk/>
            <pc:sldMk cId="1643046344" sldId="275"/>
            <ac:spMk id="20" creationId="{00000000-0000-0000-0000-000000000000}"/>
          </ac:spMkLst>
        </pc:spChg>
        <pc:spChg chg="del">
          <ac:chgData name="Tavishi Rekhi [EASPD]" userId="ddad1592-e9e0-42af-9040-af62cc6b1840" providerId="ADAL" clId="{3930578B-CB37-43A1-9089-EF27B570B819}" dt="2023-06-05T13:17:41.527" v="165" actId="21"/>
          <ac:spMkLst>
            <pc:docMk/>
            <pc:sldMk cId="1643046344" sldId="275"/>
            <ac:spMk id="21" creationId="{00000000-0000-0000-0000-000000000000}"/>
          </ac:spMkLst>
        </pc:spChg>
        <pc:spChg chg="del">
          <ac:chgData name="Tavishi Rekhi [EASPD]" userId="ddad1592-e9e0-42af-9040-af62cc6b1840" providerId="ADAL" clId="{3930578B-CB37-43A1-9089-EF27B570B819}" dt="2023-06-05T13:17:44.902" v="166" actId="21"/>
          <ac:spMkLst>
            <pc:docMk/>
            <pc:sldMk cId="1643046344" sldId="275"/>
            <ac:spMk id="24" creationId="{8ABD40AA-E5EC-AC02-7911-1D97F908684F}"/>
          </ac:spMkLst>
        </pc:spChg>
        <pc:grpChg chg="del">
          <ac:chgData name="Tavishi Rekhi [EASPD]" userId="ddad1592-e9e0-42af-9040-af62cc6b1840" providerId="ADAL" clId="{3930578B-CB37-43A1-9089-EF27B570B819}" dt="2023-06-05T13:17:07.690" v="148" actId="478"/>
          <ac:grpSpMkLst>
            <pc:docMk/>
            <pc:sldMk cId="1643046344" sldId="275"/>
            <ac:grpSpMk id="2" creationId="{00000000-0000-0000-0000-000000000000}"/>
          </ac:grpSpMkLst>
        </pc:grpChg>
      </pc:sldChg>
      <pc:sldChg chg="add del">
        <pc:chgData name="Tavishi Rekhi [EASPD]" userId="ddad1592-e9e0-42af-9040-af62cc6b1840" providerId="ADAL" clId="{3930578B-CB37-43A1-9089-EF27B570B819}" dt="2023-06-05T10:35:58.275" v="135"/>
        <pc:sldMkLst>
          <pc:docMk/>
          <pc:sldMk cId="1772765664" sldId="275"/>
        </pc:sldMkLst>
      </pc:sldChg>
      <pc:sldChg chg="modSp mod">
        <pc:chgData name="Tavishi Rekhi [EASPD]" userId="ddad1592-e9e0-42af-9040-af62cc6b1840" providerId="ADAL" clId="{3930578B-CB37-43A1-9089-EF27B570B819}" dt="2023-06-07T21:16:51.513" v="307" actId="20577"/>
        <pc:sldMkLst>
          <pc:docMk/>
          <pc:sldMk cId="1541063670" sldId="276"/>
        </pc:sldMkLst>
        <pc:spChg chg="mod">
          <ac:chgData name="Tavishi Rekhi [EASPD]" userId="ddad1592-e9e0-42af-9040-af62cc6b1840" providerId="ADAL" clId="{3930578B-CB37-43A1-9089-EF27B570B819}" dt="2023-06-07T21:16:51.513" v="307" actId="20577"/>
          <ac:spMkLst>
            <pc:docMk/>
            <pc:sldMk cId="1541063670" sldId="276"/>
            <ac:spMk id="5" creationId="{00000000-0000-0000-0000-000000000000}"/>
          </ac:spMkLst>
        </pc:spChg>
      </pc:sldChg>
      <pc:sldChg chg="add del">
        <pc:chgData name="Tavishi Rekhi [EASPD]" userId="ddad1592-e9e0-42af-9040-af62cc6b1840" providerId="ADAL" clId="{3930578B-CB37-43A1-9089-EF27B570B819}" dt="2023-06-07T21:22:53.890" v="325" actId="47"/>
        <pc:sldMkLst>
          <pc:docMk/>
          <pc:sldMk cId="0" sldId="277"/>
        </pc:sldMkLst>
      </pc:sldChg>
      <pc:sldChg chg="add">
        <pc:chgData name="Tavishi Rekhi [EASPD]" userId="ddad1592-e9e0-42af-9040-af62cc6b1840" providerId="ADAL" clId="{3930578B-CB37-43A1-9089-EF27B570B819}" dt="2023-06-07T21:16:05.599" v="281"/>
        <pc:sldMkLst>
          <pc:docMk/>
          <pc:sldMk cId="0" sldId="278"/>
        </pc:sldMkLst>
      </pc:sldChg>
      <pc:sldChg chg="add">
        <pc:chgData name="Tavishi Rekhi [EASPD]" userId="ddad1592-e9e0-42af-9040-af62cc6b1840" providerId="ADAL" clId="{3930578B-CB37-43A1-9089-EF27B570B819}" dt="2023-06-07T21:16:05.599" v="281"/>
        <pc:sldMkLst>
          <pc:docMk/>
          <pc:sldMk cId="0" sldId="279"/>
        </pc:sldMkLst>
      </pc:sldChg>
      <pc:sldChg chg="add">
        <pc:chgData name="Tavishi Rekhi [EASPD]" userId="ddad1592-e9e0-42af-9040-af62cc6b1840" providerId="ADAL" clId="{3930578B-CB37-43A1-9089-EF27B570B819}" dt="2023-06-07T21:16:05.599" v="281"/>
        <pc:sldMkLst>
          <pc:docMk/>
          <pc:sldMk cId="3924423790" sldId="280"/>
        </pc:sldMkLst>
      </pc:sldChg>
      <pc:sldChg chg="add">
        <pc:chgData name="Tavishi Rekhi [EASPD]" userId="ddad1592-e9e0-42af-9040-af62cc6b1840" providerId="ADAL" clId="{3930578B-CB37-43A1-9089-EF27B570B819}" dt="2023-06-07T21:16:05.599" v="281"/>
        <pc:sldMkLst>
          <pc:docMk/>
          <pc:sldMk cId="2093989816" sldId="281"/>
        </pc:sldMkLst>
      </pc:sldChg>
      <pc:sldChg chg="add">
        <pc:chgData name="Tavishi Rekhi [EASPD]" userId="ddad1592-e9e0-42af-9040-af62cc6b1840" providerId="ADAL" clId="{3930578B-CB37-43A1-9089-EF27B570B819}" dt="2023-06-07T21:16:05.599" v="281"/>
        <pc:sldMkLst>
          <pc:docMk/>
          <pc:sldMk cId="2604027279" sldId="282"/>
        </pc:sldMkLst>
      </pc:sldChg>
      <pc:sldChg chg="add">
        <pc:chgData name="Tavishi Rekhi [EASPD]" userId="ddad1592-e9e0-42af-9040-af62cc6b1840" providerId="ADAL" clId="{3930578B-CB37-43A1-9089-EF27B570B819}" dt="2023-06-07T21:16:05.599" v="281"/>
        <pc:sldMkLst>
          <pc:docMk/>
          <pc:sldMk cId="3693944792" sldId="283"/>
        </pc:sldMkLst>
      </pc:sldChg>
      <pc:sldChg chg="add">
        <pc:chgData name="Tavishi Rekhi [EASPD]" userId="ddad1592-e9e0-42af-9040-af62cc6b1840" providerId="ADAL" clId="{3930578B-CB37-43A1-9089-EF27B570B819}" dt="2023-06-07T21:16:05.599" v="281"/>
        <pc:sldMkLst>
          <pc:docMk/>
          <pc:sldMk cId="2141000979" sldId="284"/>
        </pc:sldMkLst>
      </pc:sldChg>
      <pc:sldChg chg="add">
        <pc:chgData name="Tavishi Rekhi [EASPD]" userId="ddad1592-e9e0-42af-9040-af62cc6b1840" providerId="ADAL" clId="{3930578B-CB37-43A1-9089-EF27B570B819}" dt="2023-06-07T21:16:05.599" v="281"/>
        <pc:sldMkLst>
          <pc:docMk/>
          <pc:sldMk cId="3153493756" sldId="285"/>
        </pc:sldMkLst>
      </pc:sldChg>
      <pc:sldChg chg="add">
        <pc:chgData name="Tavishi Rekhi [EASPD]" userId="ddad1592-e9e0-42af-9040-af62cc6b1840" providerId="ADAL" clId="{3930578B-CB37-43A1-9089-EF27B570B819}" dt="2023-06-07T21:16:05.599" v="281"/>
        <pc:sldMkLst>
          <pc:docMk/>
          <pc:sldMk cId="719379378" sldId="286"/>
        </pc:sldMkLst>
      </pc:sldChg>
      <pc:sldChg chg="add">
        <pc:chgData name="Tavishi Rekhi [EASPD]" userId="ddad1592-e9e0-42af-9040-af62cc6b1840" providerId="ADAL" clId="{3930578B-CB37-43A1-9089-EF27B570B819}" dt="2023-06-07T21:16:05.599" v="281"/>
        <pc:sldMkLst>
          <pc:docMk/>
          <pc:sldMk cId="232614001" sldId="287"/>
        </pc:sldMkLst>
      </pc:sldChg>
      <pc:sldChg chg="add">
        <pc:chgData name="Tavishi Rekhi [EASPD]" userId="ddad1592-e9e0-42af-9040-af62cc6b1840" providerId="ADAL" clId="{3930578B-CB37-43A1-9089-EF27B570B819}" dt="2023-06-07T21:16:05.599" v="281"/>
        <pc:sldMkLst>
          <pc:docMk/>
          <pc:sldMk cId="1420193962" sldId="288"/>
        </pc:sldMkLst>
      </pc:sldChg>
      <pc:sldChg chg="add">
        <pc:chgData name="Tavishi Rekhi [EASPD]" userId="ddad1592-e9e0-42af-9040-af62cc6b1840" providerId="ADAL" clId="{3930578B-CB37-43A1-9089-EF27B570B819}" dt="2023-06-07T21:16:05.599" v="281"/>
        <pc:sldMkLst>
          <pc:docMk/>
          <pc:sldMk cId="3806444571" sldId="289"/>
        </pc:sldMkLst>
      </pc:sldChg>
      <pc:sldChg chg="add">
        <pc:chgData name="Tavishi Rekhi [EASPD]" userId="ddad1592-e9e0-42af-9040-af62cc6b1840" providerId="ADAL" clId="{3930578B-CB37-43A1-9089-EF27B570B819}" dt="2023-06-07T21:16:05.599" v="281"/>
        <pc:sldMkLst>
          <pc:docMk/>
          <pc:sldMk cId="853713694" sldId="290"/>
        </pc:sldMkLst>
      </pc:sldChg>
    </pc:docChg>
  </pc:docChgLst>
  <pc:docChgLst>
    <pc:chgData name="Omor Ahmed [EASPD]" userId="ae929f04-5098-4b62-8c3f-03ad095129df" providerId="ADAL" clId="{AE69F530-490A-4D95-B5D8-CA9EB099DA10}"/>
    <pc:docChg chg="custSel addSld modSld">
      <pc:chgData name="Omor Ahmed [EASPD]" userId="ae929f04-5098-4b62-8c3f-03ad095129df" providerId="ADAL" clId="{AE69F530-490A-4D95-B5D8-CA9EB099DA10}" dt="2023-06-07T12:59:24.423" v="119" actId="20577"/>
      <pc:docMkLst>
        <pc:docMk/>
      </pc:docMkLst>
      <pc:sldChg chg="modSp mod">
        <pc:chgData name="Omor Ahmed [EASPD]" userId="ae929f04-5098-4b62-8c3f-03ad095129df" providerId="ADAL" clId="{AE69F530-490A-4D95-B5D8-CA9EB099DA10}" dt="2023-06-05T17:07:21.672" v="9" actId="20577"/>
        <pc:sldMkLst>
          <pc:docMk/>
          <pc:sldMk cId="1643046344" sldId="275"/>
        </pc:sldMkLst>
        <pc:spChg chg="mod">
          <ac:chgData name="Omor Ahmed [EASPD]" userId="ae929f04-5098-4b62-8c3f-03ad095129df" providerId="ADAL" clId="{AE69F530-490A-4D95-B5D8-CA9EB099DA10}" dt="2023-06-05T17:07:21.672" v="9" actId="20577"/>
          <ac:spMkLst>
            <pc:docMk/>
            <pc:sldMk cId="1643046344" sldId="275"/>
            <ac:spMk id="20" creationId="{00000000-0000-0000-0000-000000000000}"/>
          </ac:spMkLst>
        </pc:spChg>
      </pc:sldChg>
      <pc:sldChg chg="delSp modSp add mod">
        <pc:chgData name="Omor Ahmed [EASPD]" userId="ae929f04-5098-4b62-8c3f-03ad095129df" providerId="ADAL" clId="{AE69F530-490A-4D95-B5D8-CA9EB099DA10}" dt="2023-06-07T12:59:24.423" v="119" actId="20577"/>
        <pc:sldMkLst>
          <pc:docMk/>
          <pc:sldMk cId="1541063670" sldId="276"/>
        </pc:sldMkLst>
        <pc:spChg chg="mod">
          <ac:chgData name="Omor Ahmed [EASPD]" userId="ae929f04-5098-4b62-8c3f-03ad095129df" providerId="ADAL" clId="{AE69F530-490A-4D95-B5D8-CA9EB099DA10}" dt="2023-06-07T12:59:24.423" v="119" actId="20577"/>
          <ac:spMkLst>
            <pc:docMk/>
            <pc:sldMk cId="1541063670" sldId="276"/>
            <ac:spMk id="5" creationId="{00000000-0000-0000-0000-000000000000}"/>
          </ac:spMkLst>
        </pc:spChg>
        <pc:spChg chg="del mod">
          <ac:chgData name="Omor Ahmed [EASPD]" userId="ae929f04-5098-4b62-8c3f-03ad095129df" providerId="ADAL" clId="{AE69F530-490A-4D95-B5D8-CA9EB099DA10}" dt="2023-06-07T12:58:03.277" v="57" actId="478"/>
          <ac:spMkLst>
            <pc:docMk/>
            <pc:sldMk cId="1541063670" sldId="276"/>
            <ac:spMk id="6" creationId="{00000000-0000-0000-0000-000000000000}"/>
          </ac:spMkLst>
        </pc:spChg>
      </pc:sldChg>
    </pc:docChg>
  </pc:docChgLst>
  <pc:docChgLst>
    <pc:chgData name="Irene  Bertana [EASPD]" userId="8f451a95-2537-439f-b7d1-86ebd42d9a1f" providerId="ADAL" clId="{CEDFC7CD-1824-4E1C-A286-28FC396B1D7A}"/>
    <pc:docChg chg="delSld modSld">
      <pc:chgData name="Irene  Bertana [EASPD]" userId="8f451a95-2537-439f-b7d1-86ebd42d9a1f" providerId="ADAL" clId="{CEDFC7CD-1824-4E1C-A286-28FC396B1D7A}" dt="2023-04-27T16:21:41.993" v="95" actId="1076"/>
      <pc:docMkLst>
        <pc:docMk/>
      </pc:docMkLst>
      <pc:sldChg chg="modSp mod">
        <pc:chgData name="Irene  Bertana [EASPD]" userId="8f451a95-2537-439f-b7d1-86ebd42d9a1f" providerId="ADAL" clId="{CEDFC7CD-1824-4E1C-A286-28FC396B1D7A}" dt="2023-04-27T16:21:41.993" v="95" actId="1076"/>
        <pc:sldMkLst>
          <pc:docMk/>
          <pc:sldMk cId="0" sldId="256"/>
        </pc:sldMkLst>
        <pc:spChg chg="mod">
          <ac:chgData name="Irene  Bertana [EASPD]" userId="8f451a95-2537-439f-b7d1-86ebd42d9a1f" providerId="ADAL" clId="{CEDFC7CD-1824-4E1C-A286-28FC396B1D7A}" dt="2023-04-27T16:21:22.058" v="92" actId="14100"/>
          <ac:spMkLst>
            <pc:docMk/>
            <pc:sldMk cId="0" sldId="256"/>
            <ac:spMk id="19" creationId="{00000000-0000-0000-0000-000000000000}"/>
          </ac:spMkLst>
        </pc:spChg>
        <pc:spChg chg="mod">
          <ac:chgData name="Irene  Bertana [EASPD]" userId="8f451a95-2537-439f-b7d1-86ebd42d9a1f" providerId="ADAL" clId="{CEDFC7CD-1824-4E1C-A286-28FC396B1D7A}" dt="2023-04-27T16:21:37.924" v="94" actId="1076"/>
          <ac:spMkLst>
            <pc:docMk/>
            <pc:sldMk cId="0" sldId="256"/>
            <ac:spMk id="20" creationId="{00000000-0000-0000-0000-000000000000}"/>
          </ac:spMkLst>
        </pc:spChg>
        <pc:spChg chg="mod">
          <ac:chgData name="Irene  Bertana [EASPD]" userId="8f451a95-2537-439f-b7d1-86ebd42d9a1f" providerId="ADAL" clId="{CEDFC7CD-1824-4E1C-A286-28FC396B1D7A}" dt="2023-04-27T16:21:41.993" v="95" actId="1076"/>
          <ac:spMkLst>
            <pc:docMk/>
            <pc:sldMk cId="0" sldId="256"/>
            <ac:spMk id="21" creationId="{00000000-0000-0000-0000-000000000000}"/>
          </ac:spMkLst>
        </pc:spChg>
        <pc:grpChg chg="mod">
          <ac:chgData name="Irene  Bertana [EASPD]" userId="8f451a95-2537-439f-b7d1-86ebd42d9a1f" providerId="ADAL" clId="{CEDFC7CD-1824-4E1C-A286-28FC396B1D7A}" dt="2023-04-27T16:21:30.795" v="93" actId="1076"/>
          <ac:grpSpMkLst>
            <pc:docMk/>
            <pc:sldMk cId="0" sldId="256"/>
            <ac:grpSpMk id="2" creationId="{00000000-0000-0000-0000-000000000000}"/>
          </ac:grpSpMkLst>
        </pc:grpChg>
      </pc:sldChg>
      <pc:sldChg chg="del">
        <pc:chgData name="Irene  Bertana [EASPD]" userId="8f451a95-2537-439f-b7d1-86ebd42d9a1f" providerId="ADAL" clId="{CEDFC7CD-1824-4E1C-A286-28FC396B1D7A}" dt="2023-04-27T16:19:28.181" v="0" actId="47"/>
        <pc:sldMkLst>
          <pc:docMk/>
          <pc:sldMk cId="0" sldId="257"/>
        </pc:sldMkLst>
      </pc:sldChg>
      <pc:sldChg chg="del">
        <pc:chgData name="Irene  Bertana [EASPD]" userId="8f451a95-2537-439f-b7d1-86ebd42d9a1f" providerId="ADAL" clId="{CEDFC7CD-1824-4E1C-A286-28FC396B1D7A}" dt="2023-04-27T16:19:30.547" v="1" actId="47"/>
        <pc:sldMkLst>
          <pc:docMk/>
          <pc:sldMk cId="0" sldId="258"/>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B14C7F-25AC-4A05-B85A-C8B7246CBF38}" type="doc">
      <dgm:prSet loTypeId="urn:microsoft.com/office/officeart/2005/8/layout/process1" loCatId="process" qsTypeId="urn:microsoft.com/office/officeart/2005/8/quickstyle/simple1" qsCatId="simple" csTypeId="urn:microsoft.com/office/officeart/2005/8/colors/colorful3" csCatId="colorful" phldr="1"/>
      <dgm:spPr/>
    </dgm:pt>
    <dgm:pt modelId="{5890F1E3-BA03-4E4F-8993-B712DE607286}">
      <dgm:prSet phldrT="[Text]"/>
      <dgm:spPr/>
      <dgm:t>
        <a:bodyPr/>
        <a:lstStyle/>
        <a:p>
          <a:r>
            <a:rPr lang="en-GB"/>
            <a:t>Child focused interventions</a:t>
          </a:r>
        </a:p>
      </dgm:t>
    </dgm:pt>
    <dgm:pt modelId="{B3DCA984-889E-4B66-8C52-7906777E91FC}" type="parTrans" cxnId="{1AB7FB59-54BB-4CC9-857A-C0A49339E1AC}">
      <dgm:prSet/>
      <dgm:spPr/>
      <dgm:t>
        <a:bodyPr/>
        <a:lstStyle/>
        <a:p>
          <a:endParaRPr lang="en-GB"/>
        </a:p>
      </dgm:t>
    </dgm:pt>
    <dgm:pt modelId="{9B2BAE99-1169-446A-AC0B-4B4FE36A3B32}" type="sibTrans" cxnId="{1AB7FB59-54BB-4CC9-857A-C0A49339E1AC}">
      <dgm:prSet/>
      <dgm:spPr/>
      <dgm:t>
        <a:bodyPr/>
        <a:lstStyle/>
        <a:p>
          <a:endParaRPr lang="en-GB"/>
        </a:p>
      </dgm:t>
    </dgm:pt>
    <dgm:pt modelId="{26BC6DF0-D66F-40D9-A092-772BA634C771}">
      <dgm:prSet phldrT="[Text]"/>
      <dgm:spPr/>
      <dgm:t>
        <a:bodyPr/>
        <a:lstStyle/>
        <a:p>
          <a:r>
            <a:rPr lang="en-GB"/>
            <a:t>Family centred interventions</a:t>
          </a:r>
        </a:p>
      </dgm:t>
    </dgm:pt>
    <dgm:pt modelId="{5D2D095F-3C00-42DF-A957-2CF5CC6A36C5}" type="parTrans" cxnId="{2BE531A6-D89A-4537-BACD-94EDFC77C6ED}">
      <dgm:prSet/>
      <dgm:spPr/>
      <dgm:t>
        <a:bodyPr/>
        <a:lstStyle/>
        <a:p>
          <a:endParaRPr lang="en-GB"/>
        </a:p>
      </dgm:t>
    </dgm:pt>
    <dgm:pt modelId="{85AF1DF2-25BD-40B3-B20F-9C6F7A553506}" type="sibTrans" cxnId="{2BE531A6-D89A-4537-BACD-94EDFC77C6ED}">
      <dgm:prSet/>
      <dgm:spPr/>
      <dgm:t>
        <a:bodyPr/>
        <a:lstStyle/>
        <a:p>
          <a:endParaRPr lang="en-GB"/>
        </a:p>
      </dgm:t>
    </dgm:pt>
    <dgm:pt modelId="{83E8C8D1-CC34-4B8E-B014-68441F64CDE3}" type="pres">
      <dgm:prSet presAssocID="{52B14C7F-25AC-4A05-B85A-C8B7246CBF38}" presName="Name0" presStyleCnt="0">
        <dgm:presLayoutVars>
          <dgm:dir/>
          <dgm:resizeHandles val="exact"/>
        </dgm:presLayoutVars>
      </dgm:prSet>
      <dgm:spPr/>
    </dgm:pt>
    <dgm:pt modelId="{9E944BB4-47A1-4513-90A6-1F0268065491}" type="pres">
      <dgm:prSet presAssocID="{5890F1E3-BA03-4E4F-8993-B712DE607286}" presName="node" presStyleLbl="node1" presStyleIdx="0" presStyleCnt="2">
        <dgm:presLayoutVars>
          <dgm:bulletEnabled val="1"/>
        </dgm:presLayoutVars>
      </dgm:prSet>
      <dgm:spPr/>
    </dgm:pt>
    <dgm:pt modelId="{475ADC1C-B1D9-4DC8-AC6A-642855D4D4FE}" type="pres">
      <dgm:prSet presAssocID="{9B2BAE99-1169-446A-AC0B-4B4FE36A3B32}" presName="sibTrans" presStyleLbl="sibTrans2D1" presStyleIdx="0" presStyleCnt="1"/>
      <dgm:spPr/>
    </dgm:pt>
    <dgm:pt modelId="{414CA91E-9280-4CDA-A1B7-0EEF39245E62}" type="pres">
      <dgm:prSet presAssocID="{9B2BAE99-1169-446A-AC0B-4B4FE36A3B32}" presName="connectorText" presStyleLbl="sibTrans2D1" presStyleIdx="0" presStyleCnt="1"/>
      <dgm:spPr/>
    </dgm:pt>
    <dgm:pt modelId="{F123F33C-BEBF-4705-B620-506D6BAEBFD2}" type="pres">
      <dgm:prSet presAssocID="{26BC6DF0-D66F-40D9-A092-772BA634C771}" presName="node" presStyleLbl="node1" presStyleIdx="1" presStyleCnt="2">
        <dgm:presLayoutVars>
          <dgm:bulletEnabled val="1"/>
        </dgm:presLayoutVars>
      </dgm:prSet>
      <dgm:spPr/>
    </dgm:pt>
  </dgm:ptLst>
  <dgm:cxnLst>
    <dgm:cxn modelId="{AB6C7D10-0BA2-4D8E-87AD-12C9E6A73EB5}" type="presOf" srcId="{52B14C7F-25AC-4A05-B85A-C8B7246CBF38}" destId="{83E8C8D1-CC34-4B8E-B014-68441F64CDE3}" srcOrd="0" destOrd="0" presId="urn:microsoft.com/office/officeart/2005/8/layout/process1"/>
    <dgm:cxn modelId="{FF69F41B-5F02-4CA5-B16C-9FB8A3955728}" type="presOf" srcId="{9B2BAE99-1169-446A-AC0B-4B4FE36A3B32}" destId="{475ADC1C-B1D9-4DC8-AC6A-642855D4D4FE}" srcOrd="0" destOrd="0" presId="urn:microsoft.com/office/officeart/2005/8/layout/process1"/>
    <dgm:cxn modelId="{C6558A43-1931-4302-83A6-11FA7D11302F}" type="presOf" srcId="{9B2BAE99-1169-446A-AC0B-4B4FE36A3B32}" destId="{414CA91E-9280-4CDA-A1B7-0EEF39245E62}" srcOrd="1" destOrd="0" presId="urn:microsoft.com/office/officeart/2005/8/layout/process1"/>
    <dgm:cxn modelId="{1AB7FB59-54BB-4CC9-857A-C0A49339E1AC}" srcId="{52B14C7F-25AC-4A05-B85A-C8B7246CBF38}" destId="{5890F1E3-BA03-4E4F-8993-B712DE607286}" srcOrd="0" destOrd="0" parTransId="{B3DCA984-889E-4B66-8C52-7906777E91FC}" sibTransId="{9B2BAE99-1169-446A-AC0B-4B4FE36A3B32}"/>
    <dgm:cxn modelId="{2BE531A6-D89A-4537-BACD-94EDFC77C6ED}" srcId="{52B14C7F-25AC-4A05-B85A-C8B7246CBF38}" destId="{26BC6DF0-D66F-40D9-A092-772BA634C771}" srcOrd="1" destOrd="0" parTransId="{5D2D095F-3C00-42DF-A957-2CF5CC6A36C5}" sibTransId="{85AF1DF2-25BD-40B3-B20F-9C6F7A553506}"/>
    <dgm:cxn modelId="{FC1DDCEA-8786-4574-9CC7-E33B0BA53327}" type="presOf" srcId="{26BC6DF0-D66F-40D9-A092-772BA634C771}" destId="{F123F33C-BEBF-4705-B620-506D6BAEBFD2}" srcOrd="0" destOrd="0" presId="urn:microsoft.com/office/officeart/2005/8/layout/process1"/>
    <dgm:cxn modelId="{917A0AEC-510B-4BAC-AB00-E878AF61AA3E}" type="presOf" srcId="{5890F1E3-BA03-4E4F-8993-B712DE607286}" destId="{9E944BB4-47A1-4513-90A6-1F0268065491}" srcOrd="0" destOrd="0" presId="urn:microsoft.com/office/officeart/2005/8/layout/process1"/>
    <dgm:cxn modelId="{34AE7E2F-9FFE-42D4-9F39-CC0E0B6D238E}" type="presParOf" srcId="{83E8C8D1-CC34-4B8E-B014-68441F64CDE3}" destId="{9E944BB4-47A1-4513-90A6-1F0268065491}" srcOrd="0" destOrd="0" presId="urn:microsoft.com/office/officeart/2005/8/layout/process1"/>
    <dgm:cxn modelId="{E6AF9F14-EA9C-4819-9E81-791C8A1B3CD5}" type="presParOf" srcId="{83E8C8D1-CC34-4B8E-B014-68441F64CDE3}" destId="{475ADC1C-B1D9-4DC8-AC6A-642855D4D4FE}" srcOrd="1" destOrd="0" presId="urn:microsoft.com/office/officeart/2005/8/layout/process1"/>
    <dgm:cxn modelId="{AEAB5B43-588B-426D-B06B-E72E6C696C74}" type="presParOf" srcId="{475ADC1C-B1D9-4DC8-AC6A-642855D4D4FE}" destId="{414CA91E-9280-4CDA-A1B7-0EEF39245E62}" srcOrd="0" destOrd="0" presId="urn:microsoft.com/office/officeart/2005/8/layout/process1"/>
    <dgm:cxn modelId="{BB526212-B8E8-4D8B-8835-0F43FB2F1445}" type="presParOf" srcId="{83E8C8D1-CC34-4B8E-B014-68441F64CDE3}" destId="{F123F33C-BEBF-4705-B620-506D6BAEBFD2}"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2B14C7F-25AC-4A05-B85A-C8B7246CBF38}" type="doc">
      <dgm:prSet loTypeId="urn:microsoft.com/office/officeart/2005/8/layout/bProcess3" loCatId="process" qsTypeId="urn:microsoft.com/office/officeart/2005/8/quickstyle/simple1" qsCatId="simple" csTypeId="urn:microsoft.com/office/officeart/2005/8/colors/colorful5" csCatId="colorful" phldr="1"/>
      <dgm:spPr/>
    </dgm:pt>
    <dgm:pt modelId="{5890F1E3-BA03-4E4F-8993-B712DE607286}">
      <dgm:prSet phldrT="[Text]"/>
      <dgm:spPr/>
      <dgm:t>
        <a:bodyPr/>
        <a:lstStyle/>
        <a:p>
          <a:r>
            <a:rPr lang="en-GB"/>
            <a:t>Identification of a child who has not developed functional speech</a:t>
          </a:r>
        </a:p>
      </dgm:t>
    </dgm:pt>
    <dgm:pt modelId="{B3DCA984-889E-4B66-8C52-7906777E91FC}" type="parTrans" cxnId="{1AB7FB59-54BB-4CC9-857A-C0A49339E1AC}">
      <dgm:prSet/>
      <dgm:spPr/>
      <dgm:t>
        <a:bodyPr/>
        <a:lstStyle/>
        <a:p>
          <a:endParaRPr lang="en-GB"/>
        </a:p>
      </dgm:t>
    </dgm:pt>
    <dgm:pt modelId="{9B2BAE99-1169-446A-AC0B-4B4FE36A3B32}" type="sibTrans" cxnId="{1AB7FB59-54BB-4CC9-857A-C0A49339E1AC}">
      <dgm:prSet/>
      <dgm:spPr/>
      <dgm:t>
        <a:bodyPr/>
        <a:lstStyle/>
        <a:p>
          <a:endParaRPr lang="en-GB"/>
        </a:p>
      </dgm:t>
    </dgm:pt>
    <dgm:pt modelId="{26BC6DF0-D66F-40D9-A092-772BA634C771}">
      <dgm:prSet phldrT="[Text]"/>
      <dgm:spPr/>
      <dgm:t>
        <a:bodyPr/>
        <a:lstStyle/>
        <a:p>
          <a:r>
            <a:rPr lang="en-GB"/>
            <a:t>Family perspectives of AAC</a:t>
          </a:r>
        </a:p>
      </dgm:t>
    </dgm:pt>
    <dgm:pt modelId="{5D2D095F-3C00-42DF-A957-2CF5CC6A36C5}" type="parTrans" cxnId="{2BE531A6-D89A-4537-BACD-94EDFC77C6ED}">
      <dgm:prSet/>
      <dgm:spPr/>
      <dgm:t>
        <a:bodyPr/>
        <a:lstStyle/>
        <a:p>
          <a:endParaRPr lang="en-GB"/>
        </a:p>
      </dgm:t>
    </dgm:pt>
    <dgm:pt modelId="{85AF1DF2-25BD-40B3-B20F-9C6F7A553506}" type="sibTrans" cxnId="{2BE531A6-D89A-4537-BACD-94EDFC77C6ED}">
      <dgm:prSet/>
      <dgm:spPr/>
      <dgm:t>
        <a:bodyPr/>
        <a:lstStyle/>
        <a:p>
          <a:endParaRPr lang="en-GB"/>
        </a:p>
      </dgm:t>
    </dgm:pt>
    <dgm:pt modelId="{E346418C-7DF3-4389-A593-895980535BE9}">
      <dgm:prSet phldrT="[Text]"/>
      <dgm:spPr/>
      <dgm:t>
        <a:bodyPr/>
        <a:lstStyle/>
        <a:p>
          <a:r>
            <a:rPr lang="en-GB"/>
            <a:t>Assessment &amp; prescription</a:t>
          </a:r>
        </a:p>
      </dgm:t>
    </dgm:pt>
    <dgm:pt modelId="{2B3AB39E-AF34-495D-87DE-A11AE8D78B5B}" type="parTrans" cxnId="{EF086C81-40CF-4D75-945C-BC337ECB25BD}">
      <dgm:prSet/>
      <dgm:spPr/>
      <dgm:t>
        <a:bodyPr/>
        <a:lstStyle/>
        <a:p>
          <a:endParaRPr lang="en-GB"/>
        </a:p>
      </dgm:t>
    </dgm:pt>
    <dgm:pt modelId="{DF368B8A-EFF5-4BB2-BA46-C070183027B1}" type="sibTrans" cxnId="{EF086C81-40CF-4D75-945C-BC337ECB25BD}">
      <dgm:prSet/>
      <dgm:spPr/>
      <dgm:t>
        <a:bodyPr/>
        <a:lstStyle/>
        <a:p>
          <a:endParaRPr lang="en-GB"/>
        </a:p>
      </dgm:t>
    </dgm:pt>
    <dgm:pt modelId="{A16A666B-551D-4A2B-B216-4B56DE4FF03E}">
      <dgm:prSet phldrT="[Text]"/>
      <dgm:spPr/>
      <dgm:t>
        <a:bodyPr/>
        <a:lstStyle/>
        <a:p>
          <a:r>
            <a:rPr lang="en-GB"/>
            <a:t>Intervention: goal setting &amp; implementation</a:t>
          </a:r>
        </a:p>
      </dgm:t>
    </dgm:pt>
    <dgm:pt modelId="{F29BBB6F-283B-4F5B-A6EE-AB0603BFD2CA}" type="parTrans" cxnId="{4FE324A6-E502-48C0-9CB7-D5F2C2214D53}">
      <dgm:prSet/>
      <dgm:spPr/>
      <dgm:t>
        <a:bodyPr/>
        <a:lstStyle/>
        <a:p>
          <a:endParaRPr lang="en-GB"/>
        </a:p>
      </dgm:t>
    </dgm:pt>
    <dgm:pt modelId="{E2A36D97-0DA3-41FB-BAAB-4A76B7F01CC6}" type="sibTrans" cxnId="{4FE324A6-E502-48C0-9CB7-D5F2C2214D53}">
      <dgm:prSet/>
      <dgm:spPr/>
      <dgm:t>
        <a:bodyPr/>
        <a:lstStyle/>
        <a:p>
          <a:endParaRPr lang="en-GB"/>
        </a:p>
      </dgm:t>
    </dgm:pt>
    <dgm:pt modelId="{3B4252A2-78C0-4D8B-9B7B-9F9F1FE0FBD1}">
      <dgm:prSet phldrT="[Text]"/>
      <dgm:spPr/>
      <dgm:t>
        <a:bodyPr/>
        <a:lstStyle/>
        <a:p>
          <a:r>
            <a:rPr lang="en-GB"/>
            <a:t>Successful communication </a:t>
          </a:r>
          <a:r>
            <a:rPr lang="en-GB">
              <a:sym typeface="Wingdings" panose="05000000000000000000" pitchFamily="2" charset="2"/>
            </a:rPr>
            <a:t></a:t>
          </a:r>
          <a:endParaRPr lang="en-GB"/>
        </a:p>
      </dgm:t>
    </dgm:pt>
    <dgm:pt modelId="{C2B95265-0E0C-44F3-851E-493FD9359F97}" type="parTrans" cxnId="{A0634C1F-00D4-4B73-A40B-C534EE0CA7BC}">
      <dgm:prSet/>
      <dgm:spPr/>
      <dgm:t>
        <a:bodyPr/>
        <a:lstStyle/>
        <a:p>
          <a:endParaRPr lang="en-GB"/>
        </a:p>
      </dgm:t>
    </dgm:pt>
    <dgm:pt modelId="{5B2DDA34-C864-4EF5-9089-49079A0E3A8A}" type="sibTrans" cxnId="{A0634C1F-00D4-4B73-A40B-C534EE0CA7BC}">
      <dgm:prSet/>
      <dgm:spPr/>
      <dgm:t>
        <a:bodyPr/>
        <a:lstStyle/>
        <a:p>
          <a:endParaRPr lang="en-GB"/>
        </a:p>
      </dgm:t>
    </dgm:pt>
    <dgm:pt modelId="{FCBEFF02-C6C5-4306-A220-2AE79369586A}" type="pres">
      <dgm:prSet presAssocID="{52B14C7F-25AC-4A05-B85A-C8B7246CBF38}" presName="Name0" presStyleCnt="0">
        <dgm:presLayoutVars>
          <dgm:dir/>
          <dgm:resizeHandles val="exact"/>
        </dgm:presLayoutVars>
      </dgm:prSet>
      <dgm:spPr/>
    </dgm:pt>
    <dgm:pt modelId="{6CB7A529-BCBE-4112-B0BD-AB3C3E50DA28}" type="pres">
      <dgm:prSet presAssocID="{5890F1E3-BA03-4E4F-8993-B712DE607286}" presName="node" presStyleLbl="node1" presStyleIdx="0" presStyleCnt="5">
        <dgm:presLayoutVars>
          <dgm:bulletEnabled val="1"/>
        </dgm:presLayoutVars>
      </dgm:prSet>
      <dgm:spPr/>
    </dgm:pt>
    <dgm:pt modelId="{D5DA4D6B-EB26-468D-8B8A-7E0CF1C373A9}" type="pres">
      <dgm:prSet presAssocID="{9B2BAE99-1169-446A-AC0B-4B4FE36A3B32}" presName="sibTrans" presStyleLbl="sibTrans1D1" presStyleIdx="0" presStyleCnt="4"/>
      <dgm:spPr/>
    </dgm:pt>
    <dgm:pt modelId="{57AF0606-E3F1-4FC7-B249-6BD3056CB7FE}" type="pres">
      <dgm:prSet presAssocID="{9B2BAE99-1169-446A-AC0B-4B4FE36A3B32}" presName="connectorText" presStyleLbl="sibTrans1D1" presStyleIdx="0" presStyleCnt="4"/>
      <dgm:spPr/>
    </dgm:pt>
    <dgm:pt modelId="{BADF76E4-030F-41CF-8132-33DE02D13C98}" type="pres">
      <dgm:prSet presAssocID="{26BC6DF0-D66F-40D9-A092-772BA634C771}" presName="node" presStyleLbl="node1" presStyleIdx="1" presStyleCnt="5">
        <dgm:presLayoutVars>
          <dgm:bulletEnabled val="1"/>
        </dgm:presLayoutVars>
      </dgm:prSet>
      <dgm:spPr/>
    </dgm:pt>
    <dgm:pt modelId="{11E9C910-64AC-4041-ADCA-6744724015EB}" type="pres">
      <dgm:prSet presAssocID="{85AF1DF2-25BD-40B3-B20F-9C6F7A553506}" presName="sibTrans" presStyleLbl="sibTrans1D1" presStyleIdx="1" presStyleCnt="4"/>
      <dgm:spPr/>
    </dgm:pt>
    <dgm:pt modelId="{924ADE00-97B7-4182-B7DB-D6576BD1C429}" type="pres">
      <dgm:prSet presAssocID="{85AF1DF2-25BD-40B3-B20F-9C6F7A553506}" presName="connectorText" presStyleLbl="sibTrans1D1" presStyleIdx="1" presStyleCnt="4"/>
      <dgm:spPr/>
    </dgm:pt>
    <dgm:pt modelId="{DF96B8FF-EC93-438E-B9F8-4CCCB341B967}" type="pres">
      <dgm:prSet presAssocID="{E346418C-7DF3-4389-A593-895980535BE9}" presName="node" presStyleLbl="node1" presStyleIdx="2" presStyleCnt="5">
        <dgm:presLayoutVars>
          <dgm:bulletEnabled val="1"/>
        </dgm:presLayoutVars>
      </dgm:prSet>
      <dgm:spPr/>
    </dgm:pt>
    <dgm:pt modelId="{5CACC35B-AA5E-4C1F-AF48-DD5DE4FBFDAA}" type="pres">
      <dgm:prSet presAssocID="{DF368B8A-EFF5-4BB2-BA46-C070183027B1}" presName="sibTrans" presStyleLbl="sibTrans1D1" presStyleIdx="2" presStyleCnt="4"/>
      <dgm:spPr/>
    </dgm:pt>
    <dgm:pt modelId="{47C69529-2D31-42C2-892D-1BCAF1BE48E3}" type="pres">
      <dgm:prSet presAssocID="{DF368B8A-EFF5-4BB2-BA46-C070183027B1}" presName="connectorText" presStyleLbl="sibTrans1D1" presStyleIdx="2" presStyleCnt="4"/>
      <dgm:spPr/>
    </dgm:pt>
    <dgm:pt modelId="{682435ED-26B1-48E4-A5A4-0ECD6EBA26BF}" type="pres">
      <dgm:prSet presAssocID="{A16A666B-551D-4A2B-B216-4B56DE4FF03E}" presName="node" presStyleLbl="node1" presStyleIdx="3" presStyleCnt="5">
        <dgm:presLayoutVars>
          <dgm:bulletEnabled val="1"/>
        </dgm:presLayoutVars>
      </dgm:prSet>
      <dgm:spPr/>
    </dgm:pt>
    <dgm:pt modelId="{303D2537-C3E5-4C14-97D1-7589E5880734}" type="pres">
      <dgm:prSet presAssocID="{E2A36D97-0DA3-41FB-BAAB-4A76B7F01CC6}" presName="sibTrans" presStyleLbl="sibTrans1D1" presStyleIdx="3" presStyleCnt="4"/>
      <dgm:spPr/>
    </dgm:pt>
    <dgm:pt modelId="{1C9633DA-CD12-4F9F-9502-9EE76BEF7152}" type="pres">
      <dgm:prSet presAssocID="{E2A36D97-0DA3-41FB-BAAB-4A76B7F01CC6}" presName="connectorText" presStyleLbl="sibTrans1D1" presStyleIdx="3" presStyleCnt="4"/>
      <dgm:spPr/>
    </dgm:pt>
    <dgm:pt modelId="{235D7F92-9D59-4E7C-BE87-1A94850A1877}" type="pres">
      <dgm:prSet presAssocID="{3B4252A2-78C0-4D8B-9B7B-9F9F1FE0FBD1}" presName="node" presStyleLbl="node1" presStyleIdx="4" presStyleCnt="5">
        <dgm:presLayoutVars>
          <dgm:bulletEnabled val="1"/>
        </dgm:presLayoutVars>
      </dgm:prSet>
      <dgm:spPr/>
    </dgm:pt>
  </dgm:ptLst>
  <dgm:cxnLst>
    <dgm:cxn modelId="{490D2C0E-3013-4FA7-A0E5-0AAC7A336D10}" type="presOf" srcId="{9B2BAE99-1169-446A-AC0B-4B4FE36A3B32}" destId="{57AF0606-E3F1-4FC7-B249-6BD3056CB7FE}" srcOrd="1" destOrd="0" presId="urn:microsoft.com/office/officeart/2005/8/layout/bProcess3"/>
    <dgm:cxn modelId="{A0634C1F-00D4-4B73-A40B-C534EE0CA7BC}" srcId="{52B14C7F-25AC-4A05-B85A-C8B7246CBF38}" destId="{3B4252A2-78C0-4D8B-9B7B-9F9F1FE0FBD1}" srcOrd="4" destOrd="0" parTransId="{C2B95265-0E0C-44F3-851E-493FD9359F97}" sibTransId="{5B2DDA34-C864-4EF5-9089-49079A0E3A8A}"/>
    <dgm:cxn modelId="{EDE16D24-6A30-496B-9963-109230DE857D}" type="presOf" srcId="{9B2BAE99-1169-446A-AC0B-4B4FE36A3B32}" destId="{D5DA4D6B-EB26-468D-8B8A-7E0CF1C373A9}" srcOrd="0" destOrd="0" presId="urn:microsoft.com/office/officeart/2005/8/layout/bProcess3"/>
    <dgm:cxn modelId="{6A242342-553A-4959-B32A-F36E4626CD16}" type="presOf" srcId="{26BC6DF0-D66F-40D9-A092-772BA634C771}" destId="{BADF76E4-030F-41CF-8132-33DE02D13C98}" srcOrd="0" destOrd="0" presId="urn:microsoft.com/office/officeart/2005/8/layout/bProcess3"/>
    <dgm:cxn modelId="{AA67EB4A-59EC-4909-80AB-117C3BAC1897}" type="presOf" srcId="{85AF1DF2-25BD-40B3-B20F-9C6F7A553506}" destId="{11E9C910-64AC-4041-ADCA-6744724015EB}" srcOrd="0" destOrd="0" presId="urn:microsoft.com/office/officeart/2005/8/layout/bProcess3"/>
    <dgm:cxn modelId="{1AB7FB59-54BB-4CC9-857A-C0A49339E1AC}" srcId="{52B14C7F-25AC-4A05-B85A-C8B7246CBF38}" destId="{5890F1E3-BA03-4E4F-8993-B712DE607286}" srcOrd="0" destOrd="0" parTransId="{B3DCA984-889E-4B66-8C52-7906777E91FC}" sibTransId="{9B2BAE99-1169-446A-AC0B-4B4FE36A3B32}"/>
    <dgm:cxn modelId="{1269077E-C664-4F00-9E81-7344446D4C5E}" type="presOf" srcId="{E2A36D97-0DA3-41FB-BAAB-4A76B7F01CC6}" destId="{303D2537-C3E5-4C14-97D1-7589E5880734}" srcOrd="0" destOrd="0" presId="urn:microsoft.com/office/officeart/2005/8/layout/bProcess3"/>
    <dgm:cxn modelId="{EF086C81-40CF-4D75-945C-BC337ECB25BD}" srcId="{52B14C7F-25AC-4A05-B85A-C8B7246CBF38}" destId="{E346418C-7DF3-4389-A593-895980535BE9}" srcOrd="2" destOrd="0" parTransId="{2B3AB39E-AF34-495D-87DE-A11AE8D78B5B}" sibTransId="{DF368B8A-EFF5-4BB2-BA46-C070183027B1}"/>
    <dgm:cxn modelId="{C9F8F686-336B-4292-B8E5-9B9161674E20}" type="presOf" srcId="{E2A36D97-0DA3-41FB-BAAB-4A76B7F01CC6}" destId="{1C9633DA-CD12-4F9F-9502-9EE76BEF7152}" srcOrd="1" destOrd="0" presId="urn:microsoft.com/office/officeart/2005/8/layout/bProcess3"/>
    <dgm:cxn modelId="{D419849F-D5A7-4B47-8A55-209C1FFF07BB}" type="presOf" srcId="{5890F1E3-BA03-4E4F-8993-B712DE607286}" destId="{6CB7A529-BCBE-4112-B0BD-AB3C3E50DA28}" srcOrd="0" destOrd="0" presId="urn:microsoft.com/office/officeart/2005/8/layout/bProcess3"/>
    <dgm:cxn modelId="{974401A1-9BCF-4C0C-AD21-0A05AE25F386}" type="presOf" srcId="{3B4252A2-78C0-4D8B-9B7B-9F9F1FE0FBD1}" destId="{235D7F92-9D59-4E7C-BE87-1A94850A1877}" srcOrd="0" destOrd="0" presId="urn:microsoft.com/office/officeart/2005/8/layout/bProcess3"/>
    <dgm:cxn modelId="{B60817A5-5B2D-4A14-B9F2-FB90385E639E}" type="presOf" srcId="{52B14C7F-25AC-4A05-B85A-C8B7246CBF38}" destId="{FCBEFF02-C6C5-4306-A220-2AE79369586A}" srcOrd="0" destOrd="0" presId="urn:microsoft.com/office/officeart/2005/8/layout/bProcess3"/>
    <dgm:cxn modelId="{4FE324A6-E502-48C0-9CB7-D5F2C2214D53}" srcId="{52B14C7F-25AC-4A05-B85A-C8B7246CBF38}" destId="{A16A666B-551D-4A2B-B216-4B56DE4FF03E}" srcOrd="3" destOrd="0" parTransId="{F29BBB6F-283B-4F5B-A6EE-AB0603BFD2CA}" sibTransId="{E2A36D97-0DA3-41FB-BAAB-4A76B7F01CC6}"/>
    <dgm:cxn modelId="{2BE531A6-D89A-4537-BACD-94EDFC77C6ED}" srcId="{52B14C7F-25AC-4A05-B85A-C8B7246CBF38}" destId="{26BC6DF0-D66F-40D9-A092-772BA634C771}" srcOrd="1" destOrd="0" parTransId="{5D2D095F-3C00-42DF-A957-2CF5CC6A36C5}" sibTransId="{85AF1DF2-25BD-40B3-B20F-9C6F7A553506}"/>
    <dgm:cxn modelId="{F36FB5B7-E673-46F7-AEF7-97DCA66A75A3}" type="presOf" srcId="{DF368B8A-EFF5-4BB2-BA46-C070183027B1}" destId="{47C69529-2D31-42C2-892D-1BCAF1BE48E3}" srcOrd="1" destOrd="0" presId="urn:microsoft.com/office/officeart/2005/8/layout/bProcess3"/>
    <dgm:cxn modelId="{C00B08C8-78B8-43EC-A9E5-F4FBCDFAC822}" type="presOf" srcId="{E346418C-7DF3-4389-A593-895980535BE9}" destId="{DF96B8FF-EC93-438E-B9F8-4CCCB341B967}" srcOrd="0" destOrd="0" presId="urn:microsoft.com/office/officeart/2005/8/layout/bProcess3"/>
    <dgm:cxn modelId="{27DFE5D9-1DAA-4F08-B5B6-1B07C0EBB0BD}" type="presOf" srcId="{A16A666B-551D-4A2B-B216-4B56DE4FF03E}" destId="{682435ED-26B1-48E4-A5A4-0ECD6EBA26BF}" srcOrd="0" destOrd="0" presId="urn:microsoft.com/office/officeart/2005/8/layout/bProcess3"/>
    <dgm:cxn modelId="{BCFA73E7-B78B-4D92-8AD0-85E9264E831B}" type="presOf" srcId="{85AF1DF2-25BD-40B3-B20F-9C6F7A553506}" destId="{924ADE00-97B7-4182-B7DB-D6576BD1C429}" srcOrd="1" destOrd="0" presId="urn:microsoft.com/office/officeart/2005/8/layout/bProcess3"/>
    <dgm:cxn modelId="{3B05FFF2-DA65-4B87-BD32-98412BD978B5}" type="presOf" srcId="{DF368B8A-EFF5-4BB2-BA46-C070183027B1}" destId="{5CACC35B-AA5E-4C1F-AF48-DD5DE4FBFDAA}" srcOrd="0" destOrd="0" presId="urn:microsoft.com/office/officeart/2005/8/layout/bProcess3"/>
    <dgm:cxn modelId="{0C3EA7C6-710A-40E7-8043-AF74E2FC5A0A}" type="presParOf" srcId="{FCBEFF02-C6C5-4306-A220-2AE79369586A}" destId="{6CB7A529-BCBE-4112-B0BD-AB3C3E50DA28}" srcOrd="0" destOrd="0" presId="urn:microsoft.com/office/officeart/2005/8/layout/bProcess3"/>
    <dgm:cxn modelId="{EA95CBB6-111E-4426-8C17-DD7E6D05570E}" type="presParOf" srcId="{FCBEFF02-C6C5-4306-A220-2AE79369586A}" destId="{D5DA4D6B-EB26-468D-8B8A-7E0CF1C373A9}" srcOrd="1" destOrd="0" presId="urn:microsoft.com/office/officeart/2005/8/layout/bProcess3"/>
    <dgm:cxn modelId="{BE831B78-74B3-4071-BE19-EEB428DFF143}" type="presParOf" srcId="{D5DA4D6B-EB26-468D-8B8A-7E0CF1C373A9}" destId="{57AF0606-E3F1-4FC7-B249-6BD3056CB7FE}" srcOrd="0" destOrd="0" presId="urn:microsoft.com/office/officeart/2005/8/layout/bProcess3"/>
    <dgm:cxn modelId="{F6EE8F84-02E8-4D1F-866D-F4C504048F68}" type="presParOf" srcId="{FCBEFF02-C6C5-4306-A220-2AE79369586A}" destId="{BADF76E4-030F-41CF-8132-33DE02D13C98}" srcOrd="2" destOrd="0" presId="urn:microsoft.com/office/officeart/2005/8/layout/bProcess3"/>
    <dgm:cxn modelId="{B25D1DA7-B394-4648-BE51-AE2E722EA325}" type="presParOf" srcId="{FCBEFF02-C6C5-4306-A220-2AE79369586A}" destId="{11E9C910-64AC-4041-ADCA-6744724015EB}" srcOrd="3" destOrd="0" presId="urn:microsoft.com/office/officeart/2005/8/layout/bProcess3"/>
    <dgm:cxn modelId="{ECC5824B-3E5F-48CC-A9F1-3F70CD496E1C}" type="presParOf" srcId="{11E9C910-64AC-4041-ADCA-6744724015EB}" destId="{924ADE00-97B7-4182-B7DB-D6576BD1C429}" srcOrd="0" destOrd="0" presId="urn:microsoft.com/office/officeart/2005/8/layout/bProcess3"/>
    <dgm:cxn modelId="{245E3421-2B87-4277-845B-79EDDFEB80FB}" type="presParOf" srcId="{FCBEFF02-C6C5-4306-A220-2AE79369586A}" destId="{DF96B8FF-EC93-438E-B9F8-4CCCB341B967}" srcOrd="4" destOrd="0" presId="urn:microsoft.com/office/officeart/2005/8/layout/bProcess3"/>
    <dgm:cxn modelId="{842978FF-AE6B-4E2D-90F5-5DC22355CB35}" type="presParOf" srcId="{FCBEFF02-C6C5-4306-A220-2AE79369586A}" destId="{5CACC35B-AA5E-4C1F-AF48-DD5DE4FBFDAA}" srcOrd="5" destOrd="0" presId="urn:microsoft.com/office/officeart/2005/8/layout/bProcess3"/>
    <dgm:cxn modelId="{6761D4C1-9B63-4148-853C-6493D799A8DB}" type="presParOf" srcId="{5CACC35B-AA5E-4C1F-AF48-DD5DE4FBFDAA}" destId="{47C69529-2D31-42C2-892D-1BCAF1BE48E3}" srcOrd="0" destOrd="0" presId="urn:microsoft.com/office/officeart/2005/8/layout/bProcess3"/>
    <dgm:cxn modelId="{DEA8D135-B318-43D3-B965-AC2B9EF642EF}" type="presParOf" srcId="{FCBEFF02-C6C5-4306-A220-2AE79369586A}" destId="{682435ED-26B1-48E4-A5A4-0ECD6EBA26BF}" srcOrd="6" destOrd="0" presId="urn:microsoft.com/office/officeart/2005/8/layout/bProcess3"/>
    <dgm:cxn modelId="{6885E7C4-2C48-4C57-8924-9FF429B718EF}" type="presParOf" srcId="{FCBEFF02-C6C5-4306-A220-2AE79369586A}" destId="{303D2537-C3E5-4C14-97D1-7589E5880734}" srcOrd="7" destOrd="0" presId="urn:microsoft.com/office/officeart/2005/8/layout/bProcess3"/>
    <dgm:cxn modelId="{38ABE27A-402F-4C24-9469-43D3BF3BA64E}" type="presParOf" srcId="{303D2537-C3E5-4C14-97D1-7589E5880734}" destId="{1C9633DA-CD12-4F9F-9502-9EE76BEF7152}" srcOrd="0" destOrd="0" presId="urn:microsoft.com/office/officeart/2005/8/layout/bProcess3"/>
    <dgm:cxn modelId="{81E006E7-5F2D-4FA0-847C-58A94422ABE3}" type="presParOf" srcId="{FCBEFF02-C6C5-4306-A220-2AE79369586A}" destId="{235D7F92-9D59-4E7C-BE87-1A94850A1877}" srcOrd="8"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944BB4-47A1-4513-90A6-1F0268065491}">
      <dsp:nvSpPr>
        <dsp:cNvPr id="0" name=""/>
        <dsp:cNvSpPr/>
      </dsp:nvSpPr>
      <dsp:spPr>
        <a:xfrm>
          <a:off x="1693" y="1095541"/>
          <a:ext cx="3610886" cy="2166531"/>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n-GB" sz="4100" kern="1200"/>
            <a:t>Child focused interventions</a:t>
          </a:r>
        </a:p>
      </dsp:txBody>
      <dsp:txXfrm>
        <a:off x="65149" y="1158997"/>
        <a:ext cx="3483974" cy="2039619"/>
      </dsp:txXfrm>
    </dsp:sp>
    <dsp:sp modelId="{475ADC1C-B1D9-4DC8-AC6A-642855D4D4FE}">
      <dsp:nvSpPr>
        <dsp:cNvPr id="0" name=""/>
        <dsp:cNvSpPr/>
      </dsp:nvSpPr>
      <dsp:spPr>
        <a:xfrm>
          <a:off x="3973667" y="1731057"/>
          <a:ext cx="765507" cy="895499"/>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466850">
            <a:lnSpc>
              <a:spcPct val="90000"/>
            </a:lnSpc>
            <a:spcBef>
              <a:spcPct val="0"/>
            </a:spcBef>
            <a:spcAft>
              <a:spcPct val="35000"/>
            </a:spcAft>
            <a:buNone/>
          </a:pPr>
          <a:endParaRPr lang="en-GB" sz="3300" kern="1200"/>
        </a:p>
      </dsp:txBody>
      <dsp:txXfrm>
        <a:off x="3973667" y="1910157"/>
        <a:ext cx="535855" cy="537299"/>
      </dsp:txXfrm>
    </dsp:sp>
    <dsp:sp modelId="{F123F33C-BEBF-4705-B620-506D6BAEBFD2}">
      <dsp:nvSpPr>
        <dsp:cNvPr id="0" name=""/>
        <dsp:cNvSpPr/>
      </dsp:nvSpPr>
      <dsp:spPr>
        <a:xfrm>
          <a:off x="5056933" y="1095541"/>
          <a:ext cx="3610886" cy="2166531"/>
        </a:xfrm>
        <a:prstGeom prst="roundRect">
          <a:avLst>
            <a:gd name="adj" fmla="val 10000"/>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n-GB" sz="4100" kern="1200"/>
            <a:t>Family centred interventions</a:t>
          </a:r>
        </a:p>
      </dsp:txBody>
      <dsp:txXfrm>
        <a:off x="5120389" y="1158997"/>
        <a:ext cx="3483974" cy="20396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DA4D6B-EB26-468D-8B8A-7E0CF1C373A9}">
      <dsp:nvSpPr>
        <dsp:cNvPr id="0" name=""/>
        <dsp:cNvSpPr/>
      </dsp:nvSpPr>
      <dsp:spPr>
        <a:xfrm>
          <a:off x="5267307" y="968573"/>
          <a:ext cx="745843" cy="91440"/>
        </a:xfrm>
        <a:custGeom>
          <a:avLst/>
          <a:gdLst/>
          <a:ahLst/>
          <a:cxnLst/>
          <a:rect l="0" t="0" r="0" b="0"/>
          <a:pathLst>
            <a:path>
              <a:moveTo>
                <a:pt x="0" y="45720"/>
              </a:moveTo>
              <a:lnTo>
                <a:pt x="745843" y="45720"/>
              </a:lnTo>
            </a:path>
          </a:pathLst>
        </a:custGeom>
        <a:noFill/>
        <a:ln w="9525"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5620817" y="1010411"/>
        <a:ext cx="38822" cy="7764"/>
      </dsp:txXfrm>
    </dsp:sp>
    <dsp:sp modelId="{6CB7A529-BCBE-4112-B0BD-AB3C3E50DA28}">
      <dsp:nvSpPr>
        <dsp:cNvPr id="0" name=""/>
        <dsp:cNvSpPr/>
      </dsp:nvSpPr>
      <dsp:spPr>
        <a:xfrm>
          <a:off x="1893265" y="1541"/>
          <a:ext cx="3375841" cy="2025504"/>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GB" sz="2800" kern="1200"/>
            <a:t>Identification of a child who has not developed functional speech</a:t>
          </a:r>
        </a:p>
      </dsp:txBody>
      <dsp:txXfrm>
        <a:off x="1893265" y="1541"/>
        <a:ext cx="3375841" cy="2025504"/>
      </dsp:txXfrm>
    </dsp:sp>
    <dsp:sp modelId="{11E9C910-64AC-4041-ADCA-6744724015EB}">
      <dsp:nvSpPr>
        <dsp:cNvPr id="0" name=""/>
        <dsp:cNvSpPr/>
      </dsp:nvSpPr>
      <dsp:spPr>
        <a:xfrm>
          <a:off x="9419592" y="968573"/>
          <a:ext cx="745843" cy="91440"/>
        </a:xfrm>
        <a:custGeom>
          <a:avLst/>
          <a:gdLst/>
          <a:ahLst/>
          <a:cxnLst/>
          <a:rect l="0" t="0" r="0" b="0"/>
          <a:pathLst>
            <a:path>
              <a:moveTo>
                <a:pt x="0" y="45720"/>
              </a:moveTo>
              <a:lnTo>
                <a:pt x="745843" y="45720"/>
              </a:lnTo>
            </a:path>
          </a:pathLst>
        </a:custGeom>
        <a:noFill/>
        <a:ln w="9525" cap="flat" cmpd="sng" algn="ctr">
          <a:solidFill>
            <a:schemeClr val="accent5">
              <a:hueOff val="-3311292"/>
              <a:satOff val="13270"/>
              <a:lumOff val="2876"/>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9773102" y="1010411"/>
        <a:ext cx="38822" cy="7764"/>
      </dsp:txXfrm>
    </dsp:sp>
    <dsp:sp modelId="{BADF76E4-030F-41CF-8132-33DE02D13C98}">
      <dsp:nvSpPr>
        <dsp:cNvPr id="0" name=""/>
        <dsp:cNvSpPr/>
      </dsp:nvSpPr>
      <dsp:spPr>
        <a:xfrm>
          <a:off x="6045550" y="1541"/>
          <a:ext cx="3375841" cy="2025504"/>
        </a:xfrm>
        <a:prstGeom prst="rect">
          <a:avLst/>
        </a:prstGeom>
        <a:solidFill>
          <a:schemeClr val="accent5">
            <a:hueOff val="-2483469"/>
            <a:satOff val="9953"/>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GB" sz="2800" kern="1200"/>
            <a:t>Family perspectives of AAC</a:t>
          </a:r>
        </a:p>
      </dsp:txBody>
      <dsp:txXfrm>
        <a:off x="6045550" y="1541"/>
        <a:ext cx="3375841" cy="2025504"/>
      </dsp:txXfrm>
    </dsp:sp>
    <dsp:sp modelId="{5CACC35B-AA5E-4C1F-AF48-DD5DE4FBFDAA}">
      <dsp:nvSpPr>
        <dsp:cNvPr id="0" name=""/>
        <dsp:cNvSpPr/>
      </dsp:nvSpPr>
      <dsp:spPr>
        <a:xfrm>
          <a:off x="3581186" y="2025246"/>
          <a:ext cx="8304570" cy="745843"/>
        </a:xfrm>
        <a:custGeom>
          <a:avLst/>
          <a:gdLst/>
          <a:ahLst/>
          <a:cxnLst/>
          <a:rect l="0" t="0" r="0" b="0"/>
          <a:pathLst>
            <a:path>
              <a:moveTo>
                <a:pt x="8304570" y="0"/>
              </a:moveTo>
              <a:lnTo>
                <a:pt x="8304570" y="390021"/>
              </a:lnTo>
              <a:lnTo>
                <a:pt x="0" y="390021"/>
              </a:lnTo>
              <a:lnTo>
                <a:pt x="0" y="745843"/>
              </a:lnTo>
            </a:path>
          </a:pathLst>
        </a:custGeom>
        <a:noFill/>
        <a:ln w="9525" cap="flat" cmpd="sng" algn="ctr">
          <a:solidFill>
            <a:schemeClr val="accent5">
              <a:hueOff val="-6622584"/>
              <a:satOff val="26541"/>
              <a:lumOff val="5752"/>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7524951" y="2394285"/>
        <a:ext cx="417039" cy="7764"/>
      </dsp:txXfrm>
    </dsp:sp>
    <dsp:sp modelId="{DF96B8FF-EC93-438E-B9F8-4CCCB341B967}">
      <dsp:nvSpPr>
        <dsp:cNvPr id="0" name=""/>
        <dsp:cNvSpPr/>
      </dsp:nvSpPr>
      <dsp:spPr>
        <a:xfrm>
          <a:off x="10197835" y="1541"/>
          <a:ext cx="3375841" cy="2025504"/>
        </a:xfrm>
        <a:prstGeom prst="rect">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GB" sz="2800" kern="1200"/>
            <a:t>Assessment &amp; prescription</a:t>
          </a:r>
        </a:p>
      </dsp:txBody>
      <dsp:txXfrm>
        <a:off x="10197835" y="1541"/>
        <a:ext cx="3375841" cy="2025504"/>
      </dsp:txXfrm>
    </dsp:sp>
    <dsp:sp modelId="{303D2537-C3E5-4C14-97D1-7589E5880734}">
      <dsp:nvSpPr>
        <dsp:cNvPr id="0" name=""/>
        <dsp:cNvSpPr/>
      </dsp:nvSpPr>
      <dsp:spPr>
        <a:xfrm>
          <a:off x="5267307" y="3770522"/>
          <a:ext cx="745843" cy="91440"/>
        </a:xfrm>
        <a:custGeom>
          <a:avLst/>
          <a:gdLst/>
          <a:ahLst/>
          <a:cxnLst/>
          <a:rect l="0" t="0" r="0" b="0"/>
          <a:pathLst>
            <a:path>
              <a:moveTo>
                <a:pt x="0" y="45720"/>
              </a:moveTo>
              <a:lnTo>
                <a:pt x="745843" y="45720"/>
              </a:lnTo>
            </a:path>
          </a:pathLst>
        </a:custGeom>
        <a:noFill/>
        <a:ln w="9525" cap="flat" cmpd="sng" algn="ctr">
          <a:solidFill>
            <a:schemeClr val="accent5">
              <a:hueOff val="-9933876"/>
              <a:satOff val="39811"/>
              <a:lumOff val="8628"/>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5620817" y="3812360"/>
        <a:ext cx="38822" cy="7764"/>
      </dsp:txXfrm>
    </dsp:sp>
    <dsp:sp modelId="{682435ED-26B1-48E4-A5A4-0ECD6EBA26BF}">
      <dsp:nvSpPr>
        <dsp:cNvPr id="0" name=""/>
        <dsp:cNvSpPr/>
      </dsp:nvSpPr>
      <dsp:spPr>
        <a:xfrm>
          <a:off x="1893265" y="2803489"/>
          <a:ext cx="3375841" cy="2025504"/>
        </a:xfrm>
        <a:prstGeom prst="rect">
          <a:avLst/>
        </a:prstGeom>
        <a:solidFill>
          <a:schemeClr val="accent5">
            <a:hueOff val="-7450407"/>
            <a:satOff val="29858"/>
            <a:lumOff val="64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GB" sz="2800" kern="1200"/>
            <a:t>Intervention: goal setting &amp; implementation</a:t>
          </a:r>
        </a:p>
      </dsp:txBody>
      <dsp:txXfrm>
        <a:off x="1893265" y="2803489"/>
        <a:ext cx="3375841" cy="2025504"/>
      </dsp:txXfrm>
    </dsp:sp>
    <dsp:sp modelId="{235D7F92-9D59-4E7C-BE87-1A94850A1877}">
      <dsp:nvSpPr>
        <dsp:cNvPr id="0" name=""/>
        <dsp:cNvSpPr/>
      </dsp:nvSpPr>
      <dsp:spPr>
        <a:xfrm>
          <a:off x="6045550" y="2803489"/>
          <a:ext cx="3375841" cy="2025504"/>
        </a:xfrm>
        <a:prstGeom prst="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GB" sz="2800" kern="1200"/>
            <a:t>Successful communication </a:t>
          </a:r>
          <a:r>
            <a:rPr lang="en-GB" sz="2800" kern="1200">
              <a:sym typeface="Wingdings" panose="05000000000000000000" pitchFamily="2" charset="2"/>
            </a:rPr>
            <a:t></a:t>
          </a:r>
          <a:endParaRPr lang="en-GB" sz="2800" kern="1200"/>
        </a:p>
      </dsp:txBody>
      <dsp:txXfrm>
        <a:off x="6045550" y="2803489"/>
        <a:ext cx="3375841" cy="2025504"/>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6/8/2023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jpeg"/><Relationship Id="rId7"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BZT3IptygC0&amp;ab_channel=UnicefMontenegro" TargetMode="External"/><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8.svg"/><Relationship Id="rId5" Type="http://schemas.openxmlformats.org/officeDocument/2006/relationships/image" Target="../media/image13.png"/><Relationship Id="rId4" Type="http://schemas.openxmlformats.org/officeDocument/2006/relationships/image" Target="../media/image17.sv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176393" y="-3656464"/>
            <a:ext cx="12737985" cy="12750686"/>
            <a:chOff x="1954665" y="1584102"/>
            <a:chExt cx="13445451" cy="13864880"/>
          </a:xfrm>
        </p:grpSpPr>
        <p:grpSp>
          <p:nvGrpSpPr>
            <p:cNvPr id="3" name="Group 3"/>
            <p:cNvGrpSpPr>
              <a:grpSpLocks noChangeAspect="1"/>
            </p:cNvGrpSpPr>
            <p:nvPr/>
          </p:nvGrpSpPr>
          <p:grpSpPr>
            <a:xfrm rot="-953645">
              <a:off x="1954665" y="1584102"/>
              <a:ext cx="13445451" cy="13443918"/>
              <a:chOff x="0" y="0"/>
              <a:chExt cx="6350013" cy="6349289"/>
            </a:xfrm>
          </p:grpSpPr>
          <p:sp>
            <p:nvSpPr>
              <p:cNvPr id="4" name="Freeform 4"/>
              <p:cNvSpPr/>
              <p:nvPr/>
            </p:nvSpPr>
            <p:spPr>
              <a:xfrm>
                <a:off x="-95250" y="-95136"/>
                <a:ext cx="6540525" cy="6539573"/>
              </a:xfrm>
              <a:custGeom>
                <a:avLst/>
                <a:gdLst/>
                <a:ahLst/>
                <a:cxnLst/>
                <a:rect l="l" t="t" r="r" b="b"/>
                <a:pathLst>
                  <a:path w="6540525" h="6539573">
                    <a:moveTo>
                      <a:pt x="5684545" y="1101865"/>
                    </a:moveTo>
                    <a:cubicBezTo>
                      <a:pt x="5560364" y="886829"/>
                      <a:pt x="5335181" y="766521"/>
                      <a:pt x="5103533" y="766356"/>
                    </a:cubicBezTo>
                    <a:lnTo>
                      <a:pt x="5103571" y="766318"/>
                    </a:lnTo>
                    <a:cubicBezTo>
                      <a:pt x="4871923" y="766115"/>
                      <a:pt x="4646701" y="645821"/>
                      <a:pt x="4522559" y="430810"/>
                    </a:cubicBezTo>
                    <a:cubicBezTo>
                      <a:pt x="4337317" y="109919"/>
                      <a:pt x="3927030" y="0"/>
                      <a:pt x="3606140" y="185281"/>
                    </a:cubicBezTo>
                    <a:lnTo>
                      <a:pt x="3606089" y="185319"/>
                    </a:lnTo>
                    <a:lnTo>
                      <a:pt x="3606089" y="185115"/>
                    </a:lnTo>
                    <a:cubicBezTo>
                      <a:pt x="3406788" y="299936"/>
                      <a:pt x="3153854" y="309029"/>
                      <a:pt x="2939771" y="187630"/>
                    </a:cubicBezTo>
                    <a:cubicBezTo>
                      <a:pt x="2836743" y="126902"/>
                      <a:pt x="2719296" y="94958"/>
                      <a:pt x="2599703" y="95136"/>
                    </a:cubicBezTo>
                    <a:cubicBezTo>
                      <a:pt x="2351405" y="95136"/>
                      <a:pt x="2134641" y="230048"/>
                      <a:pt x="2018614" y="430568"/>
                    </a:cubicBezTo>
                    <a:lnTo>
                      <a:pt x="2018614" y="430530"/>
                    </a:lnTo>
                    <a:cubicBezTo>
                      <a:pt x="1902625" y="631012"/>
                      <a:pt x="1685811" y="765925"/>
                      <a:pt x="1437551" y="765925"/>
                    </a:cubicBezTo>
                    <a:cubicBezTo>
                      <a:pt x="1067029" y="765925"/>
                      <a:pt x="766686" y="1066267"/>
                      <a:pt x="766686" y="1436789"/>
                    </a:cubicBezTo>
                    <a:lnTo>
                      <a:pt x="766686" y="1436866"/>
                    </a:lnTo>
                    <a:lnTo>
                      <a:pt x="766483" y="1436789"/>
                    </a:lnTo>
                    <a:cubicBezTo>
                      <a:pt x="766280" y="1666672"/>
                      <a:pt x="647802" y="1890154"/>
                      <a:pt x="435902" y="2014906"/>
                    </a:cubicBezTo>
                    <a:cubicBezTo>
                      <a:pt x="331646" y="2073744"/>
                      <a:pt x="245134" y="2159541"/>
                      <a:pt x="185433" y="2263305"/>
                    </a:cubicBezTo>
                    <a:cubicBezTo>
                      <a:pt x="61277" y="2478367"/>
                      <a:pt x="69723" y="2733523"/>
                      <a:pt x="185395" y="2934246"/>
                    </a:cubicBezTo>
                    <a:lnTo>
                      <a:pt x="185357" y="2934246"/>
                    </a:lnTo>
                    <a:cubicBezTo>
                      <a:pt x="300939" y="3134932"/>
                      <a:pt x="309385" y="3390113"/>
                      <a:pt x="185230" y="3605149"/>
                    </a:cubicBezTo>
                    <a:cubicBezTo>
                      <a:pt x="0" y="3926002"/>
                      <a:pt x="109906" y="4336288"/>
                      <a:pt x="430797" y="4521569"/>
                    </a:cubicBezTo>
                    <a:lnTo>
                      <a:pt x="430835" y="4521607"/>
                    </a:lnTo>
                    <a:lnTo>
                      <a:pt x="430708" y="4521695"/>
                    </a:lnTo>
                    <a:cubicBezTo>
                      <a:pt x="631228" y="4637634"/>
                      <a:pt x="766077" y="4854448"/>
                      <a:pt x="766077" y="5102746"/>
                    </a:cubicBezTo>
                    <a:cubicBezTo>
                      <a:pt x="766077" y="5473268"/>
                      <a:pt x="1066419" y="5773611"/>
                      <a:pt x="1436929" y="5773611"/>
                    </a:cubicBezTo>
                    <a:cubicBezTo>
                      <a:pt x="1685239" y="5773611"/>
                      <a:pt x="1901965" y="5908497"/>
                      <a:pt x="2018030" y="6109018"/>
                    </a:cubicBezTo>
                    <a:cubicBezTo>
                      <a:pt x="2134019" y="6309449"/>
                      <a:pt x="2350821" y="6444425"/>
                      <a:pt x="2599093" y="6444425"/>
                    </a:cubicBezTo>
                    <a:cubicBezTo>
                      <a:pt x="2718685" y="6444579"/>
                      <a:pt x="2836127" y="6412633"/>
                      <a:pt x="2939161" y="6351918"/>
                    </a:cubicBezTo>
                    <a:cubicBezTo>
                      <a:pt x="3153194" y="6230544"/>
                      <a:pt x="3406191" y="6239637"/>
                      <a:pt x="3605479" y="6354496"/>
                    </a:cubicBezTo>
                    <a:lnTo>
                      <a:pt x="3605479" y="6354255"/>
                    </a:lnTo>
                    <a:lnTo>
                      <a:pt x="3605517" y="6354331"/>
                    </a:lnTo>
                    <a:cubicBezTo>
                      <a:pt x="3926408" y="6539573"/>
                      <a:pt x="4336694" y="6429617"/>
                      <a:pt x="4521987" y="6108764"/>
                    </a:cubicBezTo>
                    <a:cubicBezTo>
                      <a:pt x="4646130" y="5893766"/>
                      <a:pt x="4871314" y="5773446"/>
                      <a:pt x="5102961" y="5773281"/>
                    </a:cubicBezTo>
                    <a:lnTo>
                      <a:pt x="5102911" y="5773192"/>
                    </a:lnTo>
                    <a:cubicBezTo>
                      <a:pt x="5334558" y="5773027"/>
                      <a:pt x="5559780" y="5652707"/>
                      <a:pt x="5683885" y="5437709"/>
                    </a:cubicBezTo>
                    <a:cubicBezTo>
                      <a:pt x="5745010" y="5331855"/>
                      <a:pt x="5774017" y="5216234"/>
                      <a:pt x="5773890" y="5102213"/>
                    </a:cubicBezTo>
                    <a:lnTo>
                      <a:pt x="5773979" y="5102290"/>
                    </a:lnTo>
                    <a:cubicBezTo>
                      <a:pt x="5774182" y="4878846"/>
                      <a:pt x="5886145" y="4661358"/>
                      <a:pt x="6087059" y="4534828"/>
                    </a:cubicBezTo>
                    <a:cubicBezTo>
                      <a:pt x="6195364" y="4477881"/>
                      <a:pt x="6289357" y="4390620"/>
                      <a:pt x="6355029" y="4276866"/>
                    </a:cubicBezTo>
                    <a:cubicBezTo>
                      <a:pt x="6479222" y="4061753"/>
                      <a:pt x="6470777" y="3806572"/>
                      <a:pt x="6355118" y="3605886"/>
                    </a:cubicBezTo>
                    <a:lnTo>
                      <a:pt x="6355156" y="3605886"/>
                    </a:lnTo>
                    <a:cubicBezTo>
                      <a:pt x="6239535" y="3405201"/>
                      <a:pt x="6231077" y="3150020"/>
                      <a:pt x="6355245" y="2934971"/>
                    </a:cubicBezTo>
                    <a:cubicBezTo>
                      <a:pt x="6540525" y="2614080"/>
                      <a:pt x="6430568" y="2203832"/>
                      <a:pt x="6109677" y="2018552"/>
                    </a:cubicBezTo>
                    <a:lnTo>
                      <a:pt x="6109627" y="2018501"/>
                    </a:lnTo>
                    <a:lnTo>
                      <a:pt x="6109754" y="2018463"/>
                    </a:lnTo>
                    <a:cubicBezTo>
                      <a:pt x="5910847" y="1903375"/>
                      <a:pt x="5776557" y="1689088"/>
                      <a:pt x="5774436" y="1443267"/>
                    </a:cubicBezTo>
                    <a:cubicBezTo>
                      <a:pt x="5775604" y="1327265"/>
                      <a:pt x="5746686" y="1209536"/>
                      <a:pt x="5684545" y="1101865"/>
                    </a:cubicBezTo>
                  </a:path>
                </a:pathLst>
              </a:custGeom>
              <a:solidFill>
                <a:srgbClr val="F0B238">
                  <a:alpha val="46667"/>
                </a:srgbClr>
              </a:solidFill>
              <a:ln w="12700">
                <a:noFill/>
              </a:ln>
            </p:spPr>
          </p:sp>
        </p:grpSp>
        <p:grpSp>
          <p:nvGrpSpPr>
            <p:cNvPr id="5" name="Group 5"/>
            <p:cNvGrpSpPr>
              <a:grpSpLocks noChangeAspect="1"/>
            </p:cNvGrpSpPr>
            <p:nvPr/>
          </p:nvGrpSpPr>
          <p:grpSpPr>
            <a:xfrm rot="-6337366">
              <a:off x="1596332" y="3142663"/>
              <a:ext cx="12987785" cy="11624853"/>
              <a:chOff x="-4553" y="858936"/>
              <a:chExt cx="13009880" cy="11644630"/>
            </a:xfrm>
          </p:grpSpPr>
          <p:sp>
            <p:nvSpPr>
              <p:cNvPr id="6" name="Freeform 6"/>
              <p:cNvSpPr/>
              <p:nvPr/>
            </p:nvSpPr>
            <p:spPr>
              <a:xfrm>
                <a:off x="-4553" y="858936"/>
                <a:ext cx="13009880" cy="11644630"/>
              </a:xfrm>
              <a:custGeom>
                <a:avLst/>
                <a:gdLst/>
                <a:ahLst/>
                <a:cxnLst/>
                <a:rect l="l" t="t" r="r" b="b"/>
                <a:pathLst>
                  <a:path w="13009880" h="11644630">
                    <a:moveTo>
                      <a:pt x="10152380" y="938530"/>
                    </a:moveTo>
                    <a:cubicBezTo>
                      <a:pt x="8962390" y="189230"/>
                      <a:pt x="8643620" y="154940"/>
                      <a:pt x="7245350" y="0"/>
                    </a:cubicBezTo>
                    <a:cubicBezTo>
                      <a:pt x="4039870" y="38100"/>
                      <a:pt x="1441450" y="1889760"/>
                      <a:pt x="435610" y="4933950"/>
                    </a:cubicBezTo>
                    <a:cubicBezTo>
                      <a:pt x="91440" y="5975350"/>
                      <a:pt x="0" y="7139940"/>
                      <a:pt x="403860" y="8159750"/>
                    </a:cubicBezTo>
                    <a:cubicBezTo>
                      <a:pt x="934720" y="9499600"/>
                      <a:pt x="2254250" y="10407650"/>
                      <a:pt x="3648710" y="10773410"/>
                    </a:cubicBezTo>
                    <a:cubicBezTo>
                      <a:pt x="5043170" y="11140440"/>
                      <a:pt x="6578600" y="11644630"/>
                      <a:pt x="8008619" y="11470640"/>
                    </a:cubicBezTo>
                    <a:cubicBezTo>
                      <a:pt x="9123679" y="11334750"/>
                      <a:pt x="10237469" y="10519410"/>
                      <a:pt x="11071860" y="9767570"/>
                    </a:cubicBezTo>
                    <a:cubicBezTo>
                      <a:pt x="11625579" y="9268460"/>
                      <a:pt x="11971019" y="8576310"/>
                      <a:pt x="12202160" y="7867650"/>
                    </a:cubicBezTo>
                    <a:cubicBezTo>
                      <a:pt x="13009880" y="5401310"/>
                      <a:pt x="12348210" y="2322830"/>
                      <a:pt x="10152380" y="938530"/>
                    </a:cubicBezTo>
                    <a:close/>
                  </a:path>
                </a:pathLst>
              </a:custGeom>
              <a:solidFill>
                <a:srgbClr val="015C60"/>
              </a:solidFill>
              <a:ln w="12700">
                <a:solidFill>
                  <a:srgbClr val="000000"/>
                </a:solidFill>
              </a:ln>
            </p:spPr>
          </p:sp>
        </p:grpSp>
        <p:grpSp>
          <p:nvGrpSpPr>
            <p:cNvPr id="7" name="Group 7"/>
            <p:cNvGrpSpPr>
              <a:grpSpLocks noChangeAspect="1"/>
            </p:cNvGrpSpPr>
            <p:nvPr/>
          </p:nvGrpSpPr>
          <p:grpSpPr>
            <a:xfrm>
              <a:off x="2602063" y="3494480"/>
              <a:ext cx="10420241" cy="10673929"/>
              <a:chOff x="0" y="0"/>
              <a:chExt cx="2086610" cy="2137410"/>
            </a:xfrm>
          </p:grpSpPr>
          <p:sp>
            <p:nvSpPr>
              <p:cNvPr id="8" name="Freeform 8"/>
              <p:cNvSpPr/>
              <p:nvPr/>
            </p:nvSpPr>
            <p:spPr>
              <a:xfrm>
                <a:off x="2540" y="-2540"/>
                <a:ext cx="2087880" cy="2139950"/>
              </a:xfrm>
              <a:custGeom>
                <a:avLst/>
                <a:gdLst/>
                <a:ahLst/>
                <a:cxnLst/>
                <a:rect l="l" t="t" r="r" b="b"/>
                <a:pathLst>
                  <a:path w="2087880" h="2139950">
                    <a:moveTo>
                      <a:pt x="1979930" y="486410"/>
                    </a:moveTo>
                    <a:cubicBezTo>
                      <a:pt x="1964690" y="454660"/>
                      <a:pt x="1948180" y="422910"/>
                      <a:pt x="1929130" y="393700"/>
                    </a:cubicBezTo>
                    <a:cubicBezTo>
                      <a:pt x="1908810" y="363220"/>
                      <a:pt x="1888490" y="330200"/>
                      <a:pt x="1861820" y="304800"/>
                    </a:cubicBezTo>
                    <a:cubicBezTo>
                      <a:pt x="1836420" y="280670"/>
                      <a:pt x="1808480" y="257810"/>
                      <a:pt x="1780540" y="236220"/>
                    </a:cubicBezTo>
                    <a:cubicBezTo>
                      <a:pt x="1725930" y="193040"/>
                      <a:pt x="1666240" y="154940"/>
                      <a:pt x="1606550" y="119380"/>
                    </a:cubicBezTo>
                    <a:cubicBezTo>
                      <a:pt x="1537970" y="77470"/>
                      <a:pt x="1461770" y="55880"/>
                      <a:pt x="1384300" y="34290"/>
                    </a:cubicBezTo>
                    <a:cubicBezTo>
                      <a:pt x="1337310" y="21590"/>
                      <a:pt x="1289050" y="11430"/>
                      <a:pt x="1239520" y="5080"/>
                    </a:cubicBezTo>
                    <a:cubicBezTo>
                      <a:pt x="1203960" y="0"/>
                      <a:pt x="1165860" y="2540"/>
                      <a:pt x="1129030" y="6350"/>
                    </a:cubicBezTo>
                    <a:cubicBezTo>
                      <a:pt x="1079500" y="10160"/>
                      <a:pt x="1029970" y="13970"/>
                      <a:pt x="980440" y="22860"/>
                    </a:cubicBezTo>
                    <a:cubicBezTo>
                      <a:pt x="943610" y="24130"/>
                      <a:pt x="908050" y="25400"/>
                      <a:pt x="869950" y="29210"/>
                    </a:cubicBezTo>
                    <a:cubicBezTo>
                      <a:pt x="850900" y="30480"/>
                      <a:pt x="831850" y="33020"/>
                      <a:pt x="812800" y="35560"/>
                    </a:cubicBezTo>
                    <a:cubicBezTo>
                      <a:pt x="800100" y="38100"/>
                      <a:pt x="788670" y="40640"/>
                      <a:pt x="777240" y="43180"/>
                    </a:cubicBezTo>
                    <a:cubicBezTo>
                      <a:pt x="730250" y="54610"/>
                      <a:pt x="685800" y="74930"/>
                      <a:pt x="645160" y="96520"/>
                    </a:cubicBezTo>
                    <a:cubicBezTo>
                      <a:pt x="562610" y="139700"/>
                      <a:pt x="483870" y="190500"/>
                      <a:pt x="411480" y="247650"/>
                    </a:cubicBezTo>
                    <a:cubicBezTo>
                      <a:pt x="381000" y="271780"/>
                      <a:pt x="351790" y="297180"/>
                      <a:pt x="322580" y="323850"/>
                    </a:cubicBezTo>
                    <a:cubicBezTo>
                      <a:pt x="270510" y="372110"/>
                      <a:pt x="227330" y="429260"/>
                      <a:pt x="187960" y="487680"/>
                    </a:cubicBezTo>
                    <a:cubicBezTo>
                      <a:pt x="158750" y="529590"/>
                      <a:pt x="134620" y="577850"/>
                      <a:pt x="114300" y="623570"/>
                    </a:cubicBezTo>
                    <a:cubicBezTo>
                      <a:pt x="99060" y="657860"/>
                      <a:pt x="82550" y="692150"/>
                      <a:pt x="72390" y="728980"/>
                    </a:cubicBezTo>
                    <a:cubicBezTo>
                      <a:pt x="44450" y="819150"/>
                      <a:pt x="22860" y="910590"/>
                      <a:pt x="8890" y="1003300"/>
                    </a:cubicBezTo>
                    <a:cubicBezTo>
                      <a:pt x="3810" y="1040130"/>
                      <a:pt x="1270" y="1076960"/>
                      <a:pt x="0" y="1115060"/>
                    </a:cubicBezTo>
                    <a:lnTo>
                      <a:pt x="0" y="1165860"/>
                    </a:lnTo>
                    <a:cubicBezTo>
                      <a:pt x="1270" y="1197610"/>
                      <a:pt x="2540" y="1236980"/>
                      <a:pt x="8890" y="1268730"/>
                    </a:cubicBezTo>
                    <a:cubicBezTo>
                      <a:pt x="15240" y="1305560"/>
                      <a:pt x="21590" y="1343660"/>
                      <a:pt x="31750" y="1379220"/>
                    </a:cubicBezTo>
                    <a:cubicBezTo>
                      <a:pt x="54610" y="1452880"/>
                      <a:pt x="78740" y="1527810"/>
                      <a:pt x="118110" y="1595120"/>
                    </a:cubicBezTo>
                    <a:cubicBezTo>
                      <a:pt x="138430" y="1629410"/>
                      <a:pt x="160020" y="1663700"/>
                      <a:pt x="182880" y="1695450"/>
                    </a:cubicBezTo>
                    <a:cubicBezTo>
                      <a:pt x="212090" y="1738630"/>
                      <a:pt x="241300" y="1780540"/>
                      <a:pt x="278130" y="1817370"/>
                    </a:cubicBezTo>
                    <a:cubicBezTo>
                      <a:pt x="322580" y="1863090"/>
                      <a:pt x="374650" y="1903730"/>
                      <a:pt x="427990" y="1939290"/>
                    </a:cubicBezTo>
                    <a:cubicBezTo>
                      <a:pt x="539750" y="2012950"/>
                      <a:pt x="673100" y="2054860"/>
                      <a:pt x="801370" y="2090420"/>
                    </a:cubicBezTo>
                    <a:cubicBezTo>
                      <a:pt x="831850" y="2099310"/>
                      <a:pt x="863600" y="2106930"/>
                      <a:pt x="895350" y="2113280"/>
                    </a:cubicBezTo>
                    <a:cubicBezTo>
                      <a:pt x="944880" y="2123440"/>
                      <a:pt x="994410" y="2134870"/>
                      <a:pt x="1043940" y="2137410"/>
                    </a:cubicBezTo>
                    <a:cubicBezTo>
                      <a:pt x="1083310" y="2139950"/>
                      <a:pt x="1123950" y="2136140"/>
                      <a:pt x="1163320" y="2133600"/>
                    </a:cubicBezTo>
                    <a:cubicBezTo>
                      <a:pt x="1216660" y="2129790"/>
                      <a:pt x="1270000" y="2124710"/>
                      <a:pt x="1323340" y="2113280"/>
                    </a:cubicBezTo>
                    <a:cubicBezTo>
                      <a:pt x="1375410" y="2101850"/>
                      <a:pt x="1424940" y="2084070"/>
                      <a:pt x="1473200" y="2062480"/>
                    </a:cubicBezTo>
                    <a:cubicBezTo>
                      <a:pt x="1549400" y="2029460"/>
                      <a:pt x="1623060" y="1983740"/>
                      <a:pt x="1678940" y="1921510"/>
                    </a:cubicBezTo>
                    <a:cubicBezTo>
                      <a:pt x="1739900" y="1852930"/>
                      <a:pt x="1798320" y="1783080"/>
                      <a:pt x="1847850" y="1705610"/>
                    </a:cubicBezTo>
                    <a:cubicBezTo>
                      <a:pt x="1896110" y="1630680"/>
                      <a:pt x="1936750" y="1550670"/>
                      <a:pt x="1976120" y="1469390"/>
                    </a:cubicBezTo>
                    <a:cubicBezTo>
                      <a:pt x="2007870" y="1403350"/>
                      <a:pt x="2039620" y="1334770"/>
                      <a:pt x="2056130" y="1262380"/>
                    </a:cubicBezTo>
                    <a:cubicBezTo>
                      <a:pt x="2067560" y="1212850"/>
                      <a:pt x="2077720" y="1162050"/>
                      <a:pt x="2082800" y="1112520"/>
                    </a:cubicBezTo>
                    <a:cubicBezTo>
                      <a:pt x="2086610" y="1074420"/>
                      <a:pt x="2087880" y="1037590"/>
                      <a:pt x="2087880" y="1000760"/>
                    </a:cubicBezTo>
                    <a:cubicBezTo>
                      <a:pt x="2087880" y="910590"/>
                      <a:pt x="2082800" y="820420"/>
                      <a:pt x="2067560" y="731520"/>
                    </a:cubicBezTo>
                    <a:cubicBezTo>
                      <a:pt x="2061210" y="695960"/>
                      <a:pt x="2052320" y="661670"/>
                      <a:pt x="2039620" y="628650"/>
                    </a:cubicBezTo>
                    <a:cubicBezTo>
                      <a:pt x="2019300" y="581660"/>
                      <a:pt x="2002790" y="533400"/>
                      <a:pt x="1979930" y="486410"/>
                    </a:cubicBezTo>
                    <a:close/>
                  </a:path>
                </a:pathLst>
              </a:custGeom>
              <a:blipFill>
                <a:blip r:embed="rId2"/>
                <a:stretch>
                  <a:fillRect l="-18449" r="-34912"/>
                </a:stretch>
              </a:blipFill>
            </p:spPr>
          </p:sp>
        </p:grpSp>
      </p:grpSp>
      <p:grpSp>
        <p:nvGrpSpPr>
          <p:cNvPr id="9" name="Group 9"/>
          <p:cNvGrpSpPr/>
          <p:nvPr/>
        </p:nvGrpSpPr>
        <p:grpSpPr>
          <a:xfrm>
            <a:off x="183107" y="9397498"/>
            <a:ext cx="15355839" cy="1047989"/>
            <a:chOff x="-431850" y="294276"/>
            <a:chExt cx="20474452" cy="1397322"/>
          </a:xfrm>
        </p:grpSpPr>
        <p:pic>
          <p:nvPicPr>
            <p:cNvPr id="10" name="Picture 10"/>
            <p:cNvPicPr>
              <a:picLocks noChangeAspect="1"/>
            </p:cNvPicPr>
            <p:nvPr/>
          </p:nvPicPr>
          <p:blipFill>
            <a:blip r:embed="rId3"/>
            <a:srcRect l="25167" t="26606" r="30815" b="38289"/>
            <a:stretch>
              <a:fillRect/>
            </a:stretch>
          </p:blipFill>
          <p:spPr>
            <a:xfrm>
              <a:off x="2726525" y="310793"/>
              <a:ext cx="1224348" cy="1380805"/>
            </a:xfrm>
            <a:prstGeom prst="rect">
              <a:avLst/>
            </a:prstGeom>
          </p:spPr>
        </p:pic>
        <p:pic>
          <p:nvPicPr>
            <p:cNvPr id="11" name="Picture 11"/>
            <p:cNvPicPr>
              <a:picLocks noChangeAspect="1"/>
            </p:cNvPicPr>
            <p:nvPr/>
          </p:nvPicPr>
          <p:blipFill>
            <a:blip r:embed="rId4"/>
            <a:srcRect/>
            <a:stretch>
              <a:fillRect/>
            </a:stretch>
          </p:blipFill>
          <p:spPr>
            <a:xfrm>
              <a:off x="949058" y="294276"/>
              <a:ext cx="1851541" cy="1314596"/>
            </a:xfrm>
            <a:prstGeom prst="rect">
              <a:avLst/>
            </a:prstGeom>
          </p:spPr>
        </p:pic>
        <p:pic>
          <p:nvPicPr>
            <p:cNvPr id="12" name="Picture 12"/>
            <p:cNvPicPr>
              <a:picLocks noChangeAspect="1"/>
            </p:cNvPicPr>
            <p:nvPr/>
          </p:nvPicPr>
          <p:blipFill>
            <a:blip r:embed="rId5"/>
            <a:srcRect/>
            <a:stretch>
              <a:fillRect/>
            </a:stretch>
          </p:blipFill>
          <p:spPr>
            <a:xfrm>
              <a:off x="-431850" y="379421"/>
              <a:ext cx="1466611" cy="901966"/>
            </a:xfrm>
            <a:prstGeom prst="rect">
              <a:avLst/>
            </a:prstGeom>
          </p:spPr>
        </p:pic>
        <p:pic>
          <p:nvPicPr>
            <p:cNvPr id="13" name="Picture 13"/>
            <p:cNvPicPr>
              <a:picLocks noChangeAspect="1"/>
            </p:cNvPicPr>
            <p:nvPr/>
          </p:nvPicPr>
          <p:blipFill>
            <a:blip r:embed="rId6"/>
            <a:srcRect/>
            <a:stretch>
              <a:fillRect/>
            </a:stretch>
          </p:blipFill>
          <p:spPr>
            <a:xfrm>
              <a:off x="4113937" y="379421"/>
              <a:ext cx="1045431" cy="1011708"/>
            </a:xfrm>
            <a:prstGeom prst="rect">
              <a:avLst/>
            </a:prstGeom>
          </p:spPr>
        </p:pic>
        <p:sp>
          <p:nvSpPr>
            <p:cNvPr id="14" name="TextBox 14"/>
            <p:cNvSpPr txBox="1"/>
            <p:nvPr/>
          </p:nvSpPr>
          <p:spPr>
            <a:xfrm>
              <a:off x="15580007" y="430514"/>
              <a:ext cx="4462595" cy="773643"/>
            </a:xfrm>
            <a:prstGeom prst="rect">
              <a:avLst/>
            </a:prstGeom>
          </p:spPr>
          <p:txBody>
            <a:bodyPr lIns="0" tIns="0" rIns="0" bIns="0" rtlCol="0" anchor="t">
              <a:spAutoFit/>
            </a:bodyPr>
            <a:lstStyle/>
            <a:p>
              <a:pPr algn="ctr">
                <a:lnSpc>
                  <a:spcPts val="4899"/>
                </a:lnSpc>
              </a:pPr>
              <a:r>
                <a:rPr lang="en-US" sz="3200">
                  <a:solidFill>
                    <a:srgbClr val="015C60"/>
                  </a:solidFill>
                  <a:latin typeface="Roboto Condensed"/>
                </a:rPr>
                <a:t>#FamilyCentredECI</a:t>
              </a:r>
            </a:p>
          </p:txBody>
        </p:sp>
      </p:grpSp>
      <p:grpSp>
        <p:nvGrpSpPr>
          <p:cNvPr id="15" name="Group 15"/>
          <p:cNvGrpSpPr/>
          <p:nvPr/>
        </p:nvGrpSpPr>
        <p:grpSpPr>
          <a:xfrm>
            <a:off x="4621115" y="9576587"/>
            <a:ext cx="3839410" cy="610332"/>
            <a:chOff x="0" y="0"/>
            <a:chExt cx="5119214" cy="813776"/>
          </a:xfrm>
        </p:grpSpPr>
        <p:pic>
          <p:nvPicPr>
            <p:cNvPr id="16" name="Picture 16"/>
            <p:cNvPicPr>
              <a:picLocks noChangeAspect="1"/>
            </p:cNvPicPr>
            <p:nvPr/>
          </p:nvPicPr>
          <p:blipFill>
            <a:blip r:embed="rId7"/>
            <a:srcRect/>
            <a:stretch>
              <a:fillRect/>
            </a:stretch>
          </p:blipFill>
          <p:spPr>
            <a:xfrm>
              <a:off x="0" y="0"/>
              <a:ext cx="1546826" cy="813776"/>
            </a:xfrm>
            <a:prstGeom prst="rect">
              <a:avLst/>
            </a:prstGeom>
          </p:spPr>
        </p:pic>
        <p:pic>
          <p:nvPicPr>
            <p:cNvPr id="17" name="Picture 17"/>
            <p:cNvPicPr>
              <a:picLocks noChangeAspect="1"/>
            </p:cNvPicPr>
            <p:nvPr/>
          </p:nvPicPr>
          <p:blipFill>
            <a:blip r:embed="rId8"/>
            <a:srcRect/>
            <a:stretch>
              <a:fillRect/>
            </a:stretch>
          </p:blipFill>
          <p:spPr>
            <a:xfrm>
              <a:off x="1599313" y="0"/>
              <a:ext cx="3519901" cy="739179"/>
            </a:xfrm>
            <a:prstGeom prst="rect">
              <a:avLst/>
            </a:prstGeom>
          </p:spPr>
        </p:pic>
      </p:grpSp>
      <p:pic>
        <p:nvPicPr>
          <p:cNvPr id="18" name="Picture 18"/>
          <p:cNvPicPr>
            <a:picLocks noChangeAspect="1"/>
          </p:cNvPicPr>
          <p:nvPr/>
        </p:nvPicPr>
        <p:blipFill>
          <a:blip r:embed="rId9"/>
          <a:srcRect l="12705" t="37209" r="7260" b="39371"/>
          <a:stretch>
            <a:fillRect/>
          </a:stretch>
        </p:blipFill>
        <p:spPr>
          <a:xfrm>
            <a:off x="110316" y="339096"/>
            <a:ext cx="6088433" cy="1832604"/>
          </a:xfrm>
          <a:prstGeom prst="rect">
            <a:avLst/>
          </a:prstGeom>
        </p:spPr>
      </p:pic>
      <p:sp>
        <p:nvSpPr>
          <p:cNvPr id="19" name="TextBox 19"/>
          <p:cNvSpPr txBox="1"/>
          <p:nvPr/>
        </p:nvSpPr>
        <p:spPr>
          <a:xfrm>
            <a:off x="562854" y="2714755"/>
            <a:ext cx="9376856" cy="2215991"/>
          </a:xfrm>
          <a:prstGeom prst="rect">
            <a:avLst/>
          </a:prstGeom>
        </p:spPr>
        <p:txBody>
          <a:bodyPr wrap="square" lIns="0" tIns="0" rIns="0" bIns="0" rtlCol="0" anchor="t">
            <a:spAutoFit/>
          </a:bodyPr>
          <a:lstStyle/>
          <a:p>
            <a:r>
              <a:rPr lang="en-US" sz="4800" dirty="0">
                <a:solidFill>
                  <a:srgbClr val="015C60"/>
                </a:solidFill>
                <a:latin typeface="Open Sans Bold Bold"/>
              </a:rPr>
              <a:t>Workshop 2: </a:t>
            </a:r>
            <a:r>
              <a:rPr lang="en-GB" sz="4800" dirty="0">
                <a:solidFill>
                  <a:srgbClr val="015C60"/>
                </a:solidFill>
                <a:latin typeface="Open Sans Bold Bold"/>
              </a:rPr>
              <a:t>The use of Person-Centred Technologies in ECI</a:t>
            </a:r>
            <a:endParaRPr lang="en-US" sz="4800" dirty="0">
              <a:solidFill>
                <a:srgbClr val="015C60"/>
              </a:solidFill>
              <a:latin typeface="Open Sans Bold Bold"/>
            </a:endParaRPr>
          </a:p>
        </p:txBody>
      </p:sp>
      <p:sp>
        <p:nvSpPr>
          <p:cNvPr id="20" name="TextBox 20"/>
          <p:cNvSpPr txBox="1"/>
          <p:nvPr/>
        </p:nvSpPr>
        <p:spPr>
          <a:xfrm>
            <a:off x="-43710" y="5207669"/>
            <a:ext cx="10414437" cy="887166"/>
          </a:xfrm>
          <a:prstGeom prst="rect">
            <a:avLst/>
          </a:prstGeom>
        </p:spPr>
        <p:txBody>
          <a:bodyPr wrap="square" lIns="0" tIns="0" rIns="0" bIns="0" rtlCol="0" anchor="t">
            <a:spAutoFit/>
          </a:bodyPr>
          <a:lstStyle/>
          <a:p>
            <a:pPr algn="ctr">
              <a:lnSpc>
                <a:spcPts val="7419"/>
              </a:lnSpc>
            </a:pPr>
            <a:r>
              <a:rPr lang="en-US" sz="4200" b="1" dirty="0">
                <a:solidFill>
                  <a:srgbClr val="015C60"/>
                </a:solidFill>
                <a:latin typeface="Open Sans"/>
              </a:rPr>
              <a:t>Moderator</a:t>
            </a:r>
            <a:r>
              <a:rPr lang="en-US" sz="4200" dirty="0">
                <a:solidFill>
                  <a:srgbClr val="015C60"/>
                </a:solidFill>
                <a:latin typeface="Open Sans"/>
              </a:rPr>
              <a:t>: </a:t>
            </a:r>
            <a:r>
              <a:rPr lang="en-US" sz="4800" dirty="0">
                <a:latin typeface="Open Sans"/>
              </a:rPr>
              <a:t>Omor Ahmed, EASPD</a:t>
            </a:r>
          </a:p>
        </p:txBody>
      </p:sp>
      <p:sp>
        <p:nvSpPr>
          <p:cNvPr id="21" name="TextBox 21"/>
          <p:cNvSpPr txBox="1"/>
          <p:nvPr/>
        </p:nvSpPr>
        <p:spPr>
          <a:xfrm>
            <a:off x="574016" y="6274149"/>
            <a:ext cx="10414436" cy="1463093"/>
          </a:xfrm>
          <a:prstGeom prst="rect">
            <a:avLst/>
          </a:prstGeom>
        </p:spPr>
        <p:txBody>
          <a:bodyPr wrap="square" lIns="0" tIns="0" rIns="0" bIns="0" rtlCol="0" anchor="t">
            <a:spAutoFit/>
          </a:bodyPr>
          <a:lstStyle/>
          <a:p>
            <a:pPr>
              <a:lnSpc>
                <a:spcPts val="5879"/>
              </a:lnSpc>
              <a:spcBef>
                <a:spcPct val="0"/>
              </a:spcBef>
            </a:pPr>
            <a:r>
              <a:rPr lang="en-US" sz="4199" b="1" dirty="0">
                <a:solidFill>
                  <a:srgbClr val="015C60"/>
                </a:solidFill>
                <a:latin typeface="Open Sans"/>
              </a:rPr>
              <a:t>Speakers</a:t>
            </a:r>
            <a:r>
              <a:rPr lang="en-US" sz="4199" dirty="0">
                <a:solidFill>
                  <a:srgbClr val="015C60"/>
                </a:solidFill>
                <a:latin typeface="Open Sans"/>
              </a:rPr>
              <a:t>: </a:t>
            </a:r>
          </a:p>
          <a:p>
            <a:pPr>
              <a:lnSpc>
                <a:spcPts val="5879"/>
              </a:lnSpc>
              <a:spcBef>
                <a:spcPct val="0"/>
              </a:spcBef>
            </a:pPr>
            <a:r>
              <a:rPr lang="en-US" sz="4199" dirty="0">
                <a:latin typeface="Open Sans"/>
              </a:rPr>
              <a:t>Dr. May Agius, </a:t>
            </a:r>
            <a:r>
              <a:rPr lang="en-GB" sz="4199" dirty="0">
                <a:latin typeface="Open Sans"/>
              </a:rPr>
              <a:t>Rachel Blum, Ivana Cekovic</a:t>
            </a:r>
            <a:endParaRPr lang="en-US" sz="4199" dirty="0">
              <a:latin typeface="Open Sans"/>
            </a:endParaRPr>
          </a:p>
        </p:txBody>
      </p:sp>
      <p:sp>
        <p:nvSpPr>
          <p:cNvPr id="24" name="TextBox 21">
            <a:extLst>
              <a:ext uri="{FF2B5EF4-FFF2-40B4-BE49-F238E27FC236}">
                <a16:creationId xmlns:a16="http://schemas.microsoft.com/office/drawing/2014/main" id="{8ABD40AA-E5EC-AC02-7911-1D97F908684F}"/>
              </a:ext>
            </a:extLst>
          </p:cNvPr>
          <p:cNvSpPr txBox="1"/>
          <p:nvPr/>
        </p:nvSpPr>
        <p:spPr>
          <a:xfrm>
            <a:off x="574016" y="7916556"/>
            <a:ext cx="3687407" cy="706475"/>
          </a:xfrm>
          <a:prstGeom prst="rect">
            <a:avLst/>
          </a:prstGeom>
        </p:spPr>
        <p:txBody>
          <a:bodyPr wrap="square" lIns="0" tIns="0" rIns="0" bIns="0" rtlCol="0" anchor="t">
            <a:spAutoFit/>
          </a:bodyPr>
          <a:lstStyle/>
          <a:p>
            <a:pPr>
              <a:lnSpc>
                <a:spcPts val="5879"/>
              </a:lnSpc>
              <a:spcBef>
                <a:spcPct val="0"/>
              </a:spcBef>
            </a:pPr>
            <a:r>
              <a:rPr lang="en-US" sz="4199" b="1" dirty="0">
                <a:solidFill>
                  <a:srgbClr val="015C60"/>
                </a:solidFill>
                <a:latin typeface="Open Sans"/>
              </a:rPr>
              <a:t>Room</a:t>
            </a:r>
            <a:r>
              <a:rPr lang="en-US" sz="4199" dirty="0">
                <a:solidFill>
                  <a:srgbClr val="015C60"/>
                </a:solidFill>
                <a:latin typeface="Open Sans"/>
              </a:rPr>
              <a:t> : </a:t>
            </a:r>
            <a:r>
              <a:rPr lang="en-US" sz="4199" dirty="0" err="1">
                <a:latin typeface="Open Sans"/>
              </a:rPr>
              <a:t>Abret</a:t>
            </a:r>
            <a:endParaRPr lang="en-US" sz="4199" dirty="0">
              <a:latin typeface="Open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16501409" y="8481958"/>
            <a:ext cx="1515782" cy="1552685"/>
            <a:chOff x="0" y="0"/>
            <a:chExt cx="2086610" cy="2137410"/>
          </a:xfrm>
        </p:grpSpPr>
        <p:sp>
          <p:nvSpPr>
            <p:cNvPr id="3" name="Freeform 3"/>
            <p:cNvSpPr/>
            <p:nvPr/>
          </p:nvSpPr>
          <p:spPr>
            <a:xfrm>
              <a:off x="2540" y="-2540"/>
              <a:ext cx="2087880" cy="2139950"/>
            </a:xfrm>
            <a:custGeom>
              <a:avLst/>
              <a:gdLst/>
              <a:ahLst/>
              <a:cxnLst/>
              <a:rect l="l" t="t" r="r" b="b"/>
              <a:pathLst>
                <a:path w="2087880" h="2139950">
                  <a:moveTo>
                    <a:pt x="1979930" y="486410"/>
                  </a:moveTo>
                  <a:cubicBezTo>
                    <a:pt x="1964690" y="454660"/>
                    <a:pt x="1948180" y="422910"/>
                    <a:pt x="1929130" y="393700"/>
                  </a:cubicBezTo>
                  <a:cubicBezTo>
                    <a:pt x="1908810" y="363220"/>
                    <a:pt x="1888490" y="330200"/>
                    <a:pt x="1861820" y="304800"/>
                  </a:cubicBezTo>
                  <a:cubicBezTo>
                    <a:pt x="1836420" y="280670"/>
                    <a:pt x="1808480" y="257810"/>
                    <a:pt x="1780540" y="236220"/>
                  </a:cubicBezTo>
                  <a:cubicBezTo>
                    <a:pt x="1725930" y="193040"/>
                    <a:pt x="1666240" y="154940"/>
                    <a:pt x="1606550" y="119380"/>
                  </a:cubicBezTo>
                  <a:cubicBezTo>
                    <a:pt x="1537970" y="77470"/>
                    <a:pt x="1461770" y="55880"/>
                    <a:pt x="1384300" y="34290"/>
                  </a:cubicBezTo>
                  <a:cubicBezTo>
                    <a:pt x="1337310" y="21590"/>
                    <a:pt x="1289050" y="11430"/>
                    <a:pt x="1239520" y="5080"/>
                  </a:cubicBezTo>
                  <a:cubicBezTo>
                    <a:pt x="1203960" y="0"/>
                    <a:pt x="1165860" y="2540"/>
                    <a:pt x="1129030" y="6350"/>
                  </a:cubicBezTo>
                  <a:cubicBezTo>
                    <a:pt x="1079500" y="10160"/>
                    <a:pt x="1029970" y="13970"/>
                    <a:pt x="980440" y="22860"/>
                  </a:cubicBezTo>
                  <a:cubicBezTo>
                    <a:pt x="943610" y="24130"/>
                    <a:pt x="908050" y="25400"/>
                    <a:pt x="869950" y="29210"/>
                  </a:cubicBezTo>
                  <a:cubicBezTo>
                    <a:pt x="850900" y="30480"/>
                    <a:pt x="831850" y="33020"/>
                    <a:pt x="812800" y="35560"/>
                  </a:cubicBezTo>
                  <a:cubicBezTo>
                    <a:pt x="800100" y="38100"/>
                    <a:pt x="788670" y="40640"/>
                    <a:pt x="777240" y="43180"/>
                  </a:cubicBezTo>
                  <a:cubicBezTo>
                    <a:pt x="730250" y="54610"/>
                    <a:pt x="685800" y="74930"/>
                    <a:pt x="645160" y="96520"/>
                  </a:cubicBezTo>
                  <a:cubicBezTo>
                    <a:pt x="562610" y="139700"/>
                    <a:pt x="483870" y="190500"/>
                    <a:pt x="411480" y="247650"/>
                  </a:cubicBezTo>
                  <a:cubicBezTo>
                    <a:pt x="381000" y="271780"/>
                    <a:pt x="351790" y="297180"/>
                    <a:pt x="322580" y="323850"/>
                  </a:cubicBezTo>
                  <a:cubicBezTo>
                    <a:pt x="270510" y="372110"/>
                    <a:pt x="227330" y="429260"/>
                    <a:pt x="187960" y="487680"/>
                  </a:cubicBezTo>
                  <a:cubicBezTo>
                    <a:pt x="158750" y="529590"/>
                    <a:pt x="134620" y="577850"/>
                    <a:pt x="114300" y="623570"/>
                  </a:cubicBezTo>
                  <a:cubicBezTo>
                    <a:pt x="99060" y="657860"/>
                    <a:pt x="82550" y="692150"/>
                    <a:pt x="72390" y="728980"/>
                  </a:cubicBezTo>
                  <a:cubicBezTo>
                    <a:pt x="44450" y="819150"/>
                    <a:pt x="22860" y="910590"/>
                    <a:pt x="8890" y="1003300"/>
                  </a:cubicBezTo>
                  <a:cubicBezTo>
                    <a:pt x="3810" y="1040130"/>
                    <a:pt x="1270" y="1076960"/>
                    <a:pt x="0" y="1115060"/>
                  </a:cubicBezTo>
                  <a:lnTo>
                    <a:pt x="0" y="1165860"/>
                  </a:lnTo>
                  <a:cubicBezTo>
                    <a:pt x="1270" y="1197610"/>
                    <a:pt x="2540" y="1236980"/>
                    <a:pt x="8890" y="1268730"/>
                  </a:cubicBezTo>
                  <a:cubicBezTo>
                    <a:pt x="15240" y="1305560"/>
                    <a:pt x="21590" y="1343660"/>
                    <a:pt x="31750" y="1379220"/>
                  </a:cubicBezTo>
                  <a:cubicBezTo>
                    <a:pt x="54610" y="1452880"/>
                    <a:pt x="78740" y="1527810"/>
                    <a:pt x="118110" y="1595120"/>
                  </a:cubicBezTo>
                  <a:cubicBezTo>
                    <a:pt x="138430" y="1629410"/>
                    <a:pt x="160020" y="1663700"/>
                    <a:pt x="182880" y="1695450"/>
                  </a:cubicBezTo>
                  <a:cubicBezTo>
                    <a:pt x="212090" y="1738630"/>
                    <a:pt x="241300" y="1780540"/>
                    <a:pt x="278130" y="1817370"/>
                  </a:cubicBezTo>
                  <a:cubicBezTo>
                    <a:pt x="322580" y="1863090"/>
                    <a:pt x="374650" y="1903730"/>
                    <a:pt x="427990" y="1939290"/>
                  </a:cubicBezTo>
                  <a:cubicBezTo>
                    <a:pt x="539750" y="2012950"/>
                    <a:pt x="673100" y="2054860"/>
                    <a:pt x="801370" y="2090420"/>
                  </a:cubicBezTo>
                  <a:cubicBezTo>
                    <a:pt x="831850" y="2099310"/>
                    <a:pt x="863600" y="2106930"/>
                    <a:pt x="895350" y="2113280"/>
                  </a:cubicBezTo>
                  <a:cubicBezTo>
                    <a:pt x="944880" y="2123440"/>
                    <a:pt x="994410" y="2134870"/>
                    <a:pt x="1043940" y="2137410"/>
                  </a:cubicBezTo>
                  <a:cubicBezTo>
                    <a:pt x="1083310" y="2139950"/>
                    <a:pt x="1123950" y="2136140"/>
                    <a:pt x="1163320" y="2133600"/>
                  </a:cubicBezTo>
                  <a:cubicBezTo>
                    <a:pt x="1216660" y="2129790"/>
                    <a:pt x="1270000" y="2124710"/>
                    <a:pt x="1323340" y="2113280"/>
                  </a:cubicBezTo>
                  <a:cubicBezTo>
                    <a:pt x="1375410" y="2101850"/>
                    <a:pt x="1424940" y="2084070"/>
                    <a:pt x="1473200" y="2062480"/>
                  </a:cubicBezTo>
                  <a:cubicBezTo>
                    <a:pt x="1549400" y="2029460"/>
                    <a:pt x="1623060" y="1983740"/>
                    <a:pt x="1678940" y="1921510"/>
                  </a:cubicBezTo>
                  <a:cubicBezTo>
                    <a:pt x="1739900" y="1852930"/>
                    <a:pt x="1798320" y="1783080"/>
                    <a:pt x="1847850" y="1705610"/>
                  </a:cubicBezTo>
                  <a:cubicBezTo>
                    <a:pt x="1896110" y="1630680"/>
                    <a:pt x="1936750" y="1550670"/>
                    <a:pt x="1976120" y="1469390"/>
                  </a:cubicBezTo>
                  <a:cubicBezTo>
                    <a:pt x="2007870" y="1403350"/>
                    <a:pt x="2039620" y="1334770"/>
                    <a:pt x="2056130" y="1262380"/>
                  </a:cubicBezTo>
                  <a:cubicBezTo>
                    <a:pt x="2067560" y="1212850"/>
                    <a:pt x="2077720" y="1162050"/>
                    <a:pt x="2082800" y="1112520"/>
                  </a:cubicBezTo>
                  <a:cubicBezTo>
                    <a:pt x="2086610" y="1074420"/>
                    <a:pt x="2087880" y="1037590"/>
                    <a:pt x="2087880" y="1000760"/>
                  </a:cubicBezTo>
                  <a:cubicBezTo>
                    <a:pt x="2087880" y="910590"/>
                    <a:pt x="2082800" y="820420"/>
                    <a:pt x="2067560" y="731520"/>
                  </a:cubicBezTo>
                  <a:cubicBezTo>
                    <a:pt x="2061210" y="695960"/>
                    <a:pt x="2052320" y="661670"/>
                    <a:pt x="2039620" y="628650"/>
                  </a:cubicBezTo>
                  <a:cubicBezTo>
                    <a:pt x="2019300" y="581660"/>
                    <a:pt x="2002790" y="533400"/>
                    <a:pt x="1979930" y="486410"/>
                  </a:cubicBezTo>
                  <a:close/>
                </a:path>
              </a:pathLst>
            </a:custGeom>
            <a:blipFill>
              <a:blip r:embed="rId2"/>
              <a:stretch>
                <a:fillRect l="-4042" r="-230835"/>
              </a:stretch>
            </a:blipFill>
          </p:spPr>
        </p:sp>
      </p:grpSp>
      <p:sp>
        <p:nvSpPr>
          <p:cNvPr id="4" name="TextBox 4"/>
          <p:cNvSpPr txBox="1"/>
          <p:nvPr/>
        </p:nvSpPr>
        <p:spPr>
          <a:xfrm>
            <a:off x="7451400" y="9518947"/>
            <a:ext cx="3385199" cy="506553"/>
          </a:xfrm>
          <a:prstGeom prst="rect">
            <a:avLst/>
          </a:prstGeom>
        </p:spPr>
        <p:txBody>
          <a:bodyPr lIns="0" tIns="0" rIns="0" bIns="0" rtlCol="0" anchor="t">
            <a:spAutoFit/>
          </a:bodyPr>
          <a:lstStyle/>
          <a:p>
            <a:pPr algn="ctr">
              <a:lnSpc>
                <a:spcPts val="4104"/>
              </a:lnSpc>
            </a:pPr>
            <a:r>
              <a:rPr lang="en-US" sz="2931">
                <a:solidFill>
                  <a:srgbClr val="015C60"/>
                </a:solidFill>
                <a:latin typeface="Roboto Condensed"/>
              </a:rPr>
              <a:t>#FamilyCentredECI</a:t>
            </a:r>
          </a:p>
        </p:txBody>
      </p:sp>
      <p:sp>
        <p:nvSpPr>
          <p:cNvPr id="5" name="TextBox 5"/>
          <p:cNvSpPr txBox="1"/>
          <p:nvPr/>
        </p:nvSpPr>
        <p:spPr>
          <a:xfrm>
            <a:off x="387680" y="465868"/>
            <a:ext cx="16833520" cy="2378087"/>
          </a:xfrm>
          <a:prstGeom prst="rect">
            <a:avLst/>
          </a:prstGeom>
        </p:spPr>
        <p:txBody>
          <a:bodyPr wrap="square" lIns="0" tIns="0" rIns="0" bIns="0" rtlCol="0" anchor="t">
            <a:spAutoFit/>
          </a:bodyPr>
          <a:lstStyle/>
          <a:p>
            <a:pPr>
              <a:lnSpc>
                <a:spcPts val="9817"/>
              </a:lnSpc>
            </a:pPr>
            <a:r>
              <a:rPr lang="en-US" sz="5400">
                <a:solidFill>
                  <a:srgbClr val="015C60"/>
                </a:solidFill>
                <a:latin typeface="Open Sans Extra Bold"/>
              </a:rPr>
              <a:t>Augmentative and alternative communication: AAC: 5 things we can do</a:t>
            </a:r>
          </a:p>
        </p:txBody>
      </p:sp>
      <p:sp>
        <p:nvSpPr>
          <p:cNvPr id="6" name="TextBox 6"/>
          <p:cNvSpPr txBox="1"/>
          <p:nvPr/>
        </p:nvSpPr>
        <p:spPr>
          <a:xfrm>
            <a:off x="387680" y="2930761"/>
            <a:ext cx="17136663" cy="6602257"/>
          </a:xfrm>
          <a:prstGeom prst="rect">
            <a:avLst/>
          </a:prstGeom>
        </p:spPr>
        <p:txBody>
          <a:bodyPr lIns="0" tIns="0" rIns="0" bIns="0" rtlCol="0" anchor="t">
            <a:spAutoFit/>
          </a:bodyPr>
          <a:lstStyle/>
          <a:p>
            <a:pPr>
              <a:lnSpc>
                <a:spcPts val="5151"/>
              </a:lnSpc>
            </a:pPr>
            <a:r>
              <a:rPr lang="en-US" sz="3679" b="1">
                <a:solidFill>
                  <a:srgbClr val="000000"/>
                </a:solidFill>
                <a:latin typeface="Lato"/>
              </a:rPr>
              <a:t>1. Support parents to understand the role AAC can play</a:t>
            </a:r>
          </a:p>
          <a:p>
            <a:pPr marL="571500" indent="-571500">
              <a:lnSpc>
                <a:spcPts val="5151"/>
              </a:lnSpc>
              <a:buFont typeface="Arial" panose="020B0604020202020204" pitchFamily="34" charset="0"/>
              <a:buChar char="•"/>
            </a:pPr>
            <a:r>
              <a:rPr lang="en-US" sz="3679">
                <a:solidFill>
                  <a:srgbClr val="000000"/>
                </a:solidFill>
                <a:latin typeface="Lato"/>
              </a:rPr>
              <a:t>Not all parents will want or be willing to accept AAC for their child</a:t>
            </a:r>
          </a:p>
          <a:p>
            <a:pPr marL="571500" indent="-571500">
              <a:lnSpc>
                <a:spcPts val="5151"/>
              </a:lnSpc>
              <a:buFont typeface="Arial" panose="020B0604020202020204" pitchFamily="34" charset="0"/>
              <a:buChar char="•"/>
            </a:pPr>
            <a:r>
              <a:rPr lang="en-US" sz="3679">
                <a:solidFill>
                  <a:srgbClr val="000000"/>
                </a:solidFill>
                <a:latin typeface="Lato"/>
              </a:rPr>
              <a:t>They may believe that it will hinder progress</a:t>
            </a:r>
          </a:p>
          <a:p>
            <a:pPr marL="571500" indent="-571500">
              <a:lnSpc>
                <a:spcPts val="5151"/>
              </a:lnSpc>
              <a:buFont typeface="Arial" panose="020B0604020202020204" pitchFamily="34" charset="0"/>
              <a:buChar char="•"/>
            </a:pPr>
            <a:r>
              <a:rPr lang="en-US" sz="3679">
                <a:solidFill>
                  <a:srgbClr val="000000"/>
                </a:solidFill>
                <a:latin typeface="Lato"/>
              </a:rPr>
              <a:t>They may have difficulty accepting the child’s primary diagnosis</a:t>
            </a:r>
          </a:p>
          <a:p>
            <a:pPr marL="571500" indent="-571500">
              <a:lnSpc>
                <a:spcPts val="5151"/>
              </a:lnSpc>
              <a:buFont typeface="Arial" panose="020B0604020202020204" pitchFamily="34" charset="0"/>
              <a:buChar char="•"/>
            </a:pPr>
            <a:r>
              <a:rPr lang="en-US" sz="3679">
                <a:solidFill>
                  <a:srgbClr val="000000"/>
                </a:solidFill>
                <a:latin typeface="Lato"/>
              </a:rPr>
              <a:t>They may be hopeful that speech will develop</a:t>
            </a:r>
          </a:p>
          <a:p>
            <a:pPr marL="571500" indent="-571500">
              <a:lnSpc>
                <a:spcPts val="5151"/>
              </a:lnSpc>
              <a:buFont typeface="Arial" panose="020B0604020202020204" pitchFamily="34" charset="0"/>
              <a:buChar char="•"/>
            </a:pPr>
            <a:r>
              <a:rPr lang="en-US" sz="3679">
                <a:solidFill>
                  <a:srgbClr val="000000"/>
                </a:solidFill>
                <a:latin typeface="Lato"/>
              </a:rPr>
              <a:t>They may be </a:t>
            </a:r>
            <a:r>
              <a:rPr lang="en-US" sz="3679" err="1">
                <a:solidFill>
                  <a:srgbClr val="000000"/>
                </a:solidFill>
                <a:latin typeface="Lato"/>
              </a:rPr>
              <a:t>prioritising</a:t>
            </a:r>
            <a:r>
              <a:rPr lang="en-US" sz="3679">
                <a:solidFill>
                  <a:srgbClr val="000000"/>
                </a:solidFill>
                <a:latin typeface="Lato"/>
              </a:rPr>
              <a:t> other aspects of the child’s development</a:t>
            </a:r>
          </a:p>
          <a:p>
            <a:pPr marL="571500" indent="-571500">
              <a:lnSpc>
                <a:spcPts val="5151"/>
              </a:lnSpc>
              <a:buFont typeface="Arial" panose="020B0604020202020204" pitchFamily="34" charset="0"/>
              <a:buChar char="•"/>
            </a:pPr>
            <a:endParaRPr lang="en-US" sz="3679">
              <a:solidFill>
                <a:srgbClr val="000000"/>
              </a:solidFill>
              <a:latin typeface="Lato"/>
            </a:endParaRPr>
          </a:p>
          <a:p>
            <a:pPr marL="571500" indent="-571500" algn="ctr">
              <a:lnSpc>
                <a:spcPts val="5151"/>
              </a:lnSpc>
              <a:buFont typeface="Arial" panose="020B0604020202020204" pitchFamily="34" charset="0"/>
              <a:buChar char="•"/>
            </a:pPr>
            <a:r>
              <a:rPr lang="en-US" sz="3679" b="1">
                <a:solidFill>
                  <a:schemeClr val="accent4"/>
                </a:solidFill>
                <a:latin typeface="Lato"/>
              </a:rPr>
              <a:t>Practitioners need to be able to support the family to understand the role of AAC in their child’s development &amp; how family participation can </a:t>
            </a:r>
            <a:r>
              <a:rPr lang="en-US" sz="3679" b="1" err="1">
                <a:solidFill>
                  <a:schemeClr val="accent4"/>
                </a:solidFill>
                <a:latin typeface="Lato"/>
              </a:rPr>
              <a:t>faciolutate</a:t>
            </a:r>
            <a:r>
              <a:rPr lang="en-US" sz="3679" b="1">
                <a:solidFill>
                  <a:schemeClr val="accent4"/>
                </a:solidFill>
                <a:latin typeface="Lato"/>
              </a:rPr>
              <a:t> success in many areas of development</a:t>
            </a:r>
          </a:p>
        </p:txBody>
      </p:sp>
      <p:grpSp>
        <p:nvGrpSpPr>
          <p:cNvPr id="7" name="Group 7"/>
          <p:cNvGrpSpPr>
            <a:grpSpLocks noChangeAspect="1"/>
          </p:cNvGrpSpPr>
          <p:nvPr/>
        </p:nvGrpSpPr>
        <p:grpSpPr>
          <a:xfrm rot="-953645">
            <a:off x="16042462" y="-4493317"/>
            <a:ext cx="6812121" cy="6811345"/>
            <a:chOff x="0" y="0"/>
            <a:chExt cx="6350013" cy="6349289"/>
          </a:xfrm>
        </p:grpSpPr>
        <p:sp>
          <p:nvSpPr>
            <p:cNvPr id="8" name="Freeform 8"/>
            <p:cNvSpPr/>
            <p:nvPr/>
          </p:nvSpPr>
          <p:spPr>
            <a:xfrm>
              <a:off x="-95250" y="-95136"/>
              <a:ext cx="6540525" cy="6539573"/>
            </a:xfrm>
            <a:custGeom>
              <a:avLst/>
              <a:gdLst/>
              <a:ahLst/>
              <a:cxnLst/>
              <a:rect l="l" t="t" r="r" b="b"/>
              <a:pathLst>
                <a:path w="6540525" h="6539573">
                  <a:moveTo>
                    <a:pt x="5684545" y="1101865"/>
                  </a:moveTo>
                  <a:cubicBezTo>
                    <a:pt x="5560364" y="886829"/>
                    <a:pt x="5335181" y="766521"/>
                    <a:pt x="5103533" y="766356"/>
                  </a:cubicBezTo>
                  <a:lnTo>
                    <a:pt x="5103571" y="766318"/>
                  </a:lnTo>
                  <a:cubicBezTo>
                    <a:pt x="4871923" y="766115"/>
                    <a:pt x="4646701" y="645821"/>
                    <a:pt x="4522559" y="430810"/>
                  </a:cubicBezTo>
                  <a:cubicBezTo>
                    <a:pt x="4337317" y="109919"/>
                    <a:pt x="3927030" y="0"/>
                    <a:pt x="3606140" y="185281"/>
                  </a:cubicBezTo>
                  <a:lnTo>
                    <a:pt x="3606089" y="185319"/>
                  </a:lnTo>
                  <a:lnTo>
                    <a:pt x="3606089" y="185115"/>
                  </a:lnTo>
                  <a:cubicBezTo>
                    <a:pt x="3406788" y="299936"/>
                    <a:pt x="3153854" y="309029"/>
                    <a:pt x="2939771" y="187630"/>
                  </a:cubicBezTo>
                  <a:cubicBezTo>
                    <a:pt x="2836743" y="126902"/>
                    <a:pt x="2719296" y="94958"/>
                    <a:pt x="2599703" y="95136"/>
                  </a:cubicBezTo>
                  <a:cubicBezTo>
                    <a:pt x="2351405" y="95136"/>
                    <a:pt x="2134641" y="230048"/>
                    <a:pt x="2018614" y="430568"/>
                  </a:cubicBezTo>
                  <a:lnTo>
                    <a:pt x="2018614" y="430530"/>
                  </a:lnTo>
                  <a:cubicBezTo>
                    <a:pt x="1902625" y="631012"/>
                    <a:pt x="1685811" y="765925"/>
                    <a:pt x="1437551" y="765925"/>
                  </a:cubicBezTo>
                  <a:cubicBezTo>
                    <a:pt x="1067029" y="765925"/>
                    <a:pt x="766686" y="1066267"/>
                    <a:pt x="766686" y="1436789"/>
                  </a:cubicBezTo>
                  <a:lnTo>
                    <a:pt x="766686" y="1436866"/>
                  </a:lnTo>
                  <a:lnTo>
                    <a:pt x="766483" y="1436789"/>
                  </a:lnTo>
                  <a:cubicBezTo>
                    <a:pt x="766280" y="1666672"/>
                    <a:pt x="647802" y="1890154"/>
                    <a:pt x="435902" y="2014906"/>
                  </a:cubicBezTo>
                  <a:cubicBezTo>
                    <a:pt x="331646" y="2073744"/>
                    <a:pt x="245134" y="2159541"/>
                    <a:pt x="185433" y="2263305"/>
                  </a:cubicBezTo>
                  <a:cubicBezTo>
                    <a:pt x="61277" y="2478367"/>
                    <a:pt x="69723" y="2733523"/>
                    <a:pt x="185395" y="2934246"/>
                  </a:cubicBezTo>
                  <a:lnTo>
                    <a:pt x="185357" y="2934246"/>
                  </a:lnTo>
                  <a:cubicBezTo>
                    <a:pt x="300939" y="3134932"/>
                    <a:pt x="309385" y="3390113"/>
                    <a:pt x="185230" y="3605149"/>
                  </a:cubicBezTo>
                  <a:cubicBezTo>
                    <a:pt x="0" y="3926002"/>
                    <a:pt x="109906" y="4336288"/>
                    <a:pt x="430797" y="4521569"/>
                  </a:cubicBezTo>
                  <a:lnTo>
                    <a:pt x="430835" y="4521607"/>
                  </a:lnTo>
                  <a:lnTo>
                    <a:pt x="430708" y="4521695"/>
                  </a:lnTo>
                  <a:cubicBezTo>
                    <a:pt x="631228" y="4637634"/>
                    <a:pt x="766077" y="4854448"/>
                    <a:pt x="766077" y="5102746"/>
                  </a:cubicBezTo>
                  <a:cubicBezTo>
                    <a:pt x="766077" y="5473268"/>
                    <a:pt x="1066419" y="5773611"/>
                    <a:pt x="1436929" y="5773611"/>
                  </a:cubicBezTo>
                  <a:cubicBezTo>
                    <a:pt x="1685239" y="5773611"/>
                    <a:pt x="1901965" y="5908497"/>
                    <a:pt x="2018030" y="6109018"/>
                  </a:cubicBezTo>
                  <a:cubicBezTo>
                    <a:pt x="2134019" y="6309449"/>
                    <a:pt x="2350821" y="6444425"/>
                    <a:pt x="2599093" y="6444425"/>
                  </a:cubicBezTo>
                  <a:cubicBezTo>
                    <a:pt x="2718685" y="6444579"/>
                    <a:pt x="2836127" y="6412633"/>
                    <a:pt x="2939161" y="6351918"/>
                  </a:cubicBezTo>
                  <a:cubicBezTo>
                    <a:pt x="3153194" y="6230544"/>
                    <a:pt x="3406191" y="6239637"/>
                    <a:pt x="3605479" y="6354496"/>
                  </a:cubicBezTo>
                  <a:lnTo>
                    <a:pt x="3605479" y="6354255"/>
                  </a:lnTo>
                  <a:lnTo>
                    <a:pt x="3605517" y="6354331"/>
                  </a:lnTo>
                  <a:cubicBezTo>
                    <a:pt x="3926408" y="6539573"/>
                    <a:pt x="4336694" y="6429617"/>
                    <a:pt x="4521987" y="6108764"/>
                  </a:cubicBezTo>
                  <a:cubicBezTo>
                    <a:pt x="4646130" y="5893766"/>
                    <a:pt x="4871314" y="5773446"/>
                    <a:pt x="5102961" y="5773281"/>
                  </a:cubicBezTo>
                  <a:lnTo>
                    <a:pt x="5102911" y="5773192"/>
                  </a:lnTo>
                  <a:cubicBezTo>
                    <a:pt x="5334558" y="5773027"/>
                    <a:pt x="5559780" y="5652707"/>
                    <a:pt x="5683885" y="5437709"/>
                  </a:cubicBezTo>
                  <a:cubicBezTo>
                    <a:pt x="5745010" y="5331855"/>
                    <a:pt x="5774017" y="5216234"/>
                    <a:pt x="5773890" y="5102213"/>
                  </a:cubicBezTo>
                  <a:lnTo>
                    <a:pt x="5773979" y="5102290"/>
                  </a:lnTo>
                  <a:cubicBezTo>
                    <a:pt x="5774182" y="4878846"/>
                    <a:pt x="5886145" y="4661358"/>
                    <a:pt x="6087059" y="4534828"/>
                  </a:cubicBezTo>
                  <a:cubicBezTo>
                    <a:pt x="6195364" y="4477881"/>
                    <a:pt x="6289357" y="4390620"/>
                    <a:pt x="6355029" y="4276866"/>
                  </a:cubicBezTo>
                  <a:cubicBezTo>
                    <a:pt x="6479222" y="4061753"/>
                    <a:pt x="6470777" y="3806572"/>
                    <a:pt x="6355118" y="3605886"/>
                  </a:cubicBezTo>
                  <a:lnTo>
                    <a:pt x="6355156" y="3605886"/>
                  </a:lnTo>
                  <a:cubicBezTo>
                    <a:pt x="6239535" y="3405201"/>
                    <a:pt x="6231077" y="3150020"/>
                    <a:pt x="6355245" y="2934971"/>
                  </a:cubicBezTo>
                  <a:cubicBezTo>
                    <a:pt x="6540525" y="2614080"/>
                    <a:pt x="6430568" y="2203832"/>
                    <a:pt x="6109677" y="2018552"/>
                  </a:cubicBezTo>
                  <a:lnTo>
                    <a:pt x="6109627" y="2018501"/>
                  </a:lnTo>
                  <a:lnTo>
                    <a:pt x="6109754" y="2018463"/>
                  </a:lnTo>
                  <a:cubicBezTo>
                    <a:pt x="5910847" y="1903375"/>
                    <a:pt x="5776557" y="1689088"/>
                    <a:pt x="5774436" y="1443267"/>
                  </a:cubicBezTo>
                  <a:cubicBezTo>
                    <a:pt x="5775604" y="1327265"/>
                    <a:pt x="5746686" y="1209536"/>
                    <a:pt x="5684545" y="1101865"/>
                  </a:cubicBezTo>
                </a:path>
              </a:pathLst>
            </a:custGeom>
            <a:solidFill>
              <a:srgbClr val="F0B238">
                <a:alpha val="46667"/>
              </a:srgbClr>
            </a:solidFill>
            <a:ln w="12700">
              <a:noFill/>
            </a:ln>
          </p:spPr>
        </p:sp>
      </p:grpSp>
      <p:grpSp>
        <p:nvGrpSpPr>
          <p:cNvPr id="9" name="Group 9"/>
          <p:cNvGrpSpPr>
            <a:grpSpLocks noChangeAspect="1"/>
          </p:cNvGrpSpPr>
          <p:nvPr/>
        </p:nvGrpSpPr>
        <p:grpSpPr>
          <a:xfrm rot="-953645">
            <a:off x="-1759368" y="9368068"/>
            <a:ext cx="3518736" cy="3518335"/>
            <a:chOff x="0" y="0"/>
            <a:chExt cx="6350013" cy="6349289"/>
          </a:xfrm>
        </p:grpSpPr>
        <p:sp>
          <p:nvSpPr>
            <p:cNvPr id="10" name="Freeform 10"/>
            <p:cNvSpPr/>
            <p:nvPr/>
          </p:nvSpPr>
          <p:spPr>
            <a:xfrm>
              <a:off x="-95250" y="-95136"/>
              <a:ext cx="6540525" cy="6539573"/>
            </a:xfrm>
            <a:custGeom>
              <a:avLst/>
              <a:gdLst/>
              <a:ahLst/>
              <a:cxnLst/>
              <a:rect l="l" t="t" r="r" b="b"/>
              <a:pathLst>
                <a:path w="6540525" h="6539573">
                  <a:moveTo>
                    <a:pt x="5684545" y="1101865"/>
                  </a:moveTo>
                  <a:cubicBezTo>
                    <a:pt x="5560364" y="886829"/>
                    <a:pt x="5335181" y="766521"/>
                    <a:pt x="5103533" y="766356"/>
                  </a:cubicBezTo>
                  <a:lnTo>
                    <a:pt x="5103571" y="766318"/>
                  </a:lnTo>
                  <a:cubicBezTo>
                    <a:pt x="4871923" y="766115"/>
                    <a:pt x="4646701" y="645821"/>
                    <a:pt x="4522559" y="430810"/>
                  </a:cubicBezTo>
                  <a:cubicBezTo>
                    <a:pt x="4337317" y="109919"/>
                    <a:pt x="3927030" y="0"/>
                    <a:pt x="3606140" y="185281"/>
                  </a:cubicBezTo>
                  <a:lnTo>
                    <a:pt x="3606089" y="185319"/>
                  </a:lnTo>
                  <a:lnTo>
                    <a:pt x="3606089" y="185115"/>
                  </a:lnTo>
                  <a:cubicBezTo>
                    <a:pt x="3406788" y="299936"/>
                    <a:pt x="3153854" y="309029"/>
                    <a:pt x="2939771" y="187630"/>
                  </a:cubicBezTo>
                  <a:cubicBezTo>
                    <a:pt x="2836743" y="126902"/>
                    <a:pt x="2719296" y="94958"/>
                    <a:pt x="2599703" y="95136"/>
                  </a:cubicBezTo>
                  <a:cubicBezTo>
                    <a:pt x="2351405" y="95136"/>
                    <a:pt x="2134641" y="230048"/>
                    <a:pt x="2018614" y="430568"/>
                  </a:cubicBezTo>
                  <a:lnTo>
                    <a:pt x="2018614" y="430530"/>
                  </a:lnTo>
                  <a:cubicBezTo>
                    <a:pt x="1902625" y="631012"/>
                    <a:pt x="1685811" y="765925"/>
                    <a:pt x="1437551" y="765925"/>
                  </a:cubicBezTo>
                  <a:cubicBezTo>
                    <a:pt x="1067029" y="765925"/>
                    <a:pt x="766686" y="1066267"/>
                    <a:pt x="766686" y="1436789"/>
                  </a:cubicBezTo>
                  <a:lnTo>
                    <a:pt x="766686" y="1436866"/>
                  </a:lnTo>
                  <a:lnTo>
                    <a:pt x="766483" y="1436789"/>
                  </a:lnTo>
                  <a:cubicBezTo>
                    <a:pt x="766280" y="1666672"/>
                    <a:pt x="647802" y="1890154"/>
                    <a:pt x="435902" y="2014906"/>
                  </a:cubicBezTo>
                  <a:cubicBezTo>
                    <a:pt x="331646" y="2073744"/>
                    <a:pt x="245134" y="2159541"/>
                    <a:pt x="185433" y="2263305"/>
                  </a:cubicBezTo>
                  <a:cubicBezTo>
                    <a:pt x="61277" y="2478367"/>
                    <a:pt x="69723" y="2733523"/>
                    <a:pt x="185395" y="2934246"/>
                  </a:cubicBezTo>
                  <a:lnTo>
                    <a:pt x="185357" y="2934246"/>
                  </a:lnTo>
                  <a:cubicBezTo>
                    <a:pt x="300939" y="3134932"/>
                    <a:pt x="309385" y="3390113"/>
                    <a:pt x="185230" y="3605149"/>
                  </a:cubicBezTo>
                  <a:cubicBezTo>
                    <a:pt x="0" y="3926002"/>
                    <a:pt x="109906" y="4336288"/>
                    <a:pt x="430797" y="4521569"/>
                  </a:cubicBezTo>
                  <a:lnTo>
                    <a:pt x="430835" y="4521607"/>
                  </a:lnTo>
                  <a:lnTo>
                    <a:pt x="430708" y="4521695"/>
                  </a:lnTo>
                  <a:cubicBezTo>
                    <a:pt x="631228" y="4637634"/>
                    <a:pt x="766077" y="4854448"/>
                    <a:pt x="766077" y="5102746"/>
                  </a:cubicBezTo>
                  <a:cubicBezTo>
                    <a:pt x="766077" y="5473268"/>
                    <a:pt x="1066419" y="5773611"/>
                    <a:pt x="1436929" y="5773611"/>
                  </a:cubicBezTo>
                  <a:cubicBezTo>
                    <a:pt x="1685239" y="5773611"/>
                    <a:pt x="1901965" y="5908497"/>
                    <a:pt x="2018030" y="6109018"/>
                  </a:cubicBezTo>
                  <a:cubicBezTo>
                    <a:pt x="2134019" y="6309449"/>
                    <a:pt x="2350821" y="6444425"/>
                    <a:pt x="2599093" y="6444425"/>
                  </a:cubicBezTo>
                  <a:cubicBezTo>
                    <a:pt x="2718685" y="6444579"/>
                    <a:pt x="2836127" y="6412633"/>
                    <a:pt x="2939161" y="6351918"/>
                  </a:cubicBezTo>
                  <a:cubicBezTo>
                    <a:pt x="3153194" y="6230544"/>
                    <a:pt x="3406191" y="6239637"/>
                    <a:pt x="3605479" y="6354496"/>
                  </a:cubicBezTo>
                  <a:lnTo>
                    <a:pt x="3605479" y="6354255"/>
                  </a:lnTo>
                  <a:lnTo>
                    <a:pt x="3605517" y="6354331"/>
                  </a:lnTo>
                  <a:cubicBezTo>
                    <a:pt x="3926408" y="6539573"/>
                    <a:pt x="4336694" y="6429617"/>
                    <a:pt x="4521987" y="6108764"/>
                  </a:cubicBezTo>
                  <a:cubicBezTo>
                    <a:pt x="4646130" y="5893766"/>
                    <a:pt x="4871314" y="5773446"/>
                    <a:pt x="5102961" y="5773281"/>
                  </a:cubicBezTo>
                  <a:lnTo>
                    <a:pt x="5102911" y="5773192"/>
                  </a:lnTo>
                  <a:cubicBezTo>
                    <a:pt x="5334558" y="5773027"/>
                    <a:pt x="5559780" y="5652707"/>
                    <a:pt x="5683885" y="5437709"/>
                  </a:cubicBezTo>
                  <a:cubicBezTo>
                    <a:pt x="5745010" y="5331855"/>
                    <a:pt x="5774017" y="5216234"/>
                    <a:pt x="5773890" y="5102213"/>
                  </a:cubicBezTo>
                  <a:lnTo>
                    <a:pt x="5773979" y="5102290"/>
                  </a:lnTo>
                  <a:cubicBezTo>
                    <a:pt x="5774182" y="4878846"/>
                    <a:pt x="5886145" y="4661358"/>
                    <a:pt x="6087059" y="4534828"/>
                  </a:cubicBezTo>
                  <a:cubicBezTo>
                    <a:pt x="6195364" y="4477881"/>
                    <a:pt x="6289357" y="4390620"/>
                    <a:pt x="6355029" y="4276866"/>
                  </a:cubicBezTo>
                  <a:cubicBezTo>
                    <a:pt x="6479222" y="4061753"/>
                    <a:pt x="6470777" y="3806572"/>
                    <a:pt x="6355118" y="3605886"/>
                  </a:cubicBezTo>
                  <a:lnTo>
                    <a:pt x="6355156" y="3605886"/>
                  </a:lnTo>
                  <a:cubicBezTo>
                    <a:pt x="6239535" y="3405201"/>
                    <a:pt x="6231077" y="3150020"/>
                    <a:pt x="6355245" y="2934971"/>
                  </a:cubicBezTo>
                  <a:cubicBezTo>
                    <a:pt x="6540525" y="2614080"/>
                    <a:pt x="6430568" y="2203832"/>
                    <a:pt x="6109677" y="2018552"/>
                  </a:cubicBezTo>
                  <a:lnTo>
                    <a:pt x="6109627" y="2018501"/>
                  </a:lnTo>
                  <a:lnTo>
                    <a:pt x="6109754" y="2018463"/>
                  </a:lnTo>
                  <a:cubicBezTo>
                    <a:pt x="5910847" y="1903375"/>
                    <a:pt x="5776557" y="1689088"/>
                    <a:pt x="5774436" y="1443267"/>
                  </a:cubicBezTo>
                  <a:cubicBezTo>
                    <a:pt x="5775604" y="1327265"/>
                    <a:pt x="5746686" y="1209536"/>
                    <a:pt x="5684545" y="1101865"/>
                  </a:cubicBezTo>
                </a:path>
              </a:pathLst>
            </a:custGeom>
            <a:solidFill>
              <a:srgbClr val="F0B238">
                <a:alpha val="46667"/>
              </a:srgbClr>
            </a:solidFill>
            <a:ln w="12700">
              <a:noFill/>
            </a:ln>
          </p:spPr>
        </p:sp>
      </p:grpSp>
    </p:spTree>
    <p:extLst>
      <p:ext uri="{BB962C8B-B14F-4D97-AF65-F5344CB8AC3E}">
        <p14:creationId xmlns:p14="http://schemas.microsoft.com/office/powerpoint/2010/main" val="21410009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16501409" y="8481958"/>
            <a:ext cx="1515782" cy="1552685"/>
            <a:chOff x="0" y="0"/>
            <a:chExt cx="2086610" cy="2137410"/>
          </a:xfrm>
        </p:grpSpPr>
        <p:sp>
          <p:nvSpPr>
            <p:cNvPr id="3" name="Freeform 3"/>
            <p:cNvSpPr/>
            <p:nvPr/>
          </p:nvSpPr>
          <p:spPr>
            <a:xfrm>
              <a:off x="2540" y="-2540"/>
              <a:ext cx="2087880" cy="2139950"/>
            </a:xfrm>
            <a:custGeom>
              <a:avLst/>
              <a:gdLst/>
              <a:ahLst/>
              <a:cxnLst/>
              <a:rect l="l" t="t" r="r" b="b"/>
              <a:pathLst>
                <a:path w="2087880" h="2139950">
                  <a:moveTo>
                    <a:pt x="1979930" y="486410"/>
                  </a:moveTo>
                  <a:cubicBezTo>
                    <a:pt x="1964690" y="454660"/>
                    <a:pt x="1948180" y="422910"/>
                    <a:pt x="1929130" y="393700"/>
                  </a:cubicBezTo>
                  <a:cubicBezTo>
                    <a:pt x="1908810" y="363220"/>
                    <a:pt x="1888490" y="330200"/>
                    <a:pt x="1861820" y="304800"/>
                  </a:cubicBezTo>
                  <a:cubicBezTo>
                    <a:pt x="1836420" y="280670"/>
                    <a:pt x="1808480" y="257810"/>
                    <a:pt x="1780540" y="236220"/>
                  </a:cubicBezTo>
                  <a:cubicBezTo>
                    <a:pt x="1725930" y="193040"/>
                    <a:pt x="1666240" y="154940"/>
                    <a:pt x="1606550" y="119380"/>
                  </a:cubicBezTo>
                  <a:cubicBezTo>
                    <a:pt x="1537970" y="77470"/>
                    <a:pt x="1461770" y="55880"/>
                    <a:pt x="1384300" y="34290"/>
                  </a:cubicBezTo>
                  <a:cubicBezTo>
                    <a:pt x="1337310" y="21590"/>
                    <a:pt x="1289050" y="11430"/>
                    <a:pt x="1239520" y="5080"/>
                  </a:cubicBezTo>
                  <a:cubicBezTo>
                    <a:pt x="1203960" y="0"/>
                    <a:pt x="1165860" y="2540"/>
                    <a:pt x="1129030" y="6350"/>
                  </a:cubicBezTo>
                  <a:cubicBezTo>
                    <a:pt x="1079500" y="10160"/>
                    <a:pt x="1029970" y="13970"/>
                    <a:pt x="980440" y="22860"/>
                  </a:cubicBezTo>
                  <a:cubicBezTo>
                    <a:pt x="943610" y="24130"/>
                    <a:pt x="908050" y="25400"/>
                    <a:pt x="869950" y="29210"/>
                  </a:cubicBezTo>
                  <a:cubicBezTo>
                    <a:pt x="850900" y="30480"/>
                    <a:pt x="831850" y="33020"/>
                    <a:pt x="812800" y="35560"/>
                  </a:cubicBezTo>
                  <a:cubicBezTo>
                    <a:pt x="800100" y="38100"/>
                    <a:pt x="788670" y="40640"/>
                    <a:pt x="777240" y="43180"/>
                  </a:cubicBezTo>
                  <a:cubicBezTo>
                    <a:pt x="730250" y="54610"/>
                    <a:pt x="685800" y="74930"/>
                    <a:pt x="645160" y="96520"/>
                  </a:cubicBezTo>
                  <a:cubicBezTo>
                    <a:pt x="562610" y="139700"/>
                    <a:pt x="483870" y="190500"/>
                    <a:pt x="411480" y="247650"/>
                  </a:cubicBezTo>
                  <a:cubicBezTo>
                    <a:pt x="381000" y="271780"/>
                    <a:pt x="351790" y="297180"/>
                    <a:pt x="322580" y="323850"/>
                  </a:cubicBezTo>
                  <a:cubicBezTo>
                    <a:pt x="270510" y="372110"/>
                    <a:pt x="227330" y="429260"/>
                    <a:pt x="187960" y="487680"/>
                  </a:cubicBezTo>
                  <a:cubicBezTo>
                    <a:pt x="158750" y="529590"/>
                    <a:pt x="134620" y="577850"/>
                    <a:pt x="114300" y="623570"/>
                  </a:cubicBezTo>
                  <a:cubicBezTo>
                    <a:pt x="99060" y="657860"/>
                    <a:pt x="82550" y="692150"/>
                    <a:pt x="72390" y="728980"/>
                  </a:cubicBezTo>
                  <a:cubicBezTo>
                    <a:pt x="44450" y="819150"/>
                    <a:pt x="22860" y="910590"/>
                    <a:pt x="8890" y="1003300"/>
                  </a:cubicBezTo>
                  <a:cubicBezTo>
                    <a:pt x="3810" y="1040130"/>
                    <a:pt x="1270" y="1076960"/>
                    <a:pt x="0" y="1115060"/>
                  </a:cubicBezTo>
                  <a:lnTo>
                    <a:pt x="0" y="1165860"/>
                  </a:lnTo>
                  <a:cubicBezTo>
                    <a:pt x="1270" y="1197610"/>
                    <a:pt x="2540" y="1236980"/>
                    <a:pt x="8890" y="1268730"/>
                  </a:cubicBezTo>
                  <a:cubicBezTo>
                    <a:pt x="15240" y="1305560"/>
                    <a:pt x="21590" y="1343660"/>
                    <a:pt x="31750" y="1379220"/>
                  </a:cubicBezTo>
                  <a:cubicBezTo>
                    <a:pt x="54610" y="1452880"/>
                    <a:pt x="78740" y="1527810"/>
                    <a:pt x="118110" y="1595120"/>
                  </a:cubicBezTo>
                  <a:cubicBezTo>
                    <a:pt x="138430" y="1629410"/>
                    <a:pt x="160020" y="1663700"/>
                    <a:pt x="182880" y="1695450"/>
                  </a:cubicBezTo>
                  <a:cubicBezTo>
                    <a:pt x="212090" y="1738630"/>
                    <a:pt x="241300" y="1780540"/>
                    <a:pt x="278130" y="1817370"/>
                  </a:cubicBezTo>
                  <a:cubicBezTo>
                    <a:pt x="322580" y="1863090"/>
                    <a:pt x="374650" y="1903730"/>
                    <a:pt x="427990" y="1939290"/>
                  </a:cubicBezTo>
                  <a:cubicBezTo>
                    <a:pt x="539750" y="2012950"/>
                    <a:pt x="673100" y="2054860"/>
                    <a:pt x="801370" y="2090420"/>
                  </a:cubicBezTo>
                  <a:cubicBezTo>
                    <a:pt x="831850" y="2099310"/>
                    <a:pt x="863600" y="2106930"/>
                    <a:pt x="895350" y="2113280"/>
                  </a:cubicBezTo>
                  <a:cubicBezTo>
                    <a:pt x="944880" y="2123440"/>
                    <a:pt x="994410" y="2134870"/>
                    <a:pt x="1043940" y="2137410"/>
                  </a:cubicBezTo>
                  <a:cubicBezTo>
                    <a:pt x="1083310" y="2139950"/>
                    <a:pt x="1123950" y="2136140"/>
                    <a:pt x="1163320" y="2133600"/>
                  </a:cubicBezTo>
                  <a:cubicBezTo>
                    <a:pt x="1216660" y="2129790"/>
                    <a:pt x="1270000" y="2124710"/>
                    <a:pt x="1323340" y="2113280"/>
                  </a:cubicBezTo>
                  <a:cubicBezTo>
                    <a:pt x="1375410" y="2101850"/>
                    <a:pt x="1424940" y="2084070"/>
                    <a:pt x="1473200" y="2062480"/>
                  </a:cubicBezTo>
                  <a:cubicBezTo>
                    <a:pt x="1549400" y="2029460"/>
                    <a:pt x="1623060" y="1983740"/>
                    <a:pt x="1678940" y="1921510"/>
                  </a:cubicBezTo>
                  <a:cubicBezTo>
                    <a:pt x="1739900" y="1852930"/>
                    <a:pt x="1798320" y="1783080"/>
                    <a:pt x="1847850" y="1705610"/>
                  </a:cubicBezTo>
                  <a:cubicBezTo>
                    <a:pt x="1896110" y="1630680"/>
                    <a:pt x="1936750" y="1550670"/>
                    <a:pt x="1976120" y="1469390"/>
                  </a:cubicBezTo>
                  <a:cubicBezTo>
                    <a:pt x="2007870" y="1403350"/>
                    <a:pt x="2039620" y="1334770"/>
                    <a:pt x="2056130" y="1262380"/>
                  </a:cubicBezTo>
                  <a:cubicBezTo>
                    <a:pt x="2067560" y="1212850"/>
                    <a:pt x="2077720" y="1162050"/>
                    <a:pt x="2082800" y="1112520"/>
                  </a:cubicBezTo>
                  <a:cubicBezTo>
                    <a:pt x="2086610" y="1074420"/>
                    <a:pt x="2087880" y="1037590"/>
                    <a:pt x="2087880" y="1000760"/>
                  </a:cubicBezTo>
                  <a:cubicBezTo>
                    <a:pt x="2087880" y="910590"/>
                    <a:pt x="2082800" y="820420"/>
                    <a:pt x="2067560" y="731520"/>
                  </a:cubicBezTo>
                  <a:cubicBezTo>
                    <a:pt x="2061210" y="695960"/>
                    <a:pt x="2052320" y="661670"/>
                    <a:pt x="2039620" y="628650"/>
                  </a:cubicBezTo>
                  <a:cubicBezTo>
                    <a:pt x="2019300" y="581660"/>
                    <a:pt x="2002790" y="533400"/>
                    <a:pt x="1979930" y="486410"/>
                  </a:cubicBezTo>
                  <a:close/>
                </a:path>
              </a:pathLst>
            </a:custGeom>
            <a:blipFill>
              <a:blip r:embed="rId2"/>
              <a:stretch>
                <a:fillRect l="-4042" r="-230835"/>
              </a:stretch>
            </a:blipFill>
          </p:spPr>
        </p:sp>
      </p:grpSp>
      <p:sp>
        <p:nvSpPr>
          <p:cNvPr id="4" name="TextBox 4"/>
          <p:cNvSpPr txBox="1"/>
          <p:nvPr/>
        </p:nvSpPr>
        <p:spPr>
          <a:xfrm>
            <a:off x="7451400" y="9518947"/>
            <a:ext cx="3385199" cy="506553"/>
          </a:xfrm>
          <a:prstGeom prst="rect">
            <a:avLst/>
          </a:prstGeom>
        </p:spPr>
        <p:txBody>
          <a:bodyPr lIns="0" tIns="0" rIns="0" bIns="0" rtlCol="0" anchor="t">
            <a:spAutoFit/>
          </a:bodyPr>
          <a:lstStyle/>
          <a:p>
            <a:pPr algn="ctr">
              <a:lnSpc>
                <a:spcPts val="4104"/>
              </a:lnSpc>
            </a:pPr>
            <a:r>
              <a:rPr lang="en-US" sz="2931">
                <a:solidFill>
                  <a:srgbClr val="015C60"/>
                </a:solidFill>
                <a:latin typeface="Roboto Condensed"/>
              </a:rPr>
              <a:t>#FamilyCentredECI</a:t>
            </a:r>
          </a:p>
        </p:txBody>
      </p:sp>
      <p:sp>
        <p:nvSpPr>
          <p:cNvPr id="5" name="TextBox 5"/>
          <p:cNvSpPr txBox="1"/>
          <p:nvPr/>
        </p:nvSpPr>
        <p:spPr>
          <a:xfrm>
            <a:off x="387680" y="465868"/>
            <a:ext cx="16833520" cy="2378087"/>
          </a:xfrm>
          <a:prstGeom prst="rect">
            <a:avLst/>
          </a:prstGeom>
        </p:spPr>
        <p:txBody>
          <a:bodyPr wrap="square" lIns="0" tIns="0" rIns="0" bIns="0" rtlCol="0" anchor="t">
            <a:spAutoFit/>
          </a:bodyPr>
          <a:lstStyle/>
          <a:p>
            <a:pPr>
              <a:lnSpc>
                <a:spcPts val="9817"/>
              </a:lnSpc>
            </a:pPr>
            <a:r>
              <a:rPr lang="en-US" sz="5400">
                <a:solidFill>
                  <a:srgbClr val="015C60"/>
                </a:solidFill>
                <a:latin typeface="Open Sans Extra Bold"/>
              </a:rPr>
              <a:t>Augmentative and alternative communication: AAC</a:t>
            </a:r>
          </a:p>
        </p:txBody>
      </p:sp>
      <p:sp>
        <p:nvSpPr>
          <p:cNvPr id="6" name="TextBox 6"/>
          <p:cNvSpPr txBox="1"/>
          <p:nvPr/>
        </p:nvSpPr>
        <p:spPr>
          <a:xfrm>
            <a:off x="365909" y="2562311"/>
            <a:ext cx="17136663" cy="7269106"/>
          </a:xfrm>
          <a:prstGeom prst="rect">
            <a:avLst/>
          </a:prstGeom>
        </p:spPr>
        <p:txBody>
          <a:bodyPr lIns="0" tIns="0" rIns="0" bIns="0" rtlCol="0" anchor="t">
            <a:spAutoFit/>
          </a:bodyPr>
          <a:lstStyle/>
          <a:p>
            <a:pPr>
              <a:lnSpc>
                <a:spcPts val="5151"/>
              </a:lnSpc>
            </a:pPr>
            <a:r>
              <a:rPr lang="en-US" sz="3679" b="1">
                <a:solidFill>
                  <a:srgbClr val="000000"/>
                </a:solidFill>
                <a:latin typeface="Lato"/>
              </a:rPr>
              <a:t>2. Involve parents in the assessment process</a:t>
            </a:r>
          </a:p>
          <a:p>
            <a:pPr marL="571500" indent="-571500">
              <a:lnSpc>
                <a:spcPts val="5151"/>
              </a:lnSpc>
              <a:buFont typeface="Arial" panose="020B0604020202020204" pitchFamily="34" charset="0"/>
              <a:buChar char="•"/>
            </a:pPr>
            <a:r>
              <a:rPr lang="en-US" sz="3679">
                <a:solidFill>
                  <a:srgbClr val="000000"/>
                </a:solidFill>
                <a:latin typeface="Lato"/>
              </a:rPr>
              <a:t>Ensure that the prescribed AAC meets the family needs, family are involved in decision making, joint identification of priority communicative contexts, ensure that information gathered is culturally relevant to that family, inclusive of linguistic practices</a:t>
            </a:r>
          </a:p>
          <a:p>
            <a:pPr marL="571500" indent="-571500">
              <a:lnSpc>
                <a:spcPts val="5151"/>
              </a:lnSpc>
              <a:buFont typeface="Arial" panose="020B0604020202020204" pitchFamily="34" charset="0"/>
              <a:buChar char="•"/>
            </a:pPr>
            <a:r>
              <a:rPr lang="en-US" sz="3679">
                <a:solidFill>
                  <a:srgbClr val="000000"/>
                </a:solidFill>
                <a:latin typeface="Lato"/>
              </a:rPr>
              <a:t>Use trials so that parents can experience AAC in the home</a:t>
            </a:r>
          </a:p>
          <a:p>
            <a:pPr marL="571500" indent="-571500">
              <a:lnSpc>
                <a:spcPts val="5151"/>
              </a:lnSpc>
              <a:buFont typeface="Arial" panose="020B0604020202020204" pitchFamily="34" charset="0"/>
              <a:buChar char="•"/>
            </a:pPr>
            <a:r>
              <a:rPr lang="en-US" sz="3679">
                <a:solidFill>
                  <a:srgbClr val="000000"/>
                </a:solidFill>
                <a:latin typeface="Lato"/>
              </a:rPr>
              <a:t>Work together to come to final solution/s</a:t>
            </a:r>
          </a:p>
          <a:p>
            <a:pPr marL="571500" indent="-571500">
              <a:lnSpc>
                <a:spcPts val="5151"/>
              </a:lnSpc>
              <a:buFont typeface="Arial" panose="020B0604020202020204" pitchFamily="34" charset="0"/>
              <a:buChar char="•"/>
            </a:pPr>
            <a:endParaRPr lang="en-US" sz="3679">
              <a:solidFill>
                <a:srgbClr val="000000"/>
              </a:solidFill>
              <a:latin typeface="Lato"/>
            </a:endParaRPr>
          </a:p>
          <a:p>
            <a:pPr algn="ctr">
              <a:lnSpc>
                <a:spcPts val="5151"/>
              </a:lnSpc>
            </a:pPr>
            <a:r>
              <a:rPr lang="en-US" sz="3679" b="1">
                <a:solidFill>
                  <a:schemeClr val="accent4"/>
                </a:solidFill>
                <a:latin typeface="Lato"/>
              </a:rPr>
              <a:t>Matthew is a 2 year old child living in an English speaking country. His parents speak Polish at home as the primary language. The chosen AAC system was a high tech communication aid with capacity for both languages.</a:t>
            </a:r>
          </a:p>
        </p:txBody>
      </p:sp>
      <p:grpSp>
        <p:nvGrpSpPr>
          <p:cNvPr id="7" name="Group 7"/>
          <p:cNvGrpSpPr>
            <a:grpSpLocks noChangeAspect="1"/>
          </p:cNvGrpSpPr>
          <p:nvPr/>
        </p:nvGrpSpPr>
        <p:grpSpPr>
          <a:xfrm rot="-953645">
            <a:off x="16042462" y="-4493317"/>
            <a:ext cx="6812121" cy="6811345"/>
            <a:chOff x="0" y="0"/>
            <a:chExt cx="6350013" cy="6349289"/>
          </a:xfrm>
        </p:grpSpPr>
        <p:sp>
          <p:nvSpPr>
            <p:cNvPr id="8" name="Freeform 8"/>
            <p:cNvSpPr/>
            <p:nvPr/>
          </p:nvSpPr>
          <p:spPr>
            <a:xfrm>
              <a:off x="-95250" y="-95136"/>
              <a:ext cx="6540525" cy="6539573"/>
            </a:xfrm>
            <a:custGeom>
              <a:avLst/>
              <a:gdLst/>
              <a:ahLst/>
              <a:cxnLst/>
              <a:rect l="l" t="t" r="r" b="b"/>
              <a:pathLst>
                <a:path w="6540525" h="6539573">
                  <a:moveTo>
                    <a:pt x="5684545" y="1101865"/>
                  </a:moveTo>
                  <a:cubicBezTo>
                    <a:pt x="5560364" y="886829"/>
                    <a:pt x="5335181" y="766521"/>
                    <a:pt x="5103533" y="766356"/>
                  </a:cubicBezTo>
                  <a:lnTo>
                    <a:pt x="5103571" y="766318"/>
                  </a:lnTo>
                  <a:cubicBezTo>
                    <a:pt x="4871923" y="766115"/>
                    <a:pt x="4646701" y="645821"/>
                    <a:pt x="4522559" y="430810"/>
                  </a:cubicBezTo>
                  <a:cubicBezTo>
                    <a:pt x="4337317" y="109919"/>
                    <a:pt x="3927030" y="0"/>
                    <a:pt x="3606140" y="185281"/>
                  </a:cubicBezTo>
                  <a:lnTo>
                    <a:pt x="3606089" y="185319"/>
                  </a:lnTo>
                  <a:lnTo>
                    <a:pt x="3606089" y="185115"/>
                  </a:lnTo>
                  <a:cubicBezTo>
                    <a:pt x="3406788" y="299936"/>
                    <a:pt x="3153854" y="309029"/>
                    <a:pt x="2939771" y="187630"/>
                  </a:cubicBezTo>
                  <a:cubicBezTo>
                    <a:pt x="2836743" y="126902"/>
                    <a:pt x="2719296" y="94958"/>
                    <a:pt x="2599703" y="95136"/>
                  </a:cubicBezTo>
                  <a:cubicBezTo>
                    <a:pt x="2351405" y="95136"/>
                    <a:pt x="2134641" y="230048"/>
                    <a:pt x="2018614" y="430568"/>
                  </a:cubicBezTo>
                  <a:lnTo>
                    <a:pt x="2018614" y="430530"/>
                  </a:lnTo>
                  <a:cubicBezTo>
                    <a:pt x="1902625" y="631012"/>
                    <a:pt x="1685811" y="765925"/>
                    <a:pt x="1437551" y="765925"/>
                  </a:cubicBezTo>
                  <a:cubicBezTo>
                    <a:pt x="1067029" y="765925"/>
                    <a:pt x="766686" y="1066267"/>
                    <a:pt x="766686" y="1436789"/>
                  </a:cubicBezTo>
                  <a:lnTo>
                    <a:pt x="766686" y="1436866"/>
                  </a:lnTo>
                  <a:lnTo>
                    <a:pt x="766483" y="1436789"/>
                  </a:lnTo>
                  <a:cubicBezTo>
                    <a:pt x="766280" y="1666672"/>
                    <a:pt x="647802" y="1890154"/>
                    <a:pt x="435902" y="2014906"/>
                  </a:cubicBezTo>
                  <a:cubicBezTo>
                    <a:pt x="331646" y="2073744"/>
                    <a:pt x="245134" y="2159541"/>
                    <a:pt x="185433" y="2263305"/>
                  </a:cubicBezTo>
                  <a:cubicBezTo>
                    <a:pt x="61277" y="2478367"/>
                    <a:pt x="69723" y="2733523"/>
                    <a:pt x="185395" y="2934246"/>
                  </a:cubicBezTo>
                  <a:lnTo>
                    <a:pt x="185357" y="2934246"/>
                  </a:lnTo>
                  <a:cubicBezTo>
                    <a:pt x="300939" y="3134932"/>
                    <a:pt x="309385" y="3390113"/>
                    <a:pt x="185230" y="3605149"/>
                  </a:cubicBezTo>
                  <a:cubicBezTo>
                    <a:pt x="0" y="3926002"/>
                    <a:pt x="109906" y="4336288"/>
                    <a:pt x="430797" y="4521569"/>
                  </a:cubicBezTo>
                  <a:lnTo>
                    <a:pt x="430835" y="4521607"/>
                  </a:lnTo>
                  <a:lnTo>
                    <a:pt x="430708" y="4521695"/>
                  </a:lnTo>
                  <a:cubicBezTo>
                    <a:pt x="631228" y="4637634"/>
                    <a:pt x="766077" y="4854448"/>
                    <a:pt x="766077" y="5102746"/>
                  </a:cubicBezTo>
                  <a:cubicBezTo>
                    <a:pt x="766077" y="5473268"/>
                    <a:pt x="1066419" y="5773611"/>
                    <a:pt x="1436929" y="5773611"/>
                  </a:cubicBezTo>
                  <a:cubicBezTo>
                    <a:pt x="1685239" y="5773611"/>
                    <a:pt x="1901965" y="5908497"/>
                    <a:pt x="2018030" y="6109018"/>
                  </a:cubicBezTo>
                  <a:cubicBezTo>
                    <a:pt x="2134019" y="6309449"/>
                    <a:pt x="2350821" y="6444425"/>
                    <a:pt x="2599093" y="6444425"/>
                  </a:cubicBezTo>
                  <a:cubicBezTo>
                    <a:pt x="2718685" y="6444579"/>
                    <a:pt x="2836127" y="6412633"/>
                    <a:pt x="2939161" y="6351918"/>
                  </a:cubicBezTo>
                  <a:cubicBezTo>
                    <a:pt x="3153194" y="6230544"/>
                    <a:pt x="3406191" y="6239637"/>
                    <a:pt x="3605479" y="6354496"/>
                  </a:cubicBezTo>
                  <a:lnTo>
                    <a:pt x="3605479" y="6354255"/>
                  </a:lnTo>
                  <a:lnTo>
                    <a:pt x="3605517" y="6354331"/>
                  </a:lnTo>
                  <a:cubicBezTo>
                    <a:pt x="3926408" y="6539573"/>
                    <a:pt x="4336694" y="6429617"/>
                    <a:pt x="4521987" y="6108764"/>
                  </a:cubicBezTo>
                  <a:cubicBezTo>
                    <a:pt x="4646130" y="5893766"/>
                    <a:pt x="4871314" y="5773446"/>
                    <a:pt x="5102961" y="5773281"/>
                  </a:cubicBezTo>
                  <a:lnTo>
                    <a:pt x="5102911" y="5773192"/>
                  </a:lnTo>
                  <a:cubicBezTo>
                    <a:pt x="5334558" y="5773027"/>
                    <a:pt x="5559780" y="5652707"/>
                    <a:pt x="5683885" y="5437709"/>
                  </a:cubicBezTo>
                  <a:cubicBezTo>
                    <a:pt x="5745010" y="5331855"/>
                    <a:pt x="5774017" y="5216234"/>
                    <a:pt x="5773890" y="5102213"/>
                  </a:cubicBezTo>
                  <a:lnTo>
                    <a:pt x="5773979" y="5102290"/>
                  </a:lnTo>
                  <a:cubicBezTo>
                    <a:pt x="5774182" y="4878846"/>
                    <a:pt x="5886145" y="4661358"/>
                    <a:pt x="6087059" y="4534828"/>
                  </a:cubicBezTo>
                  <a:cubicBezTo>
                    <a:pt x="6195364" y="4477881"/>
                    <a:pt x="6289357" y="4390620"/>
                    <a:pt x="6355029" y="4276866"/>
                  </a:cubicBezTo>
                  <a:cubicBezTo>
                    <a:pt x="6479222" y="4061753"/>
                    <a:pt x="6470777" y="3806572"/>
                    <a:pt x="6355118" y="3605886"/>
                  </a:cubicBezTo>
                  <a:lnTo>
                    <a:pt x="6355156" y="3605886"/>
                  </a:lnTo>
                  <a:cubicBezTo>
                    <a:pt x="6239535" y="3405201"/>
                    <a:pt x="6231077" y="3150020"/>
                    <a:pt x="6355245" y="2934971"/>
                  </a:cubicBezTo>
                  <a:cubicBezTo>
                    <a:pt x="6540525" y="2614080"/>
                    <a:pt x="6430568" y="2203832"/>
                    <a:pt x="6109677" y="2018552"/>
                  </a:cubicBezTo>
                  <a:lnTo>
                    <a:pt x="6109627" y="2018501"/>
                  </a:lnTo>
                  <a:lnTo>
                    <a:pt x="6109754" y="2018463"/>
                  </a:lnTo>
                  <a:cubicBezTo>
                    <a:pt x="5910847" y="1903375"/>
                    <a:pt x="5776557" y="1689088"/>
                    <a:pt x="5774436" y="1443267"/>
                  </a:cubicBezTo>
                  <a:cubicBezTo>
                    <a:pt x="5775604" y="1327265"/>
                    <a:pt x="5746686" y="1209536"/>
                    <a:pt x="5684545" y="1101865"/>
                  </a:cubicBezTo>
                </a:path>
              </a:pathLst>
            </a:custGeom>
            <a:solidFill>
              <a:srgbClr val="F0B238">
                <a:alpha val="46667"/>
              </a:srgbClr>
            </a:solidFill>
            <a:ln w="12700">
              <a:noFill/>
            </a:ln>
          </p:spPr>
        </p:sp>
      </p:grpSp>
      <p:grpSp>
        <p:nvGrpSpPr>
          <p:cNvPr id="9" name="Group 9"/>
          <p:cNvGrpSpPr>
            <a:grpSpLocks noChangeAspect="1"/>
          </p:cNvGrpSpPr>
          <p:nvPr/>
        </p:nvGrpSpPr>
        <p:grpSpPr>
          <a:xfrm rot="-953645">
            <a:off x="-1759368" y="9368068"/>
            <a:ext cx="3518736" cy="3518335"/>
            <a:chOff x="0" y="0"/>
            <a:chExt cx="6350013" cy="6349289"/>
          </a:xfrm>
        </p:grpSpPr>
        <p:sp>
          <p:nvSpPr>
            <p:cNvPr id="10" name="Freeform 10"/>
            <p:cNvSpPr/>
            <p:nvPr/>
          </p:nvSpPr>
          <p:spPr>
            <a:xfrm>
              <a:off x="-95250" y="-95136"/>
              <a:ext cx="6540525" cy="6539573"/>
            </a:xfrm>
            <a:custGeom>
              <a:avLst/>
              <a:gdLst/>
              <a:ahLst/>
              <a:cxnLst/>
              <a:rect l="l" t="t" r="r" b="b"/>
              <a:pathLst>
                <a:path w="6540525" h="6539573">
                  <a:moveTo>
                    <a:pt x="5684545" y="1101865"/>
                  </a:moveTo>
                  <a:cubicBezTo>
                    <a:pt x="5560364" y="886829"/>
                    <a:pt x="5335181" y="766521"/>
                    <a:pt x="5103533" y="766356"/>
                  </a:cubicBezTo>
                  <a:lnTo>
                    <a:pt x="5103571" y="766318"/>
                  </a:lnTo>
                  <a:cubicBezTo>
                    <a:pt x="4871923" y="766115"/>
                    <a:pt x="4646701" y="645821"/>
                    <a:pt x="4522559" y="430810"/>
                  </a:cubicBezTo>
                  <a:cubicBezTo>
                    <a:pt x="4337317" y="109919"/>
                    <a:pt x="3927030" y="0"/>
                    <a:pt x="3606140" y="185281"/>
                  </a:cubicBezTo>
                  <a:lnTo>
                    <a:pt x="3606089" y="185319"/>
                  </a:lnTo>
                  <a:lnTo>
                    <a:pt x="3606089" y="185115"/>
                  </a:lnTo>
                  <a:cubicBezTo>
                    <a:pt x="3406788" y="299936"/>
                    <a:pt x="3153854" y="309029"/>
                    <a:pt x="2939771" y="187630"/>
                  </a:cubicBezTo>
                  <a:cubicBezTo>
                    <a:pt x="2836743" y="126902"/>
                    <a:pt x="2719296" y="94958"/>
                    <a:pt x="2599703" y="95136"/>
                  </a:cubicBezTo>
                  <a:cubicBezTo>
                    <a:pt x="2351405" y="95136"/>
                    <a:pt x="2134641" y="230048"/>
                    <a:pt x="2018614" y="430568"/>
                  </a:cubicBezTo>
                  <a:lnTo>
                    <a:pt x="2018614" y="430530"/>
                  </a:lnTo>
                  <a:cubicBezTo>
                    <a:pt x="1902625" y="631012"/>
                    <a:pt x="1685811" y="765925"/>
                    <a:pt x="1437551" y="765925"/>
                  </a:cubicBezTo>
                  <a:cubicBezTo>
                    <a:pt x="1067029" y="765925"/>
                    <a:pt x="766686" y="1066267"/>
                    <a:pt x="766686" y="1436789"/>
                  </a:cubicBezTo>
                  <a:lnTo>
                    <a:pt x="766686" y="1436866"/>
                  </a:lnTo>
                  <a:lnTo>
                    <a:pt x="766483" y="1436789"/>
                  </a:lnTo>
                  <a:cubicBezTo>
                    <a:pt x="766280" y="1666672"/>
                    <a:pt x="647802" y="1890154"/>
                    <a:pt x="435902" y="2014906"/>
                  </a:cubicBezTo>
                  <a:cubicBezTo>
                    <a:pt x="331646" y="2073744"/>
                    <a:pt x="245134" y="2159541"/>
                    <a:pt x="185433" y="2263305"/>
                  </a:cubicBezTo>
                  <a:cubicBezTo>
                    <a:pt x="61277" y="2478367"/>
                    <a:pt x="69723" y="2733523"/>
                    <a:pt x="185395" y="2934246"/>
                  </a:cubicBezTo>
                  <a:lnTo>
                    <a:pt x="185357" y="2934246"/>
                  </a:lnTo>
                  <a:cubicBezTo>
                    <a:pt x="300939" y="3134932"/>
                    <a:pt x="309385" y="3390113"/>
                    <a:pt x="185230" y="3605149"/>
                  </a:cubicBezTo>
                  <a:cubicBezTo>
                    <a:pt x="0" y="3926002"/>
                    <a:pt x="109906" y="4336288"/>
                    <a:pt x="430797" y="4521569"/>
                  </a:cubicBezTo>
                  <a:lnTo>
                    <a:pt x="430835" y="4521607"/>
                  </a:lnTo>
                  <a:lnTo>
                    <a:pt x="430708" y="4521695"/>
                  </a:lnTo>
                  <a:cubicBezTo>
                    <a:pt x="631228" y="4637634"/>
                    <a:pt x="766077" y="4854448"/>
                    <a:pt x="766077" y="5102746"/>
                  </a:cubicBezTo>
                  <a:cubicBezTo>
                    <a:pt x="766077" y="5473268"/>
                    <a:pt x="1066419" y="5773611"/>
                    <a:pt x="1436929" y="5773611"/>
                  </a:cubicBezTo>
                  <a:cubicBezTo>
                    <a:pt x="1685239" y="5773611"/>
                    <a:pt x="1901965" y="5908497"/>
                    <a:pt x="2018030" y="6109018"/>
                  </a:cubicBezTo>
                  <a:cubicBezTo>
                    <a:pt x="2134019" y="6309449"/>
                    <a:pt x="2350821" y="6444425"/>
                    <a:pt x="2599093" y="6444425"/>
                  </a:cubicBezTo>
                  <a:cubicBezTo>
                    <a:pt x="2718685" y="6444579"/>
                    <a:pt x="2836127" y="6412633"/>
                    <a:pt x="2939161" y="6351918"/>
                  </a:cubicBezTo>
                  <a:cubicBezTo>
                    <a:pt x="3153194" y="6230544"/>
                    <a:pt x="3406191" y="6239637"/>
                    <a:pt x="3605479" y="6354496"/>
                  </a:cubicBezTo>
                  <a:lnTo>
                    <a:pt x="3605479" y="6354255"/>
                  </a:lnTo>
                  <a:lnTo>
                    <a:pt x="3605517" y="6354331"/>
                  </a:lnTo>
                  <a:cubicBezTo>
                    <a:pt x="3926408" y="6539573"/>
                    <a:pt x="4336694" y="6429617"/>
                    <a:pt x="4521987" y="6108764"/>
                  </a:cubicBezTo>
                  <a:cubicBezTo>
                    <a:pt x="4646130" y="5893766"/>
                    <a:pt x="4871314" y="5773446"/>
                    <a:pt x="5102961" y="5773281"/>
                  </a:cubicBezTo>
                  <a:lnTo>
                    <a:pt x="5102911" y="5773192"/>
                  </a:lnTo>
                  <a:cubicBezTo>
                    <a:pt x="5334558" y="5773027"/>
                    <a:pt x="5559780" y="5652707"/>
                    <a:pt x="5683885" y="5437709"/>
                  </a:cubicBezTo>
                  <a:cubicBezTo>
                    <a:pt x="5745010" y="5331855"/>
                    <a:pt x="5774017" y="5216234"/>
                    <a:pt x="5773890" y="5102213"/>
                  </a:cubicBezTo>
                  <a:lnTo>
                    <a:pt x="5773979" y="5102290"/>
                  </a:lnTo>
                  <a:cubicBezTo>
                    <a:pt x="5774182" y="4878846"/>
                    <a:pt x="5886145" y="4661358"/>
                    <a:pt x="6087059" y="4534828"/>
                  </a:cubicBezTo>
                  <a:cubicBezTo>
                    <a:pt x="6195364" y="4477881"/>
                    <a:pt x="6289357" y="4390620"/>
                    <a:pt x="6355029" y="4276866"/>
                  </a:cubicBezTo>
                  <a:cubicBezTo>
                    <a:pt x="6479222" y="4061753"/>
                    <a:pt x="6470777" y="3806572"/>
                    <a:pt x="6355118" y="3605886"/>
                  </a:cubicBezTo>
                  <a:lnTo>
                    <a:pt x="6355156" y="3605886"/>
                  </a:lnTo>
                  <a:cubicBezTo>
                    <a:pt x="6239535" y="3405201"/>
                    <a:pt x="6231077" y="3150020"/>
                    <a:pt x="6355245" y="2934971"/>
                  </a:cubicBezTo>
                  <a:cubicBezTo>
                    <a:pt x="6540525" y="2614080"/>
                    <a:pt x="6430568" y="2203832"/>
                    <a:pt x="6109677" y="2018552"/>
                  </a:cubicBezTo>
                  <a:lnTo>
                    <a:pt x="6109627" y="2018501"/>
                  </a:lnTo>
                  <a:lnTo>
                    <a:pt x="6109754" y="2018463"/>
                  </a:lnTo>
                  <a:cubicBezTo>
                    <a:pt x="5910847" y="1903375"/>
                    <a:pt x="5776557" y="1689088"/>
                    <a:pt x="5774436" y="1443267"/>
                  </a:cubicBezTo>
                  <a:cubicBezTo>
                    <a:pt x="5775604" y="1327265"/>
                    <a:pt x="5746686" y="1209536"/>
                    <a:pt x="5684545" y="1101865"/>
                  </a:cubicBezTo>
                </a:path>
              </a:pathLst>
            </a:custGeom>
            <a:solidFill>
              <a:srgbClr val="F0B238">
                <a:alpha val="46667"/>
              </a:srgbClr>
            </a:solidFill>
            <a:ln w="12700">
              <a:noFill/>
            </a:ln>
          </p:spPr>
        </p:sp>
      </p:grpSp>
    </p:spTree>
    <p:extLst>
      <p:ext uri="{BB962C8B-B14F-4D97-AF65-F5344CB8AC3E}">
        <p14:creationId xmlns:p14="http://schemas.microsoft.com/office/powerpoint/2010/main" val="31534937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16501409" y="8481958"/>
            <a:ext cx="1515782" cy="1552685"/>
            <a:chOff x="0" y="0"/>
            <a:chExt cx="2086610" cy="2137410"/>
          </a:xfrm>
        </p:grpSpPr>
        <p:sp>
          <p:nvSpPr>
            <p:cNvPr id="3" name="Freeform 3"/>
            <p:cNvSpPr/>
            <p:nvPr/>
          </p:nvSpPr>
          <p:spPr>
            <a:xfrm>
              <a:off x="2540" y="-2540"/>
              <a:ext cx="2087880" cy="2139950"/>
            </a:xfrm>
            <a:custGeom>
              <a:avLst/>
              <a:gdLst/>
              <a:ahLst/>
              <a:cxnLst/>
              <a:rect l="l" t="t" r="r" b="b"/>
              <a:pathLst>
                <a:path w="2087880" h="2139950">
                  <a:moveTo>
                    <a:pt x="1979930" y="486410"/>
                  </a:moveTo>
                  <a:cubicBezTo>
                    <a:pt x="1964690" y="454660"/>
                    <a:pt x="1948180" y="422910"/>
                    <a:pt x="1929130" y="393700"/>
                  </a:cubicBezTo>
                  <a:cubicBezTo>
                    <a:pt x="1908810" y="363220"/>
                    <a:pt x="1888490" y="330200"/>
                    <a:pt x="1861820" y="304800"/>
                  </a:cubicBezTo>
                  <a:cubicBezTo>
                    <a:pt x="1836420" y="280670"/>
                    <a:pt x="1808480" y="257810"/>
                    <a:pt x="1780540" y="236220"/>
                  </a:cubicBezTo>
                  <a:cubicBezTo>
                    <a:pt x="1725930" y="193040"/>
                    <a:pt x="1666240" y="154940"/>
                    <a:pt x="1606550" y="119380"/>
                  </a:cubicBezTo>
                  <a:cubicBezTo>
                    <a:pt x="1537970" y="77470"/>
                    <a:pt x="1461770" y="55880"/>
                    <a:pt x="1384300" y="34290"/>
                  </a:cubicBezTo>
                  <a:cubicBezTo>
                    <a:pt x="1337310" y="21590"/>
                    <a:pt x="1289050" y="11430"/>
                    <a:pt x="1239520" y="5080"/>
                  </a:cubicBezTo>
                  <a:cubicBezTo>
                    <a:pt x="1203960" y="0"/>
                    <a:pt x="1165860" y="2540"/>
                    <a:pt x="1129030" y="6350"/>
                  </a:cubicBezTo>
                  <a:cubicBezTo>
                    <a:pt x="1079500" y="10160"/>
                    <a:pt x="1029970" y="13970"/>
                    <a:pt x="980440" y="22860"/>
                  </a:cubicBezTo>
                  <a:cubicBezTo>
                    <a:pt x="943610" y="24130"/>
                    <a:pt x="908050" y="25400"/>
                    <a:pt x="869950" y="29210"/>
                  </a:cubicBezTo>
                  <a:cubicBezTo>
                    <a:pt x="850900" y="30480"/>
                    <a:pt x="831850" y="33020"/>
                    <a:pt x="812800" y="35560"/>
                  </a:cubicBezTo>
                  <a:cubicBezTo>
                    <a:pt x="800100" y="38100"/>
                    <a:pt x="788670" y="40640"/>
                    <a:pt x="777240" y="43180"/>
                  </a:cubicBezTo>
                  <a:cubicBezTo>
                    <a:pt x="730250" y="54610"/>
                    <a:pt x="685800" y="74930"/>
                    <a:pt x="645160" y="96520"/>
                  </a:cubicBezTo>
                  <a:cubicBezTo>
                    <a:pt x="562610" y="139700"/>
                    <a:pt x="483870" y="190500"/>
                    <a:pt x="411480" y="247650"/>
                  </a:cubicBezTo>
                  <a:cubicBezTo>
                    <a:pt x="381000" y="271780"/>
                    <a:pt x="351790" y="297180"/>
                    <a:pt x="322580" y="323850"/>
                  </a:cubicBezTo>
                  <a:cubicBezTo>
                    <a:pt x="270510" y="372110"/>
                    <a:pt x="227330" y="429260"/>
                    <a:pt x="187960" y="487680"/>
                  </a:cubicBezTo>
                  <a:cubicBezTo>
                    <a:pt x="158750" y="529590"/>
                    <a:pt x="134620" y="577850"/>
                    <a:pt x="114300" y="623570"/>
                  </a:cubicBezTo>
                  <a:cubicBezTo>
                    <a:pt x="99060" y="657860"/>
                    <a:pt x="82550" y="692150"/>
                    <a:pt x="72390" y="728980"/>
                  </a:cubicBezTo>
                  <a:cubicBezTo>
                    <a:pt x="44450" y="819150"/>
                    <a:pt x="22860" y="910590"/>
                    <a:pt x="8890" y="1003300"/>
                  </a:cubicBezTo>
                  <a:cubicBezTo>
                    <a:pt x="3810" y="1040130"/>
                    <a:pt x="1270" y="1076960"/>
                    <a:pt x="0" y="1115060"/>
                  </a:cubicBezTo>
                  <a:lnTo>
                    <a:pt x="0" y="1165860"/>
                  </a:lnTo>
                  <a:cubicBezTo>
                    <a:pt x="1270" y="1197610"/>
                    <a:pt x="2540" y="1236980"/>
                    <a:pt x="8890" y="1268730"/>
                  </a:cubicBezTo>
                  <a:cubicBezTo>
                    <a:pt x="15240" y="1305560"/>
                    <a:pt x="21590" y="1343660"/>
                    <a:pt x="31750" y="1379220"/>
                  </a:cubicBezTo>
                  <a:cubicBezTo>
                    <a:pt x="54610" y="1452880"/>
                    <a:pt x="78740" y="1527810"/>
                    <a:pt x="118110" y="1595120"/>
                  </a:cubicBezTo>
                  <a:cubicBezTo>
                    <a:pt x="138430" y="1629410"/>
                    <a:pt x="160020" y="1663700"/>
                    <a:pt x="182880" y="1695450"/>
                  </a:cubicBezTo>
                  <a:cubicBezTo>
                    <a:pt x="212090" y="1738630"/>
                    <a:pt x="241300" y="1780540"/>
                    <a:pt x="278130" y="1817370"/>
                  </a:cubicBezTo>
                  <a:cubicBezTo>
                    <a:pt x="322580" y="1863090"/>
                    <a:pt x="374650" y="1903730"/>
                    <a:pt x="427990" y="1939290"/>
                  </a:cubicBezTo>
                  <a:cubicBezTo>
                    <a:pt x="539750" y="2012950"/>
                    <a:pt x="673100" y="2054860"/>
                    <a:pt x="801370" y="2090420"/>
                  </a:cubicBezTo>
                  <a:cubicBezTo>
                    <a:pt x="831850" y="2099310"/>
                    <a:pt x="863600" y="2106930"/>
                    <a:pt x="895350" y="2113280"/>
                  </a:cubicBezTo>
                  <a:cubicBezTo>
                    <a:pt x="944880" y="2123440"/>
                    <a:pt x="994410" y="2134870"/>
                    <a:pt x="1043940" y="2137410"/>
                  </a:cubicBezTo>
                  <a:cubicBezTo>
                    <a:pt x="1083310" y="2139950"/>
                    <a:pt x="1123950" y="2136140"/>
                    <a:pt x="1163320" y="2133600"/>
                  </a:cubicBezTo>
                  <a:cubicBezTo>
                    <a:pt x="1216660" y="2129790"/>
                    <a:pt x="1270000" y="2124710"/>
                    <a:pt x="1323340" y="2113280"/>
                  </a:cubicBezTo>
                  <a:cubicBezTo>
                    <a:pt x="1375410" y="2101850"/>
                    <a:pt x="1424940" y="2084070"/>
                    <a:pt x="1473200" y="2062480"/>
                  </a:cubicBezTo>
                  <a:cubicBezTo>
                    <a:pt x="1549400" y="2029460"/>
                    <a:pt x="1623060" y="1983740"/>
                    <a:pt x="1678940" y="1921510"/>
                  </a:cubicBezTo>
                  <a:cubicBezTo>
                    <a:pt x="1739900" y="1852930"/>
                    <a:pt x="1798320" y="1783080"/>
                    <a:pt x="1847850" y="1705610"/>
                  </a:cubicBezTo>
                  <a:cubicBezTo>
                    <a:pt x="1896110" y="1630680"/>
                    <a:pt x="1936750" y="1550670"/>
                    <a:pt x="1976120" y="1469390"/>
                  </a:cubicBezTo>
                  <a:cubicBezTo>
                    <a:pt x="2007870" y="1403350"/>
                    <a:pt x="2039620" y="1334770"/>
                    <a:pt x="2056130" y="1262380"/>
                  </a:cubicBezTo>
                  <a:cubicBezTo>
                    <a:pt x="2067560" y="1212850"/>
                    <a:pt x="2077720" y="1162050"/>
                    <a:pt x="2082800" y="1112520"/>
                  </a:cubicBezTo>
                  <a:cubicBezTo>
                    <a:pt x="2086610" y="1074420"/>
                    <a:pt x="2087880" y="1037590"/>
                    <a:pt x="2087880" y="1000760"/>
                  </a:cubicBezTo>
                  <a:cubicBezTo>
                    <a:pt x="2087880" y="910590"/>
                    <a:pt x="2082800" y="820420"/>
                    <a:pt x="2067560" y="731520"/>
                  </a:cubicBezTo>
                  <a:cubicBezTo>
                    <a:pt x="2061210" y="695960"/>
                    <a:pt x="2052320" y="661670"/>
                    <a:pt x="2039620" y="628650"/>
                  </a:cubicBezTo>
                  <a:cubicBezTo>
                    <a:pt x="2019300" y="581660"/>
                    <a:pt x="2002790" y="533400"/>
                    <a:pt x="1979930" y="486410"/>
                  </a:cubicBezTo>
                  <a:close/>
                </a:path>
              </a:pathLst>
            </a:custGeom>
            <a:blipFill>
              <a:blip r:embed="rId2"/>
              <a:stretch>
                <a:fillRect l="-4042" r="-230835"/>
              </a:stretch>
            </a:blipFill>
          </p:spPr>
        </p:sp>
      </p:grpSp>
      <p:sp>
        <p:nvSpPr>
          <p:cNvPr id="4" name="TextBox 4"/>
          <p:cNvSpPr txBox="1"/>
          <p:nvPr/>
        </p:nvSpPr>
        <p:spPr>
          <a:xfrm>
            <a:off x="7451400" y="9518947"/>
            <a:ext cx="3385199" cy="506553"/>
          </a:xfrm>
          <a:prstGeom prst="rect">
            <a:avLst/>
          </a:prstGeom>
        </p:spPr>
        <p:txBody>
          <a:bodyPr lIns="0" tIns="0" rIns="0" bIns="0" rtlCol="0" anchor="t">
            <a:spAutoFit/>
          </a:bodyPr>
          <a:lstStyle/>
          <a:p>
            <a:pPr algn="ctr">
              <a:lnSpc>
                <a:spcPts val="4104"/>
              </a:lnSpc>
            </a:pPr>
            <a:r>
              <a:rPr lang="en-US" sz="2931">
                <a:solidFill>
                  <a:srgbClr val="015C60"/>
                </a:solidFill>
                <a:latin typeface="Roboto Condensed"/>
              </a:rPr>
              <a:t>#FamilyCentredECI</a:t>
            </a:r>
          </a:p>
        </p:txBody>
      </p:sp>
      <p:sp>
        <p:nvSpPr>
          <p:cNvPr id="5" name="TextBox 5"/>
          <p:cNvSpPr txBox="1"/>
          <p:nvPr/>
        </p:nvSpPr>
        <p:spPr>
          <a:xfrm>
            <a:off x="387680" y="465868"/>
            <a:ext cx="16833520" cy="2378087"/>
          </a:xfrm>
          <a:prstGeom prst="rect">
            <a:avLst/>
          </a:prstGeom>
        </p:spPr>
        <p:txBody>
          <a:bodyPr wrap="square" lIns="0" tIns="0" rIns="0" bIns="0" rtlCol="0" anchor="t">
            <a:spAutoFit/>
          </a:bodyPr>
          <a:lstStyle/>
          <a:p>
            <a:pPr>
              <a:lnSpc>
                <a:spcPts val="9817"/>
              </a:lnSpc>
            </a:pPr>
            <a:r>
              <a:rPr lang="en-US" sz="5400">
                <a:solidFill>
                  <a:srgbClr val="015C60"/>
                </a:solidFill>
                <a:latin typeface="Open Sans Extra Bold"/>
              </a:rPr>
              <a:t>Augmentative and alternative communication: AAC</a:t>
            </a:r>
          </a:p>
        </p:txBody>
      </p:sp>
      <p:sp>
        <p:nvSpPr>
          <p:cNvPr id="6" name="TextBox 6"/>
          <p:cNvSpPr txBox="1"/>
          <p:nvPr/>
        </p:nvSpPr>
        <p:spPr>
          <a:xfrm>
            <a:off x="387680" y="2814440"/>
            <a:ext cx="17136663" cy="7269106"/>
          </a:xfrm>
          <a:prstGeom prst="rect">
            <a:avLst/>
          </a:prstGeom>
        </p:spPr>
        <p:txBody>
          <a:bodyPr lIns="0" tIns="0" rIns="0" bIns="0" rtlCol="0" anchor="t">
            <a:spAutoFit/>
          </a:bodyPr>
          <a:lstStyle/>
          <a:p>
            <a:pPr>
              <a:lnSpc>
                <a:spcPts val="5151"/>
              </a:lnSpc>
            </a:pPr>
            <a:r>
              <a:rPr lang="en-US" sz="3679" b="1">
                <a:solidFill>
                  <a:srgbClr val="000000"/>
                </a:solidFill>
                <a:latin typeface="Lato"/>
              </a:rPr>
              <a:t>3. Support to identify natural routines in which the AAC can be embedded in</a:t>
            </a:r>
          </a:p>
          <a:p>
            <a:pPr marL="571500" indent="-571500">
              <a:lnSpc>
                <a:spcPts val="5151"/>
              </a:lnSpc>
              <a:buFont typeface="Arial" panose="020B0604020202020204" pitchFamily="34" charset="0"/>
              <a:buChar char="•"/>
            </a:pPr>
            <a:r>
              <a:rPr lang="en-US" sz="3679">
                <a:solidFill>
                  <a:srgbClr val="000000"/>
                </a:solidFill>
                <a:latin typeface="Lato"/>
              </a:rPr>
              <a:t>Parents have identified that this is the greatest need after the solution has been identified </a:t>
            </a:r>
          </a:p>
          <a:p>
            <a:pPr marL="571500" indent="-571500">
              <a:lnSpc>
                <a:spcPts val="5151"/>
              </a:lnSpc>
              <a:buFont typeface="Arial" panose="020B0604020202020204" pitchFamily="34" charset="0"/>
              <a:buChar char="•"/>
            </a:pPr>
            <a:r>
              <a:rPr lang="en-US" sz="3679">
                <a:solidFill>
                  <a:srgbClr val="000000"/>
                </a:solidFill>
                <a:latin typeface="Lato"/>
              </a:rPr>
              <a:t>From assessment we should know what is important to families, we incorporate communication goals into everyday activities, support families to use communication activities in their own homes</a:t>
            </a:r>
          </a:p>
          <a:p>
            <a:pPr marL="571500" indent="-571500">
              <a:lnSpc>
                <a:spcPts val="5151"/>
              </a:lnSpc>
              <a:buFont typeface="Arial" panose="020B0604020202020204" pitchFamily="34" charset="0"/>
              <a:buChar char="•"/>
            </a:pPr>
            <a:endParaRPr lang="en-US" sz="3679">
              <a:solidFill>
                <a:srgbClr val="000000"/>
              </a:solidFill>
              <a:latin typeface="Lato"/>
            </a:endParaRPr>
          </a:p>
          <a:p>
            <a:pPr algn="ctr">
              <a:lnSpc>
                <a:spcPts val="5151"/>
              </a:lnSpc>
            </a:pPr>
            <a:r>
              <a:rPr lang="en-US" sz="3679" b="1">
                <a:solidFill>
                  <a:schemeClr val="accent4"/>
                </a:solidFill>
                <a:latin typeface="Lato"/>
              </a:rPr>
              <a:t>Emma had a communication aid for 3 months but on review was only using it to request MORE. The therapist arranged with the parent to make a home visit to support the parent to implement in the home setting</a:t>
            </a:r>
          </a:p>
          <a:p>
            <a:pPr>
              <a:lnSpc>
                <a:spcPts val="5151"/>
              </a:lnSpc>
            </a:pPr>
            <a:endParaRPr lang="en-US" sz="3679" b="1">
              <a:solidFill>
                <a:srgbClr val="000000"/>
              </a:solidFill>
              <a:latin typeface="Lato"/>
            </a:endParaRPr>
          </a:p>
        </p:txBody>
      </p:sp>
      <p:grpSp>
        <p:nvGrpSpPr>
          <p:cNvPr id="7" name="Group 7"/>
          <p:cNvGrpSpPr>
            <a:grpSpLocks noChangeAspect="1"/>
          </p:cNvGrpSpPr>
          <p:nvPr/>
        </p:nvGrpSpPr>
        <p:grpSpPr>
          <a:xfrm rot="-953645">
            <a:off x="16042462" y="-4493317"/>
            <a:ext cx="6812121" cy="6811345"/>
            <a:chOff x="0" y="0"/>
            <a:chExt cx="6350013" cy="6349289"/>
          </a:xfrm>
        </p:grpSpPr>
        <p:sp>
          <p:nvSpPr>
            <p:cNvPr id="8" name="Freeform 8"/>
            <p:cNvSpPr/>
            <p:nvPr/>
          </p:nvSpPr>
          <p:spPr>
            <a:xfrm>
              <a:off x="-95250" y="-95136"/>
              <a:ext cx="6540525" cy="6539573"/>
            </a:xfrm>
            <a:custGeom>
              <a:avLst/>
              <a:gdLst/>
              <a:ahLst/>
              <a:cxnLst/>
              <a:rect l="l" t="t" r="r" b="b"/>
              <a:pathLst>
                <a:path w="6540525" h="6539573">
                  <a:moveTo>
                    <a:pt x="5684545" y="1101865"/>
                  </a:moveTo>
                  <a:cubicBezTo>
                    <a:pt x="5560364" y="886829"/>
                    <a:pt x="5335181" y="766521"/>
                    <a:pt x="5103533" y="766356"/>
                  </a:cubicBezTo>
                  <a:lnTo>
                    <a:pt x="5103571" y="766318"/>
                  </a:lnTo>
                  <a:cubicBezTo>
                    <a:pt x="4871923" y="766115"/>
                    <a:pt x="4646701" y="645821"/>
                    <a:pt x="4522559" y="430810"/>
                  </a:cubicBezTo>
                  <a:cubicBezTo>
                    <a:pt x="4337317" y="109919"/>
                    <a:pt x="3927030" y="0"/>
                    <a:pt x="3606140" y="185281"/>
                  </a:cubicBezTo>
                  <a:lnTo>
                    <a:pt x="3606089" y="185319"/>
                  </a:lnTo>
                  <a:lnTo>
                    <a:pt x="3606089" y="185115"/>
                  </a:lnTo>
                  <a:cubicBezTo>
                    <a:pt x="3406788" y="299936"/>
                    <a:pt x="3153854" y="309029"/>
                    <a:pt x="2939771" y="187630"/>
                  </a:cubicBezTo>
                  <a:cubicBezTo>
                    <a:pt x="2836743" y="126902"/>
                    <a:pt x="2719296" y="94958"/>
                    <a:pt x="2599703" y="95136"/>
                  </a:cubicBezTo>
                  <a:cubicBezTo>
                    <a:pt x="2351405" y="95136"/>
                    <a:pt x="2134641" y="230048"/>
                    <a:pt x="2018614" y="430568"/>
                  </a:cubicBezTo>
                  <a:lnTo>
                    <a:pt x="2018614" y="430530"/>
                  </a:lnTo>
                  <a:cubicBezTo>
                    <a:pt x="1902625" y="631012"/>
                    <a:pt x="1685811" y="765925"/>
                    <a:pt x="1437551" y="765925"/>
                  </a:cubicBezTo>
                  <a:cubicBezTo>
                    <a:pt x="1067029" y="765925"/>
                    <a:pt x="766686" y="1066267"/>
                    <a:pt x="766686" y="1436789"/>
                  </a:cubicBezTo>
                  <a:lnTo>
                    <a:pt x="766686" y="1436866"/>
                  </a:lnTo>
                  <a:lnTo>
                    <a:pt x="766483" y="1436789"/>
                  </a:lnTo>
                  <a:cubicBezTo>
                    <a:pt x="766280" y="1666672"/>
                    <a:pt x="647802" y="1890154"/>
                    <a:pt x="435902" y="2014906"/>
                  </a:cubicBezTo>
                  <a:cubicBezTo>
                    <a:pt x="331646" y="2073744"/>
                    <a:pt x="245134" y="2159541"/>
                    <a:pt x="185433" y="2263305"/>
                  </a:cubicBezTo>
                  <a:cubicBezTo>
                    <a:pt x="61277" y="2478367"/>
                    <a:pt x="69723" y="2733523"/>
                    <a:pt x="185395" y="2934246"/>
                  </a:cubicBezTo>
                  <a:lnTo>
                    <a:pt x="185357" y="2934246"/>
                  </a:lnTo>
                  <a:cubicBezTo>
                    <a:pt x="300939" y="3134932"/>
                    <a:pt x="309385" y="3390113"/>
                    <a:pt x="185230" y="3605149"/>
                  </a:cubicBezTo>
                  <a:cubicBezTo>
                    <a:pt x="0" y="3926002"/>
                    <a:pt x="109906" y="4336288"/>
                    <a:pt x="430797" y="4521569"/>
                  </a:cubicBezTo>
                  <a:lnTo>
                    <a:pt x="430835" y="4521607"/>
                  </a:lnTo>
                  <a:lnTo>
                    <a:pt x="430708" y="4521695"/>
                  </a:lnTo>
                  <a:cubicBezTo>
                    <a:pt x="631228" y="4637634"/>
                    <a:pt x="766077" y="4854448"/>
                    <a:pt x="766077" y="5102746"/>
                  </a:cubicBezTo>
                  <a:cubicBezTo>
                    <a:pt x="766077" y="5473268"/>
                    <a:pt x="1066419" y="5773611"/>
                    <a:pt x="1436929" y="5773611"/>
                  </a:cubicBezTo>
                  <a:cubicBezTo>
                    <a:pt x="1685239" y="5773611"/>
                    <a:pt x="1901965" y="5908497"/>
                    <a:pt x="2018030" y="6109018"/>
                  </a:cubicBezTo>
                  <a:cubicBezTo>
                    <a:pt x="2134019" y="6309449"/>
                    <a:pt x="2350821" y="6444425"/>
                    <a:pt x="2599093" y="6444425"/>
                  </a:cubicBezTo>
                  <a:cubicBezTo>
                    <a:pt x="2718685" y="6444579"/>
                    <a:pt x="2836127" y="6412633"/>
                    <a:pt x="2939161" y="6351918"/>
                  </a:cubicBezTo>
                  <a:cubicBezTo>
                    <a:pt x="3153194" y="6230544"/>
                    <a:pt x="3406191" y="6239637"/>
                    <a:pt x="3605479" y="6354496"/>
                  </a:cubicBezTo>
                  <a:lnTo>
                    <a:pt x="3605479" y="6354255"/>
                  </a:lnTo>
                  <a:lnTo>
                    <a:pt x="3605517" y="6354331"/>
                  </a:lnTo>
                  <a:cubicBezTo>
                    <a:pt x="3926408" y="6539573"/>
                    <a:pt x="4336694" y="6429617"/>
                    <a:pt x="4521987" y="6108764"/>
                  </a:cubicBezTo>
                  <a:cubicBezTo>
                    <a:pt x="4646130" y="5893766"/>
                    <a:pt x="4871314" y="5773446"/>
                    <a:pt x="5102961" y="5773281"/>
                  </a:cubicBezTo>
                  <a:lnTo>
                    <a:pt x="5102911" y="5773192"/>
                  </a:lnTo>
                  <a:cubicBezTo>
                    <a:pt x="5334558" y="5773027"/>
                    <a:pt x="5559780" y="5652707"/>
                    <a:pt x="5683885" y="5437709"/>
                  </a:cubicBezTo>
                  <a:cubicBezTo>
                    <a:pt x="5745010" y="5331855"/>
                    <a:pt x="5774017" y="5216234"/>
                    <a:pt x="5773890" y="5102213"/>
                  </a:cubicBezTo>
                  <a:lnTo>
                    <a:pt x="5773979" y="5102290"/>
                  </a:lnTo>
                  <a:cubicBezTo>
                    <a:pt x="5774182" y="4878846"/>
                    <a:pt x="5886145" y="4661358"/>
                    <a:pt x="6087059" y="4534828"/>
                  </a:cubicBezTo>
                  <a:cubicBezTo>
                    <a:pt x="6195364" y="4477881"/>
                    <a:pt x="6289357" y="4390620"/>
                    <a:pt x="6355029" y="4276866"/>
                  </a:cubicBezTo>
                  <a:cubicBezTo>
                    <a:pt x="6479222" y="4061753"/>
                    <a:pt x="6470777" y="3806572"/>
                    <a:pt x="6355118" y="3605886"/>
                  </a:cubicBezTo>
                  <a:lnTo>
                    <a:pt x="6355156" y="3605886"/>
                  </a:lnTo>
                  <a:cubicBezTo>
                    <a:pt x="6239535" y="3405201"/>
                    <a:pt x="6231077" y="3150020"/>
                    <a:pt x="6355245" y="2934971"/>
                  </a:cubicBezTo>
                  <a:cubicBezTo>
                    <a:pt x="6540525" y="2614080"/>
                    <a:pt x="6430568" y="2203832"/>
                    <a:pt x="6109677" y="2018552"/>
                  </a:cubicBezTo>
                  <a:lnTo>
                    <a:pt x="6109627" y="2018501"/>
                  </a:lnTo>
                  <a:lnTo>
                    <a:pt x="6109754" y="2018463"/>
                  </a:lnTo>
                  <a:cubicBezTo>
                    <a:pt x="5910847" y="1903375"/>
                    <a:pt x="5776557" y="1689088"/>
                    <a:pt x="5774436" y="1443267"/>
                  </a:cubicBezTo>
                  <a:cubicBezTo>
                    <a:pt x="5775604" y="1327265"/>
                    <a:pt x="5746686" y="1209536"/>
                    <a:pt x="5684545" y="1101865"/>
                  </a:cubicBezTo>
                </a:path>
              </a:pathLst>
            </a:custGeom>
            <a:solidFill>
              <a:srgbClr val="F0B238">
                <a:alpha val="46667"/>
              </a:srgbClr>
            </a:solidFill>
            <a:ln w="12700">
              <a:noFill/>
            </a:ln>
          </p:spPr>
        </p:sp>
      </p:grpSp>
      <p:grpSp>
        <p:nvGrpSpPr>
          <p:cNvPr id="9" name="Group 9"/>
          <p:cNvGrpSpPr>
            <a:grpSpLocks noChangeAspect="1"/>
          </p:cNvGrpSpPr>
          <p:nvPr/>
        </p:nvGrpSpPr>
        <p:grpSpPr>
          <a:xfrm rot="-953645">
            <a:off x="-1759368" y="9368068"/>
            <a:ext cx="3518736" cy="3518335"/>
            <a:chOff x="0" y="0"/>
            <a:chExt cx="6350013" cy="6349289"/>
          </a:xfrm>
        </p:grpSpPr>
        <p:sp>
          <p:nvSpPr>
            <p:cNvPr id="10" name="Freeform 10"/>
            <p:cNvSpPr/>
            <p:nvPr/>
          </p:nvSpPr>
          <p:spPr>
            <a:xfrm>
              <a:off x="-95250" y="-95136"/>
              <a:ext cx="6540525" cy="6539573"/>
            </a:xfrm>
            <a:custGeom>
              <a:avLst/>
              <a:gdLst/>
              <a:ahLst/>
              <a:cxnLst/>
              <a:rect l="l" t="t" r="r" b="b"/>
              <a:pathLst>
                <a:path w="6540525" h="6539573">
                  <a:moveTo>
                    <a:pt x="5684545" y="1101865"/>
                  </a:moveTo>
                  <a:cubicBezTo>
                    <a:pt x="5560364" y="886829"/>
                    <a:pt x="5335181" y="766521"/>
                    <a:pt x="5103533" y="766356"/>
                  </a:cubicBezTo>
                  <a:lnTo>
                    <a:pt x="5103571" y="766318"/>
                  </a:lnTo>
                  <a:cubicBezTo>
                    <a:pt x="4871923" y="766115"/>
                    <a:pt x="4646701" y="645821"/>
                    <a:pt x="4522559" y="430810"/>
                  </a:cubicBezTo>
                  <a:cubicBezTo>
                    <a:pt x="4337317" y="109919"/>
                    <a:pt x="3927030" y="0"/>
                    <a:pt x="3606140" y="185281"/>
                  </a:cubicBezTo>
                  <a:lnTo>
                    <a:pt x="3606089" y="185319"/>
                  </a:lnTo>
                  <a:lnTo>
                    <a:pt x="3606089" y="185115"/>
                  </a:lnTo>
                  <a:cubicBezTo>
                    <a:pt x="3406788" y="299936"/>
                    <a:pt x="3153854" y="309029"/>
                    <a:pt x="2939771" y="187630"/>
                  </a:cubicBezTo>
                  <a:cubicBezTo>
                    <a:pt x="2836743" y="126902"/>
                    <a:pt x="2719296" y="94958"/>
                    <a:pt x="2599703" y="95136"/>
                  </a:cubicBezTo>
                  <a:cubicBezTo>
                    <a:pt x="2351405" y="95136"/>
                    <a:pt x="2134641" y="230048"/>
                    <a:pt x="2018614" y="430568"/>
                  </a:cubicBezTo>
                  <a:lnTo>
                    <a:pt x="2018614" y="430530"/>
                  </a:lnTo>
                  <a:cubicBezTo>
                    <a:pt x="1902625" y="631012"/>
                    <a:pt x="1685811" y="765925"/>
                    <a:pt x="1437551" y="765925"/>
                  </a:cubicBezTo>
                  <a:cubicBezTo>
                    <a:pt x="1067029" y="765925"/>
                    <a:pt x="766686" y="1066267"/>
                    <a:pt x="766686" y="1436789"/>
                  </a:cubicBezTo>
                  <a:lnTo>
                    <a:pt x="766686" y="1436866"/>
                  </a:lnTo>
                  <a:lnTo>
                    <a:pt x="766483" y="1436789"/>
                  </a:lnTo>
                  <a:cubicBezTo>
                    <a:pt x="766280" y="1666672"/>
                    <a:pt x="647802" y="1890154"/>
                    <a:pt x="435902" y="2014906"/>
                  </a:cubicBezTo>
                  <a:cubicBezTo>
                    <a:pt x="331646" y="2073744"/>
                    <a:pt x="245134" y="2159541"/>
                    <a:pt x="185433" y="2263305"/>
                  </a:cubicBezTo>
                  <a:cubicBezTo>
                    <a:pt x="61277" y="2478367"/>
                    <a:pt x="69723" y="2733523"/>
                    <a:pt x="185395" y="2934246"/>
                  </a:cubicBezTo>
                  <a:lnTo>
                    <a:pt x="185357" y="2934246"/>
                  </a:lnTo>
                  <a:cubicBezTo>
                    <a:pt x="300939" y="3134932"/>
                    <a:pt x="309385" y="3390113"/>
                    <a:pt x="185230" y="3605149"/>
                  </a:cubicBezTo>
                  <a:cubicBezTo>
                    <a:pt x="0" y="3926002"/>
                    <a:pt x="109906" y="4336288"/>
                    <a:pt x="430797" y="4521569"/>
                  </a:cubicBezTo>
                  <a:lnTo>
                    <a:pt x="430835" y="4521607"/>
                  </a:lnTo>
                  <a:lnTo>
                    <a:pt x="430708" y="4521695"/>
                  </a:lnTo>
                  <a:cubicBezTo>
                    <a:pt x="631228" y="4637634"/>
                    <a:pt x="766077" y="4854448"/>
                    <a:pt x="766077" y="5102746"/>
                  </a:cubicBezTo>
                  <a:cubicBezTo>
                    <a:pt x="766077" y="5473268"/>
                    <a:pt x="1066419" y="5773611"/>
                    <a:pt x="1436929" y="5773611"/>
                  </a:cubicBezTo>
                  <a:cubicBezTo>
                    <a:pt x="1685239" y="5773611"/>
                    <a:pt x="1901965" y="5908497"/>
                    <a:pt x="2018030" y="6109018"/>
                  </a:cubicBezTo>
                  <a:cubicBezTo>
                    <a:pt x="2134019" y="6309449"/>
                    <a:pt x="2350821" y="6444425"/>
                    <a:pt x="2599093" y="6444425"/>
                  </a:cubicBezTo>
                  <a:cubicBezTo>
                    <a:pt x="2718685" y="6444579"/>
                    <a:pt x="2836127" y="6412633"/>
                    <a:pt x="2939161" y="6351918"/>
                  </a:cubicBezTo>
                  <a:cubicBezTo>
                    <a:pt x="3153194" y="6230544"/>
                    <a:pt x="3406191" y="6239637"/>
                    <a:pt x="3605479" y="6354496"/>
                  </a:cubicBezTo>
                  <a:lnTo>
                    <a:pt x="3605479" y="6354255"/>
                  </a:lnTo>
                  <a:lnTo>
                    <a:pt x="3605517" y="6354331"/>
                  </a:lnTo>
                  <a:cubicBezTo>
                    <a:pt x="3926408" y="6539573"/>
                    <a:pt x="4336694" y="6429617"/>
                    <a:pt x="4521987" y="6108764"/>
                  </a:cubicBezTo>
                  <a:cubicBezTo>
                    <a:pt x="4646130" y="5893766"/>
                    <a:pt x="4871314" y="5773446"/>
                    <a:pt x="5102961" y="5773281"/>
                  </a:cubicBezTo>
                  <a:lnTo>
                    <a:pt x="5102911" y="5773192"/>
                  </a:lnTo>
                  <a:cubicBezTo>
                    <a:pt x="5334558" y="5773027"/>
                    <a:pt x="5559780" y="5652707"/>
                    <a:pt x="5683885" y="5437709"/>
                  </a:cubicBezTo>
                  <a:cubicBezTo>
                    <a:pt x="5745010" y="5331855"/>
                    <a:pt x="5774017" y="5216234"/>
                    <a:pt x="5773890" y="5102213"/>
                  </a:cubicBezTo>
                  <a:lnTo>
                    <a:pt x="5773979" y="5102290"/>
                  </a:lnTo>
                  <a:cubicBezTo>
                    <a:pt x="5774182" y="4878846"/>
                    <a:pt x="5886145" y="4661358"/>
                    <a:pt x="6087059" y="4534828"/>
                  </a:cubicBezTo>
                  <a:cubicBezTo>
                    <a:pt x="6195364" y="4477881"/>
                    <a:pt x="6289357" y="4390620"/>
                    <a:pt x="6355029" y="4276866"/>
                  </a:cubicBezTo>
                  <a:cubicBezTo>
                    <a:pt x="6479222" y="4061753"/>
                    <a:pt x="6470777" y="3806572"/>
                    <a:pt x="6355118" y="3605886"/>
                  </a:cubicBezTo>
                  <a:lnTo>
                    <a:pt x="6355156" y="3605886"/>
                  </a:lnTo>
                  <a:cubicBezTo>
                    <a:pt x="6239535" y="3405201"/>
                    <a:pt x="6231077" y="3150020"/>
                    <a:pt x="6355245" y="2934971"/>
                  </a:cubicBezTo>
                  <a:cubicBezTo>
                    <a:pt x="6540525" y="2614080"/>
                    <a:pt x="6430568" y="2203832"/>
                    <a:pt x="6109677" y="2018552"/>
                  </a:cubicBezTo>
                  <a:lnTo>
                    <a:pt x="6109627" y="2018501"/>
                  </a:lnTo>
                  <a:lnTo>
                    <a:pt x="6109754" y="2018463"/>
                  </a:lnTo>
                  <a:cubicBezTo>
                    <a:pt x="5910847" y="1903375"/>
                    <a:pt x="5776557" y="1689088"/>
                    <a:pt x="5774436" y="1443267"/>
                  </a:cubicBezTo>
                  <a:cubicBezTo>
                    <a:pt x="5775604" y="1327265"/>
                    <a:pt x="5746686" y="1209536"/>
                    <a:pt x="5684545" y="1101865"/>
                  </a:cubicBezTo>
                </a:path>
              </a:pathLst>
            </a:custGeom>
            <a:solidFill>
              <a:srgbClr val="F0B238">
                <a:alpha val="46667"/>
              </a:srgbClr>
            </a:solidFill>
            <a:ln w="12700">
              <a:noFill/>
            </a:ln>
          </p:spPr>
        </p:sp>
      </p:grpSp>
    </p:spTree>
    <p:extLst>
      <p:ext uri="{BB962C8B-B14F-4D97-AF65-F5344CB8AC3E}">
        <p14:creationId xmlns:p14="http://schemas.microsoft.com/office/powerpoint/2010/main" val="7193793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16501409" y="8481958"/>
            <a:ext cx="1515782" cy="1552685"/>
            <a:chOff x="0" y="0"/>
            <a:chExt cx="2086610" cy="2137410"/>
          </a:xfrm>
        </p:grpSpPr>
        <p:sp>
          <p:nvSpPr>
            <p:cNvPr id="3" name="Freeform 3"/>
            <p:cNvSpPr/>
            <p:nvPr/>
          </p:nvSpPr>
          <p:spPr>
            <a:xfrm>
              <a:off x="2540" y="-2540"/>
              <a:ext cx="2087880" cy="2139950"/>
            </a:xfrm>
            <a:custGeom>
              <a:avLst/>
              <a:gdLst/>
              <a:ahLst/>
              <a:cxnLst/>
              <a:rect l="l" t="t" r="r" b="b"/>
              <a:pathLst>
                <a:path w="2087880" h="2139950">
                  <a:moveTo>
                    <a:pt x="1979930" y="486410"/>
                  </a:moveTo>
                  <a:cubicBezTo>
                    <a:pt x="1964690" y="454660"/>
                    <a:pt x="1948180" y="422910"/>
                    <a:pt x="1929130" y="393700"/>
                  </a:cubicBezTo>
                  <a:cubicBezTo>
                    <a:pt x="1908810" y="363220"/>
                    <a:pt x="1888490" y="330200"/>
                    <a:pt x="1861820" y="304800"/>
                  </a:cubicBezTo>
                  <a:cubicBezTo>
                    <a:pt x="1836420" y="280670"/>
                    <a:pt x="1808480" y="257810"/>
                    <a:pt x="1780540" y="236220"/>
                  </a:cubicBezTo>
                  <a:cubicBezTo>
                    <a:pt x="1725930" y="193040"/>
                    <a:pt x="1666240" y="154940"/>
                    <a:pt x="1606550" y="119380"/>
                  </a:cubicBezTo>
                  <a:cubicBezTo>
                    <a:pt x="1537970" y="77470"/>
                    <a:pt x="1461770" y="55880"/>
                    <a:pt x="1384300" y="34290"/>
                  </a:cubicBezTo>
                  <a:cubicBezTo>
                    <a:pt x="1337310" y="21590"/>
                    <a:pt x="1289050" y="11430"/>
                    <a:pt x="1239520" y="5080"/>
                  </a:cubicBezTo>
                  <a:cubicBezTo>
                    <a:pt x="1203960" y="0"/>
                    <a:pt x="1165860" y="2540"/>
                    <a:pt x="1129030" y="6350"/>
                  </a:cubicBezTo>
                  <a:cubicBezTo>
                    <a:pt x="1079500" y="10160"/>
                    <a:pt x="1029970" y="13970"/>
                    <a:pt x="980440" y="22860"/>
                  </a:cubicBezTo>
                  <a:cubicBezTo>
                    <a:pt x="943610" y="24130"/>
                    <a:pt x="908050" y="25400"/>
                    <a:pt x="869950" y="29210"/>
                  </a:cubicBezTo>
                  <a:cubicBezTo>
                    <a:pt x="850900" y="30480"/>
                    <a:pt x="831850" y="33020"/>
                    <a:pt x="812800" y="35560"/>
                  </a:cubicBezTo>
                  <a:cubicBezTo>
                    <a:pt x="800100" y="38100"/>
                    <a:pt x="788670" y="40640"/>
                    <a:pt x="777240" y="43180"/>
                  </a:cubicBezTo>
                  <a:cubicBezTo>
                    <a:pt x="730250" y="54610"/>
                    <a:pt x="685800" y="74930"/>
                    <a:pt x="645160" y="96520"/>
                  </a:cubicBezTo>
                  <a:cubicBezTo>
                    <a:pt x="562610" y="139700"/>
                    <a:pt x="483870" y="190500"/>
                    <a:pt x="411480" y="247650"/>
                  </a:cubicBezTo>
                  <a:cubicBezTo>
                    <a:pt x="381000" y="271780"/>
                    <a:pt x="351790" y="297180"/>
                    <a:pt x="322580" y="323850"/>
                  </a:cubicBezTo>
                  <a:cubicBezTo>
                    <a:pt x="270510" y="372110"/>
                    <a:pt x="227330" y="429260"/>
                    <a:pt x="187960" y="487680"/>
                  </a:cubicBezTo>
                  <a:cubicBezTo>
                    <a:pt x="158750" y="529590"/>
                    <a:pt x="134620" y="577850"/>
                    <a:pt x="114300" y="623570"/>
                  </a:cubicBezTo>
                  <a:cubicBezTo>
                    <a:pt x="99060" y="657860"/>
                    <a:pt x="82550" y="692150"/>
                    <a:pt x="72390" y="728980"/>
                  </a:cubicBezTo>
                  <a:cubicBezTo>
                    <a:pt x="44450" y="819150"/>
                    <a:pt x="22860" y="910590"/>
                    <a:pt x="8890" y="1003300"/>
                  </a:cubicBezTo>
                  <a:cubicBezTo>
                    <a:pt x="3810" y="1040130"/>
                    <a:pt x="1270" y="1076960"/>
                    <a:pt x="0" y="1115060"/>
                  </a:cubicBezTo>
                  <a:lnTo>
                    <a:pt x="0" y="1165860"/>
                  </a:lnTo>
                  <a:cubicBezTo>
                    <a:pt x="1270" y="1197610"/>
                    <a:pt x="2540" y="1236980"/>
                    <a:pt x="8890" y="1268730"/>
                  </a:cubicBezTo>
                  <a:cubicBezTo>
                    <a:pt x="15240" y="1305560"/>
                    <a:pt x="21590" y="1343660"/>
                    <a:pt x="31750" y="1379220"/>
                  </a:cubicBezTo>
                  <a:cubicBezTo>
                    <a:pt x="54610" y="1452880"/>
                    <a:pt x="78740" y="1527810"/>
                    <a:pt x="118110" y="1595120"/>
                  </a:cubicBezTo>
                  <a:cubicBezTo>
                    <a:pt x="138430" y="1629410"/>
                    <a:pt x="160020" y="1663700"/>
                    <a:pt x="182880" y="1695450"/>
                  </a:cubicBezTo>
                  <a:cubicBezTo>
                    <a:pt x="212090" y="1738630"/>
                    <a:pt x="241300" y="1780540"/>
                    <a:pt x="278130" y="1817370"/>
                  </a:cubicBezTo>
                  <a:cubicBezTo>
                    <a:pt x="322580" y="1863090"/>
                    <a:pt x="374650" y="1903730"/>
                    <a:pt x="427990" y="1939290"/>
                  </a:cubicBezTo>
                  <a:cubicBezTo>
                    <a:pt x="539750" y="2012950"/>
                    <a:pt x="673100" y="2054860"/>
                    <a:pt x="801370" y="2090420"/>
                  </a:cubicBezTo>
                  <a:cubicBezTo>
                    <a:pt x="831850" y="2099310"/>
                    <a:pt x="863600" y="2106930"/>
                    <a:pt x="895350" y="2113280"/>
                  </a:cubicBezTo>
                  <a:cubicBezTo>
                    <a:pt x="944880" y="2123440"/>
                    <a:pt x="994410" y="2134870"/>
                    <a:pt x="1043940" y="2137410"/>
                  </a:cubicBezTo>
                  <a:cubicBezTo>
                    <a:pt x="1083310" y="2139950"/>
                    <a:pt x="1123950" y="2136140"/>
                    <a:pt x="1163320" y="2133600"/>
                  </a:cubicBezTo>
                  <a:cubicBezTo>
                    <a:pt x="1216660" y="2129790"/>
                    <a:pt x="1270000" y="2124710"/>
                    <a:pt x="1323340" y="2113280"/>
                  </a:cubicBezTo>
                  <a:cubicBezTo>
                    <a:pt x="1375410" y="2101850"/>
                    <a:pt x="1424940" y="2084070"/>
                    <a:pt x="1473200" y="2062480"/>
                  </a:cubicBezTo>
                  <a:cubicBezTo>
                    <a:pt x="1549400" y="2029460"/>
                    <a:pt x="1623060" y="1983740"/>
                    <a:pt x="1678940" y="1921510"/>
                  </a:cubicBezTo>
                  <a:cubicBezTo>
                    <a:pt x="1739900" y="1852930"/>
                    <a:pt x="1798320" y="1783080"/>
                    <a:pt x="1847850" y="1705610"/>
                  </a:cubicBezTo>
                  <a:cubicBezTo>
                    <a:pt x="1896110" y="1630680"/>
                    <a:pt x="1936750" y="1550670"/>
                    <a:pt x="1976120" y="1469390"/>
                  </a:cubicBezTo>
                  <a:cubicBezTo>
                    <a:pt x="2007870" y="1403350"/>
                    <a:pt x="2039620" y="1334770"/>
                    <a:pt x="2056130" y="1262380"/>
                  </a:cubicBezTo>
                  <a:cubicBezTo>
                    <a:pt x="2067560" y="1212850"/>
                    <a:pt x="2077720" y="1162050"/>
                    <a:pt x="2082800" y="1112520"/>
                  </a:cubicBezTo>
                  <a:cubicBezTo>
                    <a:pt x="2086610" y="1074420"/>
                    <a:pt x="2087880" y="1037590"/>
                    <a:pt x="2087880" y="1000760"/>
                  </a:cubicBezTo>
                  <a:cubicBezTo>
                    <a:pt x="2087880" y="910590"/>
                    <a:pt x="2082800" y="820420"/>
                    <a:pt x="2067560" y="731520"/>
                  </a:cubicBezTo>
                  <a:cubicBezTo>
                    <a:pt x="2061210" y="695960"/>
                    <a:pt x="2052320" y="661670"/>
                    <a:pt x="2039620" y="628650"/>
                  </a:cubicBezTo>
                  <a:cubicBezTo>
                    <a:pt x="2019300" y="581660"/>
                    <a:pt x="2002790" y="533400"/>
                    <a:pt x="1979930" y="486410"/>
                  </a:cubicBezTo>
                  <a:close/>
                </a:path>
              </a:pathLst>
            </a:custGeom>
            <a:blipFill>
              <a:blip r:embed="rId2"/>
              <a:stretch>
                <a:fillRect l="-4042" r="-230835"/>
              </a:stretch>
            </a:blipFill>
          </p:spPr>
        </p:sp>
      </p:grpSp>
      <p:sp>
        <p:nvSpPr>
          <p:cNvPr id="4" name="TextBox 4"/>
          <p:cNvSpPr txBox="1"/>
          <p:nvPr/>
        </p:nvSpPr>
        <p:spPr>
          <a:xfrm>
            <a:off x="7451400" y="9518947"/>
            <a:ext cx="3385199" cy="506553"/>
          </a:xfrm>
          <a:prstGeom prst="rect">
            <a:avLst/>
          </a:prstGeom>
        </p:spPr>
        <p:txBody>
          <a:bodyPr lIns="0" tIns="0" rIns="0" bIns="0" rtlCol="0" anchor="t">
            <a:spAutoFit/>
          </a:bodyPr>
          <a:lstStyle/>
          <a:p>
            <a:pPr algn="ctr">
              <a:lnSpc>
                <a:spcPts val="4104"/>
              </a:lnSpc>
            </a:pPr>
            <a:r>
              <a:rPr lang="en-US" sz="2931">
                <a:solidFill>
                  <a:srgbClr val="015C60"/>
                </a:solidFill>
                <a:latin typeface="Roboto Condensed"/>
              </a:rPr>
              <a:t>#FamilyCentredECI</a:t>
            </a:r>
          </a:p>
        </p:txBody>
      </p:sp>
      <p:sp>
        <p:nvSpPr>
          <p:cNvPr id="5" name="TextBox 5"/>
          <p:cNvSpPr txBox="1"/>
          <p:nvPr/>
        </p:nvSpPr>
        <p:spPr>
          <a:xfrm>
            <a:off x="387680" y="465868"/>
            <a:ext cx="16833520" cy="2378087"/>
          </a:xfrm>
          <a:prstGeom prst="rect">
            <a:avLst/>
          </a:prstGeom>
        </p:spPr>
        <p:txBody>
          <a:bodyPr wrap="square" lIns="0" tIns="0" rIns="0" bIns="0" rtlCol="0" anchor="t">
            <a:spAutoFit/>
          </a:bodyPr>
          <a:lstStyle/>
          <a:p>
            <a:pPr>
              <a:lnSpc>
                <a:spcPts val="9817"/>
              </a:lnSpc>
            </a:pPr>
            <a:r>
              <a:rPr lang="en-US" sz="5400">
                <a:solidFill>
                  <a:srgbClr val="015C60"/>
                </a:solidFill>
                <a:latin typeface="Open Sans Extra Bold"/>
              </a:rPr>
              <a:t>Augmentative and alternative communication: AAC</a:t>
            </a:r>
          </a:p>
        </p:txBody>
      </p:sp>
      <p:sp>
        <p:nvSpPr>
          <p:cNvPr id="6" name="TextBox 6"/>
          <p:cNvSpPr txBox="1"/>
          <p:nvPr/>
        </p:nvSpPr>
        <p:spPr>
          <a:xfrm>
            <a:off x="387680" y="2930761"/>
            <a:ext cx="17136663" cy="6589176"/>
          </a:xfrm>
          <a:prstGeom prst="rect">
            <a:avLst/>
          </a:prstGeom>
        </p:spPr>
        <p:txBody>
          <a:bodyPr lIns="0" tIns="0" rIns="0" bIns="0" rtlCol="0" anchor="t">
            <a:spAutoFit/>
          </a:bodyPr>
          <a:lstStyle/>
          <a:p>
            <a:pPr>
              <a:lnSpc>
                <a:spcPts val="5151"/>
              </a:lnSpc>
            </a:pPr>
            <a:r>
              <a:rPr lang="en-US" sz="3200" b="1">
                <a:solidFill>
                  <a:srgbClr val="000000"/>
                </a:solidFill>
                <a:latin typeface="Lato"/>
              </a:rPr>
              <a:t>4. Support to families to navigate the technical aspects of their communication aid especially when it is high tech</a:t>
            </a:r>
          </a:p>
          <a:p>
            <a:pPr marL="571500" indent="-571500">
              <a:lnSpc>
                <a:spcPts val="5151"/>
              </a:lnSpc>
              <a:buFont typeface="Arial" panose="020B0604020202020204" pitchFamily="34" charset="0"/>
              <a:buChar char="•"/>
            </a:pPr>
            <a:r>
              <a:rPr lang="en-US" sz="3200">
                <a:solidFill>
                  <a:srgbClr val="000000"/>
                </a:solidFill>
                <a:latin typeface="Lato"/>
              </a:rPr>
              <a:t>Some parents will want to know how to add vocabulary, some will have difficulty with basic technological operations</a:t>
            </a:r>
          </a:p>
          <a:p>
            <a:pPr marL="571500" indent="-571500">
              <a:lnSpc>
                <a:spcPts val="5151"/>
              </a:lnSpc>
              <a:buFont typeface="Arial" panose="020B0604020202020204" pitchFamily="34" charset="0"/>
              <a:buChar char="•"/>
            </a:pPr>
            <a:r>
              <a:rPr lang="en-US" sz="3200">
                <a:solidFill>
                  <a:srgbClr val="000000"/>
                </a:solidFill>
                <a:latin typeface="Lato"/>
              </a:rPr>
              <a:t>Even though mainstream tablet technology might be recommended it does not mean that the demands have changed</a:t>
            </a:r>
          </a:p>
          <a:p>
            <a:pPr marL="571500" indent="-571500">
              <a:lnSpc>
                <a:spcPts val="5151"/>
              </a:lnSpc>
              <a:buFont typeface="Arial" panose="020B0604020202020204" pitchFamily="34" charset="0"/>
              <a:buChar char="•"/>
            </a:pPr>
            <a:r>
              <a:rPr lang="en-US" sz="3200">
                <a:solidFill>
                  <a:srgbClr val="000000"/>
                </a:solidFill>
                <a:latin typeface="Lato"/>
              </a:rPr>
              <a:t>Practitioners need to discuss this with families</a:t>
            </a:r>
          </a:p>
          <a:p>
            <a:pPr algn="ctr">
              <a:lnSpc>
                <a:spcPts val="5151"/>
              </a:lnSpc>
            </a:pPr>
            <a:r>
              <a:rPr lang="en-US" sz="3200" b="1">
                <a:solidFill>
                  <a:schemeClr val="accent4"/>
                </a:solidFill>
                <a:latin typeface="Lato"/>
              </a:rPr>
              <a:t>Adam is learning to use a communication aid with eye gaze access in the English language. His father said they often Skype grandma in India. The therapist suggested adding some Indian recordings and showed the father how to add this new vocabulary to the software.</a:t>
            </a:r>
          </a:p>
        </p:txBody>
      </p:sp>
      <p:grpSp>
        <p:nvGrpSpPr>
          <p:cNvPr id="7" name="Group 7"/>
          <p:cNvGrpSpPr>
            <a:grpSpLocks noChangeAspect="1"/>
          </p:cNvGrpSpPr>
          <p:nvPr/>
        </p:nvGrpSpPr>
        <p:grpSpPr>
          <a:xfrm rot="-953645">
            <a:off x="16042462" y="-4493317"/>
            <a:ext cx="6812121" cy="6811345"/>
            <a:chOff x="0" y="0"/>
            <a:chExt cx="6350013" cy="6349289"/>
          </a:xfrm>
        </p:grpSpPr>
        <p:sp>
          <p:nvSpPr>
            <p:cNvPr id="8" name="Freeform 8"/>
            <p:cNvSpPr/>
            <p:nvPr/>
          </p:nvSpPr>
          <p:spPr>
            <a:xfrm>
              <a:off x="-95250" y="-95136"/>
              <a:ext cx="6540525" cy="6539573"/>
            </a:xfrm>
            <a:custGeom>
              <a:avLst/>
              <a:gdLst/>
              <a:ahLst/>
              <a:cxnLst/>
              <a:rect l="l" t="t" r="r" b="b"/>
              <a:pathLst>
                <a:path w="6540525" h="6539573">
                  <a:moveTo>
                    <a:pt x="5684545" y="1101865"/>
                  </a:moveTo>
                  <a:cubicBezTo>
                    <a:pt x="5560364" y="886829"/>
                    <a:pt x="5335181" y="766521"/>
                    <a:pt x="5103533" y="766356"/>
                  </a:cubicBezTo>
                  <a:lnTo>
                    <a:pt x="5103571" y="766318"/>
                  </a:lnTo>
                  <a:cubicBezTo>
                    <a:pt x="4871923" y="766115"/>
                    <a:pt x="4646701" y="645821"/>
                    <a:pt x="4522559" y="430810"/>
                  </a:cubicBezTo>
                  <a:cubicBezTo>
                    <a:pt x="4337317" y="109919"/>
                    <a:pt x="3927030" y="0"/>
                    <a:pt x="3606140" y="185281"/>
                  </a:cubicBezTo>
                  <a:lnTo>
                    <a:pt x="3606089" y="185319"/>
                  </a:lnTo>
                  <a:lnTo>
                    <a:pt x="3606089" y="185115"/>
                  </a:lnTo>
                  <a:cubicBezTo>
                    <a:pt x="3406788" y="299936"/>
                    <a:pt x="3153854" y="309029"/>
                    <a:pt x="2939771" y="187630"/>
                  </a:cubicBezTo>
                  <a:cubicBezTo>
                    <a:pt x="2836743" y="126902"/>
                    <a:pt x="2719296" y="94958"/>
                    <a:pt x="2599703" y="95136"/>
                  </a:cubicBezTo>
                  <a:cubicBezTo>
                    <a:pt x="2351405" y="95136"/>
                    <a:pt x="2134641" y="230048"/>
                    <a:pt x="2018614" y="430568"/>
                  </a:cubicBezTo>
                  <a:lnTo>
                    <a:pt x="2018614" y="430530"/>
                  </a:lnTo>
                  <a:cubicBezTo>
                    <a:pt x="1902625" y="631012"/>
                    <a:pt x="1685811" y="765925"/>
                    <a:pt x="1437551" y="765925"/>
                  </a:cubicBezTo>
                  <a:cubicBezTo>
                    <a:pt x="1067029" y="765925"/>
                    <a:pt x="766686" y="1066267"/>
                    <a:pt x="766686" y="1436789"/>
                  </a:cubicBezTo>
                  <a:lnTo>
                    <a:pt x="766686" y="1436866"/>
                  </a:lnTo>
                  <a:lnTo>
                    <a:pt x="766483" y="1436789"/>
                  </a:lnTo>
                  <a:cubicBezTo>
                    <a:pt x="766280" y="1666672"/>
                    <a:pt x="647802" y="1890154"/>
                    <a:pt x="435902" y="2014906"/>
                  </a:cubicBezTo>
                  <a:cubicBezTo>
                    <a:pt x="331646" y="2073744"/>
                    <a:pt x="245134" y="2159541"/>
                    <a:pt x="185433" y="2263305"/>
                  </a:cubicBezTo>
                  <a:cubicBezTo>
                    <a:pt x="61277" y="2478367"/>
                    <a:pt x="69723" y="2733523"/>
                    <a:pt x="185395" y="2934246"/>
                  </a:cubicBezTo>
                  <a:lnTo>
                    <a:pt x="185357" y="2934246"/>
                  </a:lnTo>
                  <a:cubicBezTo>
                    <a:pt x="300939" y="3134932"/>
                    <a:pt x="309385" y="3390113"/>
                    <a:pt x="185230" y="3605149"/>
                  </a:cubicBezTo>
                  <a:cubicBezTo>
                    <a:pt x="0" y="3926002"/>
                    <a:pt x="109906" y="4336288"/>
                    <a:pt x="430797" y="4521569"/>
                  </a:cubicBezTo>
                  <a:lnTo>
                    <a:pt x="430835" y="4521607"/>
                  </a:lnTo>
                  <a:lnTo>
                    <a:pt x="430708" y="4521695"/>
                  </a:lnTo>
                  <a:cubicBezTo>
                    <a:pt x="631228" y="4637634"/>
                    <a:pt x="766077" y="4854448"/>
                    <a:pt x="766077" y="5102746"/>
                  </a:cubicBezTo>
                  <a:cubicBezTo>
                    <a:pt x="766077" y="5473268"/>
                    <a:pt x="1066419" y="5773611"/>
                    <a:pt x="1436929" y="5773611"/>
                  </a:cubicBezTo>
                  <a:cubicBezTo>
                    <a:pt x="1685239" y="5773611"/>
                    <a:pt x="1901965" y="5908497"/>
                    <a:pt x="2018030" y="6109018"/>
                  </a:cubicBezTo>
                  <a:cubicBezTo>
                    <a:pt x="2134019" y="6309449"/>
                    <a:pt x="2350821" y="6444425"/>
                    <a:pt x="2599093" y="6444425"/>
                  </a:cubicBezTo>
                  <a:cubicBezTo>
                    <a:pt x="2718685" y="6444579"/>
                    <a:pt x="2836127" y="6412633"/>
                    <a:pt x="2939161" y="6351918"/>
                  </a:cubicBezTo>
                  <a:cubicBezTo>
                    <a:pt x="3153194" y="6230544"/>
                    <a:pt x="3406191" y="6239637"/>
                    <a:pt x="3605479" y="6354496"/>
                  </a:cubicBezTo>
                  <a:lnTo>
                    <a:pt x="3605479" y="6354255"/>
                  </a:lnTo>
                  <a:lnTo>
                    <a:pt x="3605517" y="6354331"/>
                  </a:lnTo>
                  <a:cubicBezTo>
                    <a:pt x="3926408" y="6539573"/>
                    <a:pt x="4336694" y="6429617"/>
                    <a:pt x="4521987" y="6108764"/>
                  </a:cubicBezTo>
                  <a:cubicBezTo>
                    <a:pt x="4646130" y="5893766"/>
                    <a:pt x="4871314" y="5773446"/>
                    <a:pt x="5102961" y="5773281"/>
                  </a:cubicBezTo>
                  <a:lnTo>
                    <a:pt x="5102911" y="5773192"/>
                  </a:lnTo>
                  <a:cubicBezTo>
                    <a:pt x="5334558" y="5773027"/>
                    <a:pt x="5559780" y="5652707"/>
                    <a:pt x="5683885" y="5437709"/>
                  </a:cubicBezTo>
                  <a:cubicBezTo>
                    <a:pt x="5745010" y="5331855"/>
                    <a:pt x="5774017" y="5216234"/>
                    <a:pt x="5773890" y="5102213"/>
                  </a:cubicBezTo>
                  <a:lnTo>
                    <a:pt x="5773979" y="5102290"/>
                  </a:lnTo>
                  <a:cubicBezTo>
                    <a:pt x="5774182" y="4878846"/>
                    <a:pt x="5886145" y="4661358"/>
                    <a:pt x="6087059" y="4534828"/>
                  </a:cubicBezTo>
                  <a:cubicBezTo>
                    <a:pt x="6195364" y="4477881"/>
                    <a:pt x="6289357" y="4390620"/>
                    <a:pt x="6355029" y="4276866"/>
                  </a:cubicBezTo>
                  <a:cubicBezTo>
                    <a:pt x="6479222" y="4061753"/>
                    <a:pt x="6470777" y="3806572"/>
                    <a:pt x="6355118" y="3605886"/>
                  </a:cubicBezTo>
                  <a:lnTo>
                    <a:pt x="6355156" y="3605886"/>
                  </a:lnTo>
                  <a:cubicBezTo>
                    <a:pt x="6239535" y="3405201"/>
                    <a:pt x="6231077" y="3150020"/>
                    <a:pt x="6355245" y="2934971"/>
                  </a:cubicBezTo>
                  <a:cubicBezTo>
                    <a:pt x="6540525" y="2614080"/>
                    <a:pt x="6430568" y="2203832"/>
                    <a:pt x="6109677" y="2018552"/>
                  </a:cubicBezTo>
                  <a:lnTo>
                    <a:pt x="6109627" y="2018501"/>
                  </a:lnTo>
                  <a:lnTo>
                    <a:pt x="6109754" y="2018463"/>
                  </a:lnTo>
                  <a:cubicBezTo>
                    <a:pt x="5910847" y="1903375"/>
                    <a:pt x="5776557" y="1689088"/>
                    <a:pt x="5774436" y="1443267"/>
                  </a:cubicBezTo>
                  <a:cubicBezTo>
                    <a:pt x="5775604" y="1327265"/>
                    <a:pt x="5746686" y="1209536"/>
                    <a:pt x="5684545" y="1101865"/>
                  </a:cubicBezTo>
                </a:path>
              </a:pathLst>
            </a:custGeom>
            <a:solidFill>
              <a:srgbClr val="F0B238">
                <a:alpha val="46667"/>
              </a:srgbClr>
            </a:solidFill>
            <a:ln w="12700">
              <a:noFill/>
            </a:ln>
          </p:spPr>
        </p:sp>
      </p:grpSp>
      <p:grpSp>
        <p:nvGrpSpPr>
          <p:cNvPr id="9" name="Group 9"/>
          <p:cNvGrpSpPr>
            <a:grpSpLocks noChangeAspect="1"/>
          </p:cNvGrpSpPr>
          <p:nvPr/>
        </p:nvGrpSpPr>
        <p:grpSpPr>
          <a:xfrm rot="-953645">
            <a:off x="-1759368" y="9368068"/>
            <a:ext cx="3518736" cy="3518335"/>
            <a:chOff x="0" y="0"/>
            <a:chExt cx="6350013" cy="6349289"/>
          </a:xfrm>
        </p:grpSpPr>
        <p:sp>
          <p:nvSpPr>
            <p:cNvPr id="10" name="Freeform 10"/>
            <p:cNvSpPr/>
            <p:nvPr/>
          </p:nvSpPr>
          <p:spPr>
            <a:xfrm>
              <a:off x="-95250" y="-95136"/>
              <a:ext cx="6540525" cy="6539573"/>
            </a:xfrm>
            <a:custGeom>
              <a:avLst/>
              <a:gdLst/>
              <a:ahLst/>
              <a:cxnLst/>
              <a:rect l="l" t="t" r="r" b="b"/>
              <a:pathLst>
                <a:path w="6540525" h="6539573">
                  <a:moveTo>
                    <a:pt x="5684545" y="1101865"/>
                  </a:moveTo>
                  <a:cubicBezTo>
                    <a:pt x="5560364" y="886829"/>
                    <a:pt x="5335181" y="766521"/>
                    <a:pt x="5103533" y="766356"/>
                  </a:cubicBezTo>
                  <a:lnTo>
                    <a:pt x="5103571" y="766318"/>
                  </a:lnTo>
                  <a:cubicBezTo>
                    <a:pt x="4871923" y="766115"/>
                    <a:pt x="4646701" y="645821"/>
                    <a:pt x="4522559" y="430810"/>
                  </a:cubicBezTo>
                  <a:cubicBezTo>
                    <a:pt x="4337317" y="109919"/>
                    <a:pt x="3927030" y="0"/>
                    <a:pt x="3606140" y="185281"/>
                  </a:cubicBezTo>
                  <a:lnTo>
                    <a:pt x="3606089" y="185319"/>
                  </a:lnTo>
                  <a:lnTo>
                    <a:pt x="3606089" y="185115"/>
                  </a:lnTo>
                  <a:cubicBezTo>
                    <a:pt x="3406788" y="299936"/>
                    <a:pt x="3153854" y="309029"/>
                    <a:pt x="2939771" y="187630"/>
                  </a:cubicBezTo>
                  <a:cubicBezTo>
                    <a:pt x="2836743" y="126902"/>
                    <a:pt x="2719296" y="94958"/>
                    <a:pt x="2599703" y="95136"/>
                  </a:cubicBezTo>
                  <a:cubicBezTo>
                    <a:pt x="2351405" y="95136"/>
                    <a:pt x="2134641" y="230048"/>
                    <a:pt x="2018614" y="430568"/>
                  </a:cubicBezTo>
                  <a:lnTo>
                    <a:pt x="2018614" y="430530"/>
                  </a:lnTo>
                  <a:cubicBezTo>
                    <a:pt x="1902625" y="631012"/>
                    <a:pt x="1685811" y="765925"/>
                    <a:pt x="1437551" y="765925"/>
                  </a:cubicBezTo>
                  <a:cubicBezTo>
                    <a:pt x="1067029" y="765925"/>
                    <a:pt x="766686" y="1066267"/>
                    <a:pt x="766686" y="1436789"/>
                  </a:cubicBezTo>
                  <a:lnTo>
                    <a:pt x="766686" y="1436866"/>
                  </a:lnTo>
                  <a:lnTo>
                    <a:pt x="766483" y="1436789"/>
                  </a:lnTo>
                  <a:cubicBezTo>
                    <a:pt x="766280" y="1666672"/>
                    <a:pt x="647802" y="1890154"/>
                    <a:pt x="435902" y="2014906"/>
                  </a:cubicBezTo>
                  <a:cubicBezTo>
                    <a:pt x="331646" y="2073744"/>
                    <a:pt x="245134" y="2159541"/>
                    <a:pt x="185433" y="2263305"/>
                  </a:cubicBezTo>
                  <a:cubicBezTo>
                    <a:pt x="61277" y="2478367"/>
                    <a:pt x="69723" y="2733523"/>
                    <a:pt x="185395" y="2934246"/>
                  </a:cubicBezTo>
                  <a:lnTo>
                    <a:pt x="185357" y="2934246"/>
                  </a:lnTo>
                  <a:cubicBezTo>
                    <a:pt x="300939" y="3134932"/>
                    <a:pt x="309385" y="3390113"/>
                    <a:pt x="185230" y="3605149"/>
                  </a:cubicBezTo>
                  <a:cubicBezTo>
                    <a:pt x="0" y="3926002"/>
                    <a:pt x="109906" y="4336288"/>
                    <a:pt x="430797" y="4521569"/>
                  </a:cubicBezTo>
                  <a:lnTo>
                    <a:pt x="430835" y="4521607"/>
                  </a:lnTo>
                  <a:lnTo>
                    <a:pt x="430708" y="4521695"/>
                  </a:lnTo>
                  <a:cubicBezTo>
                    <a:pt x="631228" y="4637634"/>
                    <a:pt x="766077" y="4854448"/>
                    <a:pt x="766077" y="5102746"/>
                  </a:cubicBezTo>
                  <a:cubicBezTo>
                    <a:pt x="766077" y="5473268"/>
                    <a:pt x="1066419" y="5773611"/>
                    <a:pt x="1436929" y="5773611"/>
                  </a:cubicBezTo>
                  <a:cubicBezTo>
                    <a:pt x="1685239" y="5773611"/>
                    <a:pt x="1901965" y="5908497"/>
                    <a:pt x="2018030" y="6109018"/>
                  </a:cubicBezTo>
                  <a:cubicBezTo>
                    <a:pt x="2134019" y="6309449"/>
                    <a:pt x="2350821" y="6444425"/>
                    <a:pt x="2599093" y="6444425"/>
                  </a:cubicBezTo>
                  <a:cubicBezTo>
                    <a:pt x="2718685" y="6444579"/>
                    <a:pt x="2836127" y="6412633"/>
                    <a:pt x="2939161" y="6351918"/>
                  </a:cubicBezTo>
                  <a:cubicBezTo>
                    <a:pt x="3153194" y="6230544"/>
                    <a:pt x="3406191" y="6239637"/>
                    <a:pt x="3605479" y="6354496"/>
                  </a:cubicBezTo>
                  <a:lnTo>
                    <a:pt x="3605479" y="6354255"/>
                  </a:lnTo>
                  <a:lnTo>
                    <a:pt x="3605517" y="6354331"/>
                  </a:lnTo>
                  <a:cubicBezTo>
                    <a:pt x="3926408" y="6539573"/>
                    <a:pt x="4336694" y="6429617"/>
                    <a:pt x="4521987" y="6108764"/>
                  </a:cubicBezTo>
                  <a:cubicBezTo>
                    <a:pt x="4646130" y="5893766"/>
                    <a:pt x="4871314" y="5773446"/>
                    <a:pt x="5102961" y="5773281"/>
                  </a:cubicBezTo>
                  <a:lnTo>
                    <a:pt x="5102911" y="5773192"/>
                  </a:lnTo>
                  <a:cubicBezTo>
                    <a:pt x="5334558" y="5773027"/>
                    <a:pt x="5559780" y="5652707"/>
                    <a:pt x="5683885" y="5437709"/>
                  </a:cubicBezTo>
                  <a:cubicBezTo>
                    <a:pt x="5745010" y="5331855"/>
                    <a:pt x="5774017" y="5216234"/>
                    <a:pt x="5773890" y="5102213"/>
                  </a:cubicBezTo>
                  <a:lnTo>
                    <a:pt x="5773979" y="5102290"/>
                  </a:lnTo>
                  <a:cubicBezTo>
                    <a:pt x="5774182" y="4878846"/>
                    <a:pt x="5886145" y="4661358"/>
                    <a:pt x="6087059" y="4534828"/>
                  </a:cubicBezTo>
                  <a:cubicBezTo>
                    <a:pt x="6195364" y="4477881"/>
                    <a:pt x="6289357" y="4390620"/>
                    <a:pt x="6355029" y="4276866"/>
                  </a:cubicBezTo>
                  <a:cubicBezTo>
                    <a:pt x="6479222" y="4061753"/>
                    <a:pt x="6470777" y="3806572"/>
                    <a:pt x="6355118" y="3605886"/>
                  </a:cubicBezTo>
                  <a:lnTo>
                    <a:pt x="6355156" y="3605886"/>
                  </a:lnTo>
                  <a:cubicBezTo>
                    <a:pt x="6239535" y="3405201"/>
                    <a:pt x="6231077" y="3150020"/>
                    <a:pt x="6355245" y="2934971"/>
                  </a:cubicBezTo>
                  <a:cubicBezTo>
                    <a:pt x="6540525" y="2614080"/>
                    <a:pt x="6430568" y="2203832"/>
                    <a:pt x="6109677" y="2018552"/>
                  </a:cubicBezTo>
                  <a:lnTo>
                    <a:pt x="6109627" y="2018501"/>
                  </a:lnTo>
                  <a:lnTo>
                    <a:pt x="6109754" y="2018463"/>
                  </a:lnTo>
                  <a:cubicBezTo>
                    <a:pt x="5910847" y="1903375"/>
                    <a:pt x="5776557" y="1689088"/>
                    <a:pt x="5774436" y="1443267"/>
                  </a:cubicBezTo>
                  <a:cubicBezTo>
                    <a:pt x="5775604" y="1327265"/>
                    <a:pt x="5746686" y="1209536"/>
                    <a:pt x="5684545" y="1101865"/>
                  </a:cubicBezTo>
                </a:path>
              </a:pathLst>
            </a:custGeom>
            <a:solidFill>
              <a:srgbClr val="F0B238">
                <a:alpha val="46667"/>
              </a:srgbClr>
            </a:solidFill>
            <a:ln w="12700">
              <a:noFill/>
            </a:ln>
          </p:spPr>
        </p:sp>
      </p:grpSp>
    </p:spTree>
    <p:extLst>
      <p:ext uri="{BB962C8B-B14F-4D97-AF65-F5344CB8AC3E}">
        <p14:creationId xmlns:p14="http://schemas.microsoft.com/office/powerpoint/2010/main" val="2326140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16501409" y="8481958"/>
            <a:ext cx="1515782" cy="1552685"/>
            <a:chOff x="0" y="0"/>
            <a:chExt cx="2086610" cy="2137410"/>
          </a:xfrm>
        </p:grpSpPr>
        <p:sp>
          <p:nvSpPr>
            <p:cNvPr id="3" name="Freeform 3"/>
            <p:cNvSpPr/>
            <p:nvPr/>
          </p:nvSpPr>
          <p:spPr>
            <a:xfrm>
              <a:off x="2540" y="-2540"/>
              <a:ext cx="2087880" cy="2139950"/>
            </a:xfrm>
            <a:custGeom>
              <a:avLst/>
              <a:gdLst/>
              <a:ahLst/>
              <a:cxnLst/>
              <a:rect l="l" t="t" r="r" b="b"/>
              <a:pathLst>
                <a:path w="2087880" h="2139950">
                  <a:moveTo>
                    <a:pt x="1979930" y="486410"/>
                  </a:moveTo>
                  <a:cubicBezTo>
                    <a:pt x="1964690" y="454660"/>
                    <a:pt x="1948180" y="422910"/>
                    <a:pt x="1929130" y="393700"/>
                  </a:cubicBezTo>
                  <a:cubicBezTo>
                    <a:pt x="1908810" y="363220"/>
                    <a:pt x="1888490" y="330200"/>
                    <a:pt x="1861820" y="304800"/>
                  </a:cubicBezTo>
                  <a:cubicBezTo>
                    <a:pt x="1836420" y="280670"/>
                    <a:pt x="1808480" y="257810"/>
                    <a:pt x="1780540" y="236220"/>
                  </a:cubicBezTo>
                  <a:cubicBezTo>
                    <a:pt x="1725930" y="193040"/>
                    <a:pt x="1666240" y="154940"/>
                    <a:pt x="1606550" y="119380"/>
                  </a:cubicBezTo>
                  <a:cubicBezTo>
                    <a:pt x="1537970" y="77470"/>
                    <a:pt x="1461770" y="55880"/>
                    <a:pt x="1384300" y="34290"/>
                  </a:cubicBezTo>
                  <a:cubicBezTo>
                    <a:pt x="1337310" y="21590"/>
                    <a:pt x="1289050" y="11430"/>
                    <a:pt x="1239520" y="5080"/>
                  </a:cubicBezTo>
                  <a:cubicBezTo>
                    <a:pt x="1203960" y="0"/>
                    <a:pt x="1165860" y="2540"/>
                    <a:pt x="1129030" y="6350"/>
                  </a:cubicBezTo>
                  <a:cubicBezTo>
                    <a:pt x="1079500" y="10160"/>
                    <a:pt x="1029970" y="13970"/>
                    <a:pt x="980440" y="22860"/>
                  </a:cubicBezTo>
                  <a:cubicBezTo>
                    <a:pt x="943610" y="24130"/>
                    <a:pt x="908050" y="25400"/>
                    <a:pt x="869950" y="29210"/>
                  </a:cubicBezTo>
                  <a:cubicBezTo>
                    <a:pt x="850900" y="30480"/>
                    <a:pt x="831850" y="33020"/>
                    <a:pt x="812800" y="35560"/>
                  </a:cubicBezTo>
                  <a:cubicBezTo>
                    <a:pt x="800100" y="38100"/>
                    <a:pt x="788670" y="40640"/>
                    <a:pt x="777240" y="43180"/>
                  </a:cubicBezTo>
                  <a:cubicBezTo>
                    <a:pt x="730250" y="54610"/>
                    <a:pt x="685800" y="74930"/>
                    <a:pt x="645160" y="96520"/>
                  </a:cubicBezTo>
                  <a:cubicBezTo>
                    <a:pt x="562610" y="139700"/>
                    <a:pt x="483870" y="190500"/>
                    <a:pt x="411480" y="247650"/>
                  </a:cubicBezTo>
                  <a:cubicBezTo>
                    <a:pt x="381000" y="271780"/>
                    <a:pt x="351790" y="297180"/>
                    <a:pt x="322580" y="323850"/>
                  </a:cubicBezTo>
                  <a:cubicBezTo>
                    <a:pt x="270510" y="372110"/>
                    <a:pt x="227330" y="429260"/>
                    <a:pt x="187960" y="487680"/>
                  </a:cubicBezTo>
                  <a:cubicBezTo>
                    <a:pt x="158750" y="529590"/>
                    <a:pt x="134620" y="577850"/>
                    <a:pt x="114300" y="623570"/>
                  </a:cubicBezTo>
                  <a:cubicBezTo>
                    <a:pt x="99060" y="657860"/>
                    <a:pt x="82550" y="692150"/>
                    <a:pt x="72390" y="728980"/>
                  </a:cubicBezTo>
                  <a:cubicBezTo>
                    <a:pt x="44450" y="819150"/>
                    <a:pt x="22860" y="910590"/>
                    <a:pt x="8890" y="1003300"/>
                  </a:cubicBezTo>
                  <a:cubicBezTo>
                    <a:pt x="3810" y="1040130"/>
                    <a:pt x="1270" y="1076960"/>
                    <a:pt x="0" y="1115060"/>
                  </a:cubicBezTo>
                  <a:lnTo>
                    <a:pt x="0" y="1165860"/>
                  </a:lnTo>
                  <a:cubicBezTo>
                    <a:pt x="1270" y="1197610"/>
                    <a:pt x="2540" y="1236980"/>
                    <a:pt x="8890" y="1268730"/>
                  </a:cubicBezTo>
                  <a:cubicBezTo>
                    <a:pt x="15240" y="1305560"/>
                    <a:pt x="21590" y="1343660"/>
                    <a:pt x="31750" y="1379220"/>
                  </a:cubicBezTo>
                  <a:cubicBezTo>
                    <a:pt x="54610" y="1452880"/>
                    <a:pt x="78740" y="1527810"/>
                    <a:pt x="118110" y="1595120"/>
                  </a:cubicBezTo>
                  <a:cubicBezTo>
                    <a:pt x="138430" y="1629410"/>
                    <a:pt x="160020" y="1663700"/>
                    <a:pt x="182880" y="1695450"/>
                  </a:cubicBezTo>
                  <a:cubicBezTo>
                    <a:pt x="212090" y="1738630"/>
                    <a:pt x="241300" y="1780540"/>
                    <a:pt x="278130" y="1817370"/>
                  </a:cubicBezTo>
                  <a:cubicBezTo>
                    <a:pt x="322580" y="1863090"/>
                    <a:pt x="374650" y="1903730"/>
                    <a:pt x="427990" y="1939290"/>
                  </a:cubicBezTo>
                  <a:cubicBezTo>
                    <a:pt x="539750" y="2012950"/>
                    <a:pt x="673100" y="2054860"/>
                    <a:pt x="801370" y="2090420"/>
                  </a:cubicBezTo>
                  <a:cubicBezTo>
                    <a:pt x="831850" y="2099310"/>
                    <a:pt x="863600" y="2106930"/>
                    <a:pt x="895350" y="2113280"/>
                  </a:cubicBezTo>
                  <a:cubicBezTo>
                    <a:pt x="944880" y="2123440"/>
                    <a:pt x="994410" y="2134870"/>
                    <a:pt x="1043940" y="2137410"/>
                  </a:cubicBezTo>
                  <a:cubicBezTo>
                    <a:pt x="1083310" y="2139950"/>
                    <a:pt x="1123950" y="2136140"/>
                    <a:pt x="1163320" y="2133600"/>
                  </a:cubicBezTo>
                  <a:cubicBezTo>
                    <a:pt x="1216660" y="2129790"/>
                    <a:pt x="1270000" y="2124710"/>
                    <a:pt x="1323340" y="2113280"/>
                  </a:cubicBezTo>
                  <a:cubicBezTo>
                    <a:pt x="1375410" y="2101850"/>
                    <a:pt x="1424940" y="2084070"/>
                    <a:pt x="1473200" y="2062480"/>
                  </a:cubicBezTo>
                  <a:cubicBezTo>
                    <a:pt x="1549400" y="2029460"/>
                    <a:pt x="1623060" y="1983740"/>
                    <a:pt x="1678940" y="1921510"/>
                  </a:cubicBezTo>
                  <a:cubicBezTo>
                    <a:pt x="1739900" y="1852930"/>
                    <a:pt x="1798320" y="1783080"/>
                    <a:pt x="1847850" y="1705610"/>
                  </a:cubicBezTo>
                  <a:cubicBezTo>
                    <a:pt x="1896110" y="1630680"/>
                    <a:pt x="1936750" y="1550670"/>
                    <a:pt x="1976120" y="1469390"/>
                  </a:cubicBezTo>
                  <a:cubicBezTo>
                    <a:pt x="2007870" y="1403350"/>
                    <a:pt x="2039620" y="1334770"/>
                    <a:pt x="2056130" y="1262380"/>
                  </a:cubicBezTo>
                  <a:cubicBezTo>
                    <a:pt x="2067560" y="1212850"/>
                    <a:pt x="2077720" y="1162050"/>
                    <a:pt x="2082800" y="1112520"/>
                  </a:cubicBezTo>
                  <a:cubicBezTo>
                    <a:pt x="2086610" y="1074420"/>
                    <a:pt x="2087880" y="1037590"/>
                    <a:pt x="2087880" y="1000760"/>
                  </a:cubicBezTo>
                  <a:cubicBezTo>
                    <a:pt x="2087880" y="910590"/>
                    <a:pt x="2082800" y="820420"/>
                    <a:pt x="2067560" y="731520"/>
                  </a:cubicBezTo>
                  <a:cubicBezTo>
                    <a:pt x="2061210" y="695960"/>
                    <a:pt x="2052320" y="661670"/>
                    <a:pt x="2039620" y="628650"/>
                  </a:cubicBezTo>
                  <a:cubicBezTo>
                    <a:pt x="2019300" y="581660"/>
                    <a:pt x="2002790" y="533400"/>
                    <a:pt x="1979930" y="486410"/>
                  </a:cubicBezTo>
                  <a:close/>
                </a:path>
              </a:pathLst>
            </a:custGeom>
            <a:blipFill>
              <a:blip r:embed="rId2"/>
              <a:stretch>
                <a:fillRect l="-4042" r="-230835"/>
              </a:stretch>
            </a:blipFill>
          </p:spPr>
        </p:sp>
      </p:grpSp>
      <p:sp>
        <p:nvSpPr>
          <p:cNvPr id="4" name="TextBox 4"/>
          <p:cNvSpPr txBox="1"/>
          <p:nvPr/>
        </p:nvSpPr>
        <p:spPr>
          <a:xfrm>
            <a:off x="7451400" y="9518947"/>
            <a:ext cx="3385199" cy="506553"/>
          </a:xfrm>
          <a:prstGeom prst="rect">
            <a:avLst/>
          </a:prstGeom>
        </p:spPr>
        <p:txBody>
          <a:bodyPr lIns="0" tIns="0" rIns="0" bIns="0" rtlCol="0" anchor="t">
            <a:spAutoFit/>
          </a:bodyPr>
          <a:lstStyle/>
          <a:p>
            <a:pPr algn="ctr">
              <a:lnSpc>
                <a:spcPts val="4104"/>
              </a:lnSpc>
            </a:pPr>
            <a:r>
              <a:rPr lang="en-US" sz="2931">
                <a:solidFill>
                  <a:srgbClr val="015C60"/>
                </a:solidFill>
                <a:latin typeface="Roboto Condensed"/>
              </a:rPr>
              <a:t>#FamilyCentredECI</a:t>
            </a:r>
          </a:p>
        </p:txBody>
      </p:sp>
      <p:sp>
        <p:nvSpPr>
          <p:cNvPr id="5" name="TextBox 5"/>
          <p:cNvSpPr txBox="1"/>
          <p:nvPr/>
        </p:nvSpPr>
        <p:spPr>
          <a:xfrm>
            <a:off x="387680" y="465868"/>
            <a:ext cx="16833520" cy="2378087"/>
          </a:xfrm>
          <a:prstGeom prst="rect">
            <a:avLst/>
          </a:prstGeom>
        </p:spPr>
        <p:txBody>
          <a:bodyPr wrap="square" lIns="0" tIns="0" rIns="0" bIns="0" rtlCol="0" anchor="t">
            <a:spAutoFit/>
          </a:bodyPr>
          <a:lstStyle/>
          <a:p>
            <a:pPr>
              <a:lnSpc>
                <a:spcPts val="9817"/>
              </a:lnSpc>
            </a:pPr>
            <a:r>
              <a:rPr lang="en-US" sz="5400">
                <a:solidFill>
                  <a:srgbClr val="015C60"/>
                </a:solidFill>
                <a:latin typeface="Open Sans Extra Bold"/>
              </a:rPr>
              <a:t>Augmentative and alternative communication: AAC</a:t>
            </a:r>
          </a:p>
        </p:txBody>
      </p:sp>
      <p:sp>
        <p:nvSpPr>
          <p:cNvPr id="6" name="TextBox 6"/>
          <p:cNvSpPr txBox="1"/>
          <p:nvPr/>
        </p:nvSpPr>
        <p:spPr>
          <a:xfrm>
            <a:off x="387680" y="2930761"/>
            <a:ext cx="17136663" cy="5922327"/>
          </a:xfrm>
          <a:prstGeom prst="rect">
            <a:avLst/>
          </a:prstGeom>
        </p:spPr>
        <p:txBody>
          <a:bodyPr lIns="0" tIns="0" rIns="0" bIns="0" rtlCol="0" anchor="t">
            <a:spAutoFit/>
          </a:bodyPr>
          <a:lstStyle/>
          <a:p>
            <a:pPr>
              <a:lnSpc>
                <a:spcPts val="5151"/>
              </a:lnSpc>
            </a:pPr>
            <a:r>
              <a:rPr lang="en-US" sz="3200" b="1">
                <a:solidFill>
                  <a:srgbClr val="000000"/>
                </a:solidFill>
                <a:latin typeface="Lato"/>
              </a:rPr>
              <a:t>5. Support parents to identify their own communication goals</a:t>
            </a:r>
          </a:p>
          <a:p>
            <a:pPr marL="571500" indent="-571500">
              <a:lnSpc>
                <a:spcPts val="5151"/>
              </a:lnSpc>
              <a:buFont typeface="Arial" panose="020B0604020202020204" pitchFamily="34" charset="0"/>
              <a:buChar char="•"/>
            </a:pPr>
            <a:r>
              <a:rPr lang="en-US" sz="3200">
                <a:solidFill>
                  <a:srgbClr val="000000"/>
                </a:solidFill>
                <a:latin typeface="Lato"/>
              </a:rPr>
              <a:t>Parents should be actively involved in goal setting.</a:t>
            </a:r>
          </a:p>
          <a:p>
            <a:pPr marL="571500" indent="-571500">
              <a:lnSpc>
                <a:spcPts val="5151"/>
              </a:lnSpc>
              <a:buFont typeface="Arial" panose="020B0604020202020204" pitchFamily="34" charset="0"/>
              <a:buChar char="•"/>
            </a:pPr>
            <a:r>
              <a:rPr lang="en-US" sz="3200">
                <a:solidFill>
                  <a:srgbClr val="000000"/>
                </a:solidFill>
                <a:latin typeface="Lato"/>
              </a:rPr>
              <a:t>Goals should reflect what is important for the child to communicate in the settings they are regularly in</a:t>
            </a:r>
          </a:p>
          <a:p>
            <a:pPr marL="571500" indent="-571500">
              <a:lnSpc>
                <a:spcPts val="5151"/>
              </a:lnSpc>
              <a:buFont typeface="Arial" panose="020B0604020202020204" pitchFamily="34" charset="0"/>
              <a:buChar char="•"/>
            </a:pPr>
            <a:r>
              <a:rPr lang="en-US" sz="3200">
                <a:solidFill>
                  <a:srgbClr val="000000"/>
                </a:solidFill>
                <a:latin typeface="Lato"/>
              </a:rPr>
              <a:t>Promote parents as being agents of change</a:t>
            </a:r>
          </a:p>
          <a:p>
            <a:pPr>
              <a:lnSpc>
                <a:spcPts val="5151"/>
              </a:lnSpc>
            </a:pPr>
            <a:endParaRPr lang="en-US" sz="3200">
              <a:solidFill>
                <a:srgbClr val="000000"/>
              </a:solidFill>
              <a:latin typeface="Lato"/>
            </a:endParaRPr>
          </a:p>
          <a:p>
            <a:pPr algn="ctr">
              <a:lnSpc>
                <a:spcPts val="5151"/>
              </a:lnSpc>
            </a:pPr>
            <a:r>
              <a:rPr lang="en-US" sz="3200" b="1">
                <a:solidFill>
                  <a:schemeClr val="accent4"/>
                </a:solidFill>
                <a:latin typeface="Lato"/>
              </a:rPr>
              <a:t>Katya uses a communication aid to communicate basic requests. The therapist gave the parent a communication profile to fill out at home. Together they discussed future goals for the child to extend the communicative functions that are currently being fulfilled.</a:t>
            </a:r>
          </a:p>
        </p:txBody>
      </p:sp>
      <p:grpSp>
        <p:nvGrpSpPr>
          <p:cNvPr id="7" name="Group 7"/>
          <p:cNvGrpSpPr>
            <a:grpSpLocks noChangeAspect="1"/>
          </p:cNvGrpSpPr>
          <p:nvPr/>
        </p:nvGrpSpPr>
        <p:grpSpPr>
          <a:xfrm rot="-953645">
            <a:off x="16042462" y="-4493317"/>
            <a:ext cx="6812121" cy="6811345"/>
            <a:chOff x="0" y="0"/>
            <a:chExt cx="6350013" cy="6349289"/>
          </a:xfrm>
        </p:grpSpPr>
        <p:sp>
          <p:nvSpPr>
            <p:cNvPr id="8" name="Freeform 8"/>
            <p:cNvSpPr/>
            <p:nvPr/>
          </p:nvSpPr>
          <p:spPr>
            <a:xfrm>
              <a:off x="-95250" y="-95136"/>
              <a:ext cx="6540525" cy="6539573"/>
            </a:xfrm>
            <a:custGeom>
              <a:avLst/>
              <a:gdLst/>
              <a:ahLst/>
              <a:cxnLst/>
              <a:rect l="l" t="t" r="r" b="b"/>
              <a:pathLst>
                <a:path w="6540525" h="6539573">
                  <a:moveTo>
                    <a:pt x="5684545" y="1101865"/>
                  </a:moveTo>
                  <a:cubicBezTo>
                    <a:pt x="5560364" y="886829"/>
                    <a:pt x="5335181" y="766521"/>
                    <a:pt x="5103533" y="766356"/>
                  </a:cubicBezTo>
                  <a:lnTo>
                    <a:pt x="5103571" y="766318"/>
                  </a:lnTo>
                  <a:cubicBezTo>
                    <a:pt x="4871923" y="766115"/>
                    <a:pt x="4646701" y="645821"/>
                    <a:pt x="4522559" y="430810"/>
                  </a:cubicBezTo>
                  <a:cubicBezTo>
                    <a:pt x="4337317" y="109919"/>
                    <a:pt x="3927030" y="0"/>
                    <a:pt x="3606140" y="185281"/>
                  </a:cubicBezTo>
                  <a:lnTo>
                    <a:pt x="3606089" y="185319"/>
                  </a:lnTo>
                  <a:lnTo>
                    <a:pt x="3606089" y="185115"/>
                  </a:lnTo>
                  <a:cubicBezTo>
                    <a:pt x="3406788" y="299936"/>
                    <a:pt x="3153854" y="309029"/>
                    <a:pt x="2939771" y="187630"/>
                  </a:cubicBezTo>
                  <a:cubicBezTo>
                    <a:pt x="2836743" y="126902"/>
                    <a:pt x="2719296" y="94958"/>
                    <a:pt x="2599703" y="95136"/>
                  </a:cubicBezTo>
                  <a:cubicBezTo>
                    <a:pt x="2351405" y="95136"/>
                    <a:pt x="2134641" y="230048"/>
                    <a:pt x="2018614" y="430568"/>
                  </a:cubicBezTo>
                  <a:lnTo>
                    <a:pt x="2018614" y="430530"/>
                  </a:lnTo>
                  <a:cubicBezTo>
                    <a:pt x="1902625" y="631012"/>
                    <a:pt x="1685811" y="765925"/>
                    <a:pt x="1437551" y="765925"/>
                  </a:cubicBezTo>
                  <a:cubicBezTo>
                    <a:pt x="1067029" y="765925"/>
                    <a:pt x="766686" y="1066267"/>
                    <a:pt x="766686" y="1436789"/>
                  </a:cubicBezTo>
                  <a:lnTo>
                    <a:pt x="766686" y="1436866"/>
                  </a:lnTo>
                  <a:lnTo>
                    <a:pt x="766483" y="1436789"/>
                  </a:lnTo>
                  <a:cubicBezTo>
                    <a:pt x="766280" y="1666672"/>
                    <a:pt x="647802" y="1890154"/>
                    <a:pt x="435902" y="2014906"/>
                  </a:cubicBezTo>
                  <a:cubicBezTo>
                    <a:pt x="331646" y="2073744"/>
                    <a:pt x="245134" y="2159541"/>
                    <a:pt x="185433" y="2263305"/>
                  </a:cubicBezTo>
                  <a:cubicBezTo>
                    <a:pt x="61277" y="2478367"/>
                    <a:pt x="69723" y="2733523"/>
                    <a:pt x="185395" y="2934246"/>
                  </a:cubicBezTo>
                  <a:lnTo>
                    <a:pt x="185357" y="2934246"/>
                  </a:lnTo>
                  <a:cubicBezTo>
                    <a:pt x="300939" y="3134932"/>
                    <a:pt x="309385" y="3390113"/>
                    <a:pt x="185230" y="3605149"/>
                  </a:cubicBezTo>
                  <a:cubicBezTo>
                    <a:pt x="0" y="3926002"/>
                    <a:pt x="109906" y="4336288"/>
                    <a:pt x="430797" y="4521569"/>
                  </a:cubicBezTo>
                  <a:lnTo>
                    <a:pt x="430835" y="4521607"/>
                  </a:lnTo>
                  <a:lnTo>
                    <a:pt x="430708" y="4521695"/>
                  </a:lnTo>
                  <a:cubicBezTo>
                    <a:pt x="631228" y="4637634"/>
                    <a:pt x="766077" y="4854448"/>
                    <a:pt x="766077" y="5102746"/>
                  </a:cubicBezTo>
                  <a:cubicBezTo>
                    <a:pt x="766077" y="5473268"/>
                    <a:pt x="1066419" y="5773611"/>
                    <a:pt x="1436929" y="5773611"/>
                  </a:cubicBezTo>
                  <a:cubicBezTo>
                    <a:pt x="1685239" y="5773611"/>
                    <a:pt x="1901965" y="5908497"/>
                    <a:pt x="2018030" y="6109018"/>
                  </a:cubicBezTo>
                  <a:cubicBezTo>
                    <a:pt x="2134019" y="6309449"/>
                    <a:pt x="2350821" y="6444425"/>
                    <a:pt x="2599093" y="6444425"/>
                  </a:cubicBezTo>
                  <a:cubicBezTo>
                    <a:pt x="2718685" y="6444579"/>
                    <a:pt x="2836127" y="6412633"/>
                    <a:pt x="2939161" y="6351918"/>
                  </a:cubicBezTo>
                  <a:cubicBezTo>
                    <a:pt x="3153194" y="6230544"/>
                    <a:pt x="3406191" y="6239637"/>
                    <a:pt x="3605479" y="6354496"/>
                  </a:cubicBezTo>
                  <a:lnTo>
                    <a:pt x="3605479" y="6354255"/>
                  </a:lnTo>
                  <a:lnTo>
                    <a:pt x="3605517" y="6354331"/>
                  </a:lnTo>
                  <a:cubicBezTo>
                    <a:pt x="3926408" y="6539573"/>
                    <a:pt x="4336694" y="6429617"/>
                    <a:pt x="4521987" y="6108764"/>
                  </a:cubicBezTo>
                  <a:cubicBezTo>
                    <a:pt x="4646130" y="5893766"/>
                    <a:pt x="4871314" y="5773446"/>
                    <a:pt x="5102961" y="5773281"/>
                  </a:cubicBezTo>
                  <a:lnTo>
                    <a:pt x="5102911" y="5773192"/>
                  </a:lnTo>
                  <a:cubicBezTo>
                    <a:pt x="5334558" y="5773027"/>
                    <a:pt x="5559780" y="5652707"/>
                    <a:pt x="5683885" y="5437709"/>
                  </a:cubicBezTo>
                  <a:cubicBezTo>
                    <a:pt x="5745010" y="5331855"/>
                    <a:pt x="5774017" y="5216234"/>
                    <a:pt x="5773890" y="5102213"/>
                  </a:cubicBezTo>
                  <a:lnTo>
                    <a:pt x="5773979" y="5102290"/>
                  </a:lnTo>
                  <a:cubicBezTo>
                    <a:pt x="5774182" y="4878846"/>
                    <a:pt x="5886145" y="4661358"/>
                    <a:pt x="6087059" y="4534828"/>
                  </a:cubicBezTo>
                  <a:cubicBezTo>
                    <a:pt x="6195364" y="4477881"/>
                    <a:pt x="6289357" y="4390620"/>
                    <a:pt x="6355029" y="4276866"/>
                  </a:cubicBezTo>
                  <a:cubicBezTo>
                    <a:pt x="6479222" y="4061753"/>
                    <a:pt x="6470777" y="3806572"/>
                    <a:pt x="6355118" y="3605886"/>
                  </a:cubicBezTo>
                  <a:lnTo>
                    <a:pt x="6355156" y="3605886"/>
                  </a:lnTo>
                  <a:cubicBezTo>
                    <a:pt x="6239535" y="3405201"/>
                    <a:pt x="6231077" y="3150020"/>
                    <a:pt x="6355245" y="2934971"/>
                  </a:cubicBezTo>
                  <a:cubicBezTo>
                    <a:pt x="6540525" y="2614080"/>
                    <a:pt x="6430568" y="2203832"/>
                    <a:pt x="6109677" y="2018552"/>
                  </a:cubicBezTo>
                  <a:lnTo>
                    <a:pt x="6109627" y="2018501"/>
                  </a:lnTo>
                  <a:lnTo>
                    <a:pt x="6109754" y="2018463"/>
                  </a:lnTo>
                  <a:cubicBezTo>
                    <a:pt x="5910847" y="1903375"/>
                    <a:pt x="5776557" y="1689088"/>
                    <a:pt x="5774436" y="1443267"/>
                  </a:cubicBezTo>
                  <a:cubicBezTo>
                    <a:pt x="5775604" y="1327265"/>
                    <a:pt x="5746686" y="1209536"/>
                    <a:pt x="5684545" y="1101865"/>
                  </a:cubicBezTo>
                </a:path>
              </a:pathLst>
            </a:custGeom>
            <a:solidFill>
              <a:srgbClr val="F0B238">
                <a:alpha val="46667"/>
              </a:srgbClr>
            </a:solidFill>
            <a:ln w="12700">
              <a:noFill/>
            </a:ln>
          </p:spPr>
        </p:sp>
      </p:grpSp>
      <p:grpSp>
        <p:nvGrpSpPr>
          <p:cNvPr id="9" name="Group 9"/>
          <p:cNvGrpSpPr>
            <a:grpSpLocks noChangeAspect="1"/>
          </p:cNvGrpSpPr>
          <p:nvPr/>
        </p:nvGrpSpPr>
        <p:grpSpPr>
          <a:xfrm rot="-953645">
            <a:off x="-1759368" y="9368068"/>
            <a:ext cx="3518736" cy="3518335"/>
            <a:chOff x="0" y="0"/>
            <a:chExt cx="6350013" cy="6349289"/>
          </a:xfrm>
        </p:grpSpPr>
        <p:sp>
          <p:nvSpPr>
            <p:cNvPr id="10" name="Freeform 10"/>
            <p:cNvSpPr/>
            <p:nvPr/>
          </p:nvSpPr>
          <p:spPr>
            <a:xfrm>
              <a:off x="-95250" y="-95136"/>
              <a:ext cx="6540525" cy="6539573"/>
            </a:xfrm>
            <a:custGeom>
              <a:avLst/>
              <a:gdLst/>
              <a:ahLst/>
              <a:cxnLst/>
              <a:rect l="l" t="t" r="r" b="b"/>
              <a:pathLst>
                <a:path w="6540525" h="6539573">
                  <a:moveTo>
                    <a:pt x="5684545" y="1101865"/>
                  </a:moveTo>
                  <a:cubicBezTo>
                    <a:pt x="5560364" y="886829"/>
                    <a:pt x="5335181" y="766521"/>
                    <a:pt x="5103533" y="766356"/>
                  </a:cubicBezTo>
                  <a:lnTo>
                    <a:pt x="5103571" y="766318"/>
                  </a:lnTo>
                  <a:cubicBezTo>
                    <a:pt x="4871923" y="766115"/>
                    <a:pt x="4646701" y="645821"/>
                    <a:pt x="4522559" y="430810"/>
                  </a:cubicBezTo>
                  <a:cubicBezTo>
                    <a:pt x="4337317" y="109919"/>
                    <a:pt x="3927030" y="0"/>
                    <a:pt x="3606140" y="185281"/>
                  </a:cubicBezTo>
                  <a:lnTo>
                    <a:pt x="3606089" y="185319"/>
                  </a:lnTo>
                  <a:lnTo>
                    <a:pt x="3606089" y="185115"/>
                  </a:lnTo>
                  <a:cubicBezTo>
                    <a:pt x="3406788" y="299936"/>
                    <a:pt x="3153854" y="309029"/>
                    <a:pt x="2939771" y="187630"/>
                  </a:cubicBezTo>
                  <a:cubicBezTo>
                    <a:pt x="2836743" y="126902"/>
                    <a:pt x="2719296" y="94958"/>
                    <a:pt x="2599703" y="95136"/>
                  </a:cubicBezTo>
                  <a:cubicBezTo>
                    <a:pt x="2351405" y="95136"/>
                    <a:pt x="2134641" y="230048"/>
                    <a:pt x="2018614" y="430568"/>
                  </a:cubicBezTo>
                  <a:lnTo>
                    <a:pt x="2018614" y="430530"/>
                  </a:lnTo>
                  <a:cubicBezTo>
                    <a:pt x="1902625" y="631012"/>
                    <a:pt x="1685811" y="765925"/>
                    <a:pt x="1437551" y="765925"/>
                  </a:cubicBezTo>
                  <a:cubicBezTo>
                    <a:pt x="1067029" y="765925"/>
                    <a:pt x="766686" y="1066267"/>
                    <a:pt x="766686" y="1436789"/>
                  </a:cubicBezTo>
                  <a:lnTo>
                    <a:pt x="766686" y="1436866"/>
                  </a:lnTo>
                  <a:lnTo>
                    <a:pt x="766483" y="1436789"/>
                  </a:lnTo>
                  <a:cubicBezTo>
                    <a:pt x="766280" y="1666672"/>
                    <a:pt x="647802" y="1890154"/>
                    <a:pt x="435902" y="2014906"/>
                  </a:cubicBezTo>
                  <a:cubicBezTo>
                    <a:pt x="331646" y="2073744"/>
                    <a:pt x="245134" y="2159541"/>
                    <a:pt x="185433" y="2263305"/>
                  </a:cubicBezTo>
                  <a:cubicBezTo>
                    <a:pt x="61277" y="2478367"/>
                    <a:pt x="69723" y="2733523"/>
                    <a:pt x="185395" y="2934246"/>
                  </a:cubicBezTo>
                  <a:lnTo>
                    <a:pt x="185357" y="2934246"/>
                  </a:lnTo>
                  <a:cubicBezTo>
                    <a:pt x="300939" y="3134932"/>
                    <a:pt x="309385" y="3390113"/>
                    <a:pt x="185230" y="3605149"/>
                  </a:cubicBezTo>
                  <a:cubicBezTo>
                    <a:pt x="0" y="3926002"/>
                    <a:pt x="109906" y="4336288"/>
                    <a:pt x="430797" y="4521569"/>
                  </a:cubicBezTo>
                  <a:lnTo>
                    <a:pt x="430835" y="4521607"/>
                  </a:lnTo>
                  <a:lnTo>
                    <a:pt x="430708" y="4521695"/>
                  </a:lnTo>
                  <a:cubicBezTo>
                    <a:pt x="631228" y="4637634"/>
                    <a:pt x="766077" y="4854448"/>
                    <a:pt x="766077" y="5102746"/>
                  </a:cubicBezTo>
                  <a:cubicBezTo>
                    <a:pt x="766077" y="5473268"/>
                    <a:pt x="1066419" y="5773611"/>
                    <a:pt x="1436929" y="5773611"/>
                  </a:cubicBezTo>
                  <a:cubicBezTo>
                    <a:pt x="1685239" y="5773611"/>
                    <a:pt x="1901965" y="5908497"/>
                    <a:pt x="2018030" y="6109018"/>
                  </a:cubicBezTo>
                  <a:cubicBezTo>
                    <a:pt x="2134019" y="6309449"/>
                    <a:pt x="2350821" y="6444425"/>
                    <a:pt x="2599093" y="6444425"/>
                  </a:cubicBezTo>
                  <a:cubicBezTo>
                    <a:pt x="2718685" y="6444579"/>
                    <a:pt x="2836127" y="6412633"/>
                    <a:pt x="2939161" y="6351918"/>
                  </a:cubicBezTo>
                  <a:cubicBezTo>
                    <a:pt x="3153194" y="6230544"/>
                    <a:pt x="3406191" y="6239637"/>
                    <a:pt x="3605479" y="6354496"/>
                  </a:cubicBezTo>
                  <a:lnTo>
                    <a:pt x="3605479" y="6354255"/>
                  </a:lnTo>
                  <a:lnTo>
                    <a:pt x="3605517" y="6354331"/>
                  </a:lnTo>
                  <a:cubicBezTo>
                    <a:pt x="3926408" y="6539573"/>
                    <a:pt x="4336694" y="6429617"/>
                    <a:pt x="4521987" y="6108764"/>
                  </a:cubicBezTo>
                  <a:cubicBezTo>
                    <a:pt x="4646130" y="5893766"/>
                    <a:pt x="4871314" y="5773446"/>
                    <a:pt x="5102961" y="5773281"/>
                  </a:cubicBezTo>
                  <a:lnTo>
                    <a:pt x="5102911" y="5773192"/>
                  </a:lnTo>
                  <a:cubicBezTo>
                    <a:pt x="5334558" y="5773027"/>
                    <a:pt x="5559780" y="5652707"/>
                    <a:pt x="5683885" y="5437709"/>
                  </a:cubicBezTo>
                  <a:cubicBezTo>
                    <a:pt x="5745010" y="5331855"/>
                    <a:pt x="5774017" y="5216234"/>
                    <a:pt x="5773890" y="5102213"/>
                  </a:cubicBezTo>
                  <a:lnTo>
                    <a:pt x="5773979" y="5102290"/>
                  </a:lnTo>
                  <a:cubicBezTo>
                    <a:pt x="5774182" y="4878846"/>
                    <a:pt x="5886145" y="4661358"/>
                    <a:pt x="6087059" y="4534828"/>
                  </a:cubicBezTo>
                  <a:cubicBezTo>
                    <a:pt x="6195364" y="4477881"/>
                    <a:pt x="6289357" y="4390620"/>
                    <a:pt x="6355029" y="4276866"/>
                  </a:cubicBezTo>
                  <a:cubicBezTo>
                    <a:pt x="6479222" y="4061753"/>
                    <a:pt x="6470777" y="3806572"/>
                    <a:pt x="6355118" y="3605886"/>
                  </a:cubicBezTo>
                  <a:lnTo>
                    <a:pt x="6355156" y="3605886"/>
                  </a:lnTo>
                  <a:cubicBezTo>
                    <a:pt x="6239535" y="3405201"/>
                    <a:pt x="6231077" y="3150020"/>
                    <a:pt x="6355245" y="2934971"/>
                  </a:cubicBezTo>
                  <a:cubicBezTo>
                    <a:pt x="6540525" y="2614080"/>
                    <a:pt x="6430568" y="2203832"/>
                    <a:pt x="6109677" y="2018552"/>
                  </a:cubicBezTo>
                  <a:lnTo>
                    <a:pt x="6109627" y="2018501"/>
                  </a:lnTo>
                  <a:lnTo>
                    <a:pt x="6109754" y="2018463"/>
                  </a:lnTo>
                  <a:cubicBezTo>
                    <a:pt x="5910847" y="1903375"/>
                    <a:pt x="5776557" y="1689088"/>
                    <a:pt x="5774436" y="1443267"/>
                  </a:cubicBezTo>
                  <a:cubicBezTo>
                    <a:pt x="5775604" y="1327265"/>
                    <a:pt x="5746686" y="1209536"/>
                    <a:pt x="5684545" y="1101865"/>
                  </a:cubicBezTo>
                </a:path>
              </a:pathLst>
            </a:custGeom>
            <a:solidFill>
              <a:srgbClr val="F0B238">
                <a:alpha val="46667"/>
              </a:srgbClr>
            </a:solidFill>
            <a:ln w="12700">
              <a:noFill/>
            </a:ln>
          </p:spPr>
        </p:sp>
      </p:grpSp>
    </p:spTree>
    <p:extLst>
      <p:ext uri="{BB962C8B-B14F-4D97-AF65-F5344CB8AC3E}">
        <p14:creationId xmlns:p14="http://schemas.microsoft.com/office/powerpoint/2010/main" val="14201939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16501409" y="8481958"/>
            <a:ext cx="1515782" cy="1552685"/>
            <a:chOff x="0" y="0"/>
            <a:chExt cx="2086610" cy="2137410"/>
          </a:xfrm>
        </p:grpSpPr>
        <p:sp>
          <p:nvSpPr>
            <p:cNvPr id="3" name="Freeform 3"/>
            <p:cNvSpPr/>
            <p:nvPr/>
          </p:nvSpPr>
          <p:spPr>
            <a:xfrm>
              <a:off x="2540" y="-2540"/>
              <a:ext cx="2087880" cy="2139950"/>
            </a:xfrm>
            <a:custGeom>
              <a:avLst/>
              <a:gdLst/>
              <a:ahLst/>
              <a:cxnLst/>
              <a:rect l="l" t="t" r="r" b="b"/>
              <a:pathLst>
                <a:path w="2087880" h="2139950">
                  <a:moveTo>
                    <a:pt x="1979930" y="486410"/>
                  </a:moveTo>
                  <a:cubicBezTo>
                    <a:pt x="1964690" y="454660"/>
                    <a:pt x="1948180" y="422910"/>
                    <a:pt x="1929130" y="393700"/>
                  </a:cubicBezTo>
                  <a:cubicBezTo>
                    <a:pt x="1908810" y="363220"/>
                    <a:pt x="1888490" y="330200"/>
                    <a:pt x="1861820" y="304800"/>
                  </a:cubicBezTo>
                  <a:cubicBezTo>
                    <a:pt x="1836420" y="280670"/>
                    <a:pt x="1808480" y="257810"/>
                    <a:pt x="1780540" y="236220"/>
                  </a:cubicBezTo>
                  <a:cubicBezTo>
                    <a:pt x="1725930" y="193040"/>
                    <a:pt x="1666240" y="154940"/>
                    <a:pt x="1606550" y="119380"/>
                  </a:cubicBezTo>
                  <a:cubicBezTo>
                    <a:pt x="1537970" y="77470"/>
                    <a:pt x="1461770" y="55880"/>
                    <a:pt x="1384300" y="34290"/>
                  </a:cubicBezTo>
                  <a:cubicBezTo>
                    <a:pt x="1337310" y="21590"/>
                    <a:pt x="1289050" y="11430"/>
                    <a:pt x="1239520" y="5080"/>
                  </a:cubicBezTo>
                  <a:cubicBezTo>
                    <a:pt x="1203960" y="0"/>
                    <a:pt x="1165860" y="2540"/>
                    <a:pt x="1129030" y="6350"/>
                  </a:cubicBezTo>
                  <a:cubicBezTo>
                    <a:pt x="1079500" y="10160"/>
                    <a:pt x="1029970" y="13970"/>
                    <a:pt x="980440" y="22860"/>
                  </a:cubicBezTo>
                  <a:cubicBezTo>
                    <a:pt x="943610" y="24130"/>
                    <a:pt x="908050" y="25400"/>
                    <a:pt x="869950" y="29210"/>
                  </a:cubicBezTo>
                  <a:cubicBezTo>
                    <a:pt x="850900" y="30480"/>
                    <a:pt x="831850" y="33020"/>
                    <a:pt x="812800" y="35560"/>
                  </a:cubicBezTo>
                  <a:cubicBezTo>
                    <a:pt x="800100" y="38100"/>
                    <a:pt x="788670" y="40640"/>
                    <a:pt x="777240" y="43180"/>
                  </a:cubicBezTo>
                  <a:cubicBezTo>
                    <a:pt x="730250" y="54610"/>
                    <a:pt x="685800" y="74930"/>
                    <a:pt x="645160" y="96520"/>
                  </a:cubicBezTo>
                  <a:cubicBezTo>
                    <a:pt x="562610" y="139700"/>
                    <a:pt x="483870" y="190500"/>
                    <a:pt x="411480" y="247650"/>
                  </a:cubicBezTo>
                  <a:cubicBezTo>
                    <a:pt x="381000" y="271780"/>
                    <a:pt x="351790" y="297180"/>
                    <a:pt x="322580" y="323850"/>
                  </a:cubicBezTo>
                  <a:cubicBezTo>
                    <a:pt x="270510" y="372110"/>
                    <a:pt x="227330" y="429260"/>
                    <a:pt x="187960" y="487680"/>
                  </a:cubicBezTo>
                  <a:cubicBezTo>
                    <a:pt x="158750" y="529590"/>
                    <a:pt x="134620" y="577850"/>
                    <a:pt x="114300" y="623570"/>
                  </a:cubicBezTo>
                  <a:cubicBezTo>
                    <a:pt x="99060" y="657860"/>
                    <a:pt x="82550" y="692150"/>
                    <a:pt x="72390" y="728980"/>
                  </a:cubicBezTo>
                  <a:cubicBezTo>
                    <a:pt x="44450" y="819150"/>
                    <a:pt x="22860" y="910590"/>
                    <a:pt x="8890" y="1003300"/>
                  </a:cubicBezTo>
                  <a:cubicBezTo>
                    <a:pt x="3810" y="1040130"/>
                    <a:pt x="1270" y="1076960"/>
                    <a:pt x="0" y="1115060"/>
                  </a:cubicBezTo>
                  <a:lnTo>
                    <a:pt x="0" y="1165860"/>
                  </a:lnTo>
                  <a:cubicBezTo>
                    <a:pt x="1270" y="1197610"/>
                    <a:pt x="2540" y="1236980"/>
                    <a:pt x="8890" y="1268730"/>
                  </a:cubicBezTo>
                  <a:cubicBezTo>
                    <a:pt x="15240" y="1305560"/>
                    <a:pt x="21590" y="1343660"/>
                    <a:pt x="31750" y="1379220"/>
                  </a:cubicBezTo>
                  <a:cubicBezTo>
                    <a:pt x="54610" y="1452880"/>
                    <a:pt x="78740" y="1527810"/>
                    <a:pt x="118110" y="1595120"/>
                  </a:cubicBezTo>
                  <a:cubicBezTo>
                    <a:pt x="138430" y="1629410"/>
                    <a:pt x="160020" y="1663700"/>
                    <a:pt x="182880" y="1695450"/>
                  </a:cubicBezTo>
                  <a:cubicBezTo>
                    <a:pt x="212090" y="1738630"/>
                    <a:pt x="241300" y="1780540"/>
                    <a:pt x="278130" y="1817370"/>
                  </a:cubicBezTo>
                  <a:cubicBezTo>
                    <a:pt x="322580" y="1863090"/>
                    <a:pt x="374650" y="1903730"/>
                    <a:pt x="427990" y="1939290"/>
                  </a:cubicBezTo>
                  <a:cubicBezTo>
                    <a:pt x="539750" y="2012950"/>
                    <a:pt x="673100" y="2054860"/>
                    <a:pt x="801370" y="2090420"/>
                  </a:cubicBezTo>
                  <a:cubicBezTo>
                    <a:pt x="831850" y="2099310"/>
                    <a:pt x="863600" y="2106930"/>
                    <a:pt x="895350" y="2113280"/>
                  </a:cubicBezTo>
                  <a:cubicBezTo>
                    <a:pt x="944880" y="2123440"/>
                    <a:pt x="994410" y="2134870"/>
                    <a:pt x="1043940" y="2137410"/>
                  </a:cubicBezTo>
                  <a:cubicBezTo>
                    <a:pt x="1083310" y="2139950"/>
                    <a:pt x="1123950" y="2136140"/>
                    <a:pt x="1163320" y="2133600"/>
                  </a:cubicBezTo>
                  <a:cubicBezTo>
                    <a:pt x="1216660" y="2129790"/>
                    <a:pt x="1270000" y="2124710"/>
                    <a:pt x="1323340" y="2113280"/>
                  </a:cubicBezTo>
                  <a:cubicBezTo>
                    <a:pt x="1375410" y="2101850"/>
                    <a:pt x="1424940" y="2084070"/>
                    <a:pt x="1473200" y="2062480"/>
                  </a:cubicBezTo>
                  <a:cubicBezTo>
                    <a:pt x="1549400" y="2029460"/>
                    <a:pt x="1623060" y="1983740"/>
                    <a:pt x="1678940" y="1921510"/>
                  </a:cubicBezTo>
                  <a:cubicBezTo>
                    <a:pt x="1739900" y="1852930"/>
                    <a:pt x="1798320" y="1783080"/>
                    <a:pt x="1847850" y="1705610"/>
                  </a:cubicBezTo>
                  <a:cubicBezTo>
                    <a:pt x="1896110" y="1630680"/>
                    <a:pt x="1936750" y="1550670"/>
                    <a:pt x="1976120" y="1469390"/>
                  </a:cubicBezTo>
                  <a:cubicBezTo>
                    <a:pt x="2007870" y="1403350"/>
                    <a:pt x="2039620" y="1334770"/>
                    <a:pt x="2056130" y="1262380"/>
                  </a:cubicBezTo>
                  <a:cubicBezTo>
                    <a:pt x="2067560" y="1212850"/>
                    <a:pt x="2077720" y="1162050"/>
                    <a:pt x="2082800" y="1112520"/>
                  </a:cubicBezTo>
                  <a:cubicBezTo>
                    <a:pt x="2086610" y="1074420"/>
                    <a:pt x="2087880" y="1037590"/>
                    <a:pt x="2087880" y="1000760"/>
                  </a:cubicBezTo>
                  <a:cubicBezTo>
                    <a:pt x="2087880" y="910590"/>
                    <a:pt x="2082800" y="820420"/>
                    <a:pt x="2067560" y="731520"/>
                  </a:cubicBezTo>
                  <a:cubicBezTo>
                    <a:pt x="2061210" y="695960"/>
                    <a:pt x="2052320" y="661670"/>
                    <a:pt x="2039620" y="628650"/>
                  </a:cubicBezTo>
                  <a:cubicBezTo>
                    <a:pt x="2019300" y="581660"/>
                    <a:pt x="2002790" y="533400"/>
                    <a:pt x="1979930" y="486410"/>
                  </a:cubicBezTo>
                  <a:close/>
                </a:path>
              </a:pathLst>
            </a:custGeom>
            <a:blipFill>
              <a:blip r:embed="rId2"/>
              <a:stretch>
                <a:fillRect l="-4042" r="-230835"/>
              </a:stretch>
            </a:blipFill>
          </p:spPr>
        </p:sp>
      </p:grpSp>
      <p:sp>
        <p:nvSpPr>
          <p:cNvPr id="4" name="TextBox 4"/>
          <p:cNvSpPr txBox="1"/>
          <p:nvPr/>
        </p:nvSpPr>
        <p:spPr>
          <a:xfrm>
            <a:off x="7451400" y="9518947"/>
            <a:ext cx="3385199" cy="506553"/>
          </a:xfrm>
          <a:prstGeom prst="rect">
            <a:avLst/>
          </a:prstGeom>
        </p:spPr>
        <p:txBody>
          <a:bodyPr lIns="0" tIns="0" rIns="0" bIns="0" rtlCol="0" anchor="t">
            <a:spAutoFit/>
          </a:bodyPr>
          <a:lstStyle/>
          <a:p>
            <a:pPr algn="ctr">
              <a:lnSpc>
                <a:spcPts val="4104"/>
              </a:lnSpc>
            </a:pPr>
            <a:r>
              <a:rPr lang="en-US" sz="2931">
                <a:solidFill>
                  <a:srgbClr val="015C60"/>
                </a:solidFill>
                <a:latin typeface="Roboto Condensed"/>
              </a:rPr>
              <a:t>#FamilyCentredECI</a:t>
            </a:r>
          </a:p>
        </p:txBody>
      </p:sp>
      <p:sp>
        <p:nvSpPr>
          <p:cNvPr id="5" name="TextBox 5"/>
          <p:cNvSpPr txBox="1"/>
          <p:nvPr/>
        </p:nvSpPr>
        <p:spPr>
          <a:xfrm>
            <a:off x="387680" y="465868"/>
            <a:ext cx="16833520" cy="2378087"/>
          </a:xfrm>
          <a:prstGeom prst="rect">
            <a:avLst/>
          </a:prstGeom>
        </p:spPr>
        <p:txBody>
          <a:bodyPr wrap="square" lIns="0" tIns="0" rIns="0" bIns="0" rtlCol="0" anchor="t">
            <a:spAutoFit/>
          </a:bodyPr>
          <a:lstStyle/>
          <a:p>
            <a:pPr>
              <a:lnSpc>
                <a:spcPts val="9817"/>
              </a:lnSpc>
            </a:pPr>
            <a:r>
              <a:rPr lang="en-US" sz="5400">
                <a:solidFill>
                  <a:srgbClr val="015C60"/>
                </a:solidFill>
                <a:latin typeface="Open Sans Extra Bold"/>
              </a:rPr>
              <a:t>Augmentative and alternative communication: AAC</a:t>
            </a:r>
          </a:p>
        </p:txBody>
      </p:sp>
      <p:sp>
        <p:nvSpPr>
          <p:cNvPr id="6" name="TextBox 6"/>
          <p:cNvSpPr txBox="1"/>
          <p:nvPr/>
        </p:nvSpPr>
        <p:spPr>
          <a:xfrm>
            <a:off x="387680" y="2930761"/>
            <a:ext cx="17136663" cy="2588081"/>
          </a:xfrm>
          <a:prstGeom prst="rect">
            <a:avLst/>
          </a:prstGeom>
        </p:spPr>
        <p:txBody>
          <a:bodyPr lIns="0" tIns="0" rIns="0" bIns="0" rtlCol="0" anchor="t">
            <a:spAutoFit/>
          </a:bodyPr>
          <a:lstStyle/>
          <a:p>
            <a:pPr algn="ctr">
              <a:lnSpc>
                <a:spcPts val="5151"/>
              </a:lnSpc>
            </a:pPr>
            <a:endParaRPr lang="en-US" sz="3200" b="1">
              <a:solidFill>
                <a:schemeClr val="accent4"/>
              </a:solidFill>
              <a:latin typeface="Lato"/>
            </a:endParaRPr>
          </a:p>
          <a:p>
            <a:pPr algn="ctr">
              <a:lnSpc>
                <a:spcPts val="5151"/>
              </a:lnSpc>
            </a:pPr>
            <a:endParaRPr lang="en-US" sz="3200" b="1">
              <a:solidFill>
                <a:schemeClr val="accent4"/>
              </a:solidFill>
              <a:latin typeface="Lato"/>
            </a:endParaRPr>
          </a:p>
          <a:p>
            <a:pPr algn="ctr">
              <a:lnSpc>
                <a:spcPts val="5151"/>
              </a:lnSpc>
            </a:pPr>
            <a:r>
              <a:rPr lang="en-US" sz="3200" b="1">
                <a:solidFill>
                  <a:schemeClr val="accent4"/>
                </a:solidFill>
                <a:latin typeface="Lato"/>
              </a:rPr>
              <a:t>Empowering families in partnership with clinicians is the only way to </a:t>
            </a:r>
            <a:r>
              <a:rPr lang="en-US" sz="3200" b="1" err="1">
                <a:solidFill>
                  <a:schemeClr val="accent4"/>
                </a:solidFill>
                <a:latin typeface="Lato"/>
              </a:rPr>
              <a:t>maximise</a:t>
            </a:r>
            <a:r>
              <a:rPr lang="en-US" sz="3200" b="1">
                <a:solidFill>
                  <a:schemeClr val="accent4"/>
                </a:solidFill>
                <a:latin typeface="Lato"/>
              </a:rPr>
              <a:t> outcomes for children who require AAC</a:t>
            </a:r>
          </a:p>
        </p:txBody>
      </p:sp>
      <p:grpSp>
        <p:nvGrpSpPr>
          <p:cNvPr id="7" name="Group 7"/>
          <p:cNvGrpSpPr>
            <a:grpSpLocks noChangeAspect="1"/>
          </p:cNvGrpSpPr>
          <p:nvPr/>
        </p:nvGrpSpPr>
        <p:grpSpPr>
          <a:xfrm rot="-953645">
            <a:off x="16042462" y="-4493317"/>
            <a:ext cx="6812121" cy="6811345"/>
            <a:chOff x="0" y="0"/>
            <a:chExt cx="6350013" cy="6349289"/>
          </a:xfrm>
        </p:grpSpPr>
        <p:sp>
          <p:nvSpPr>
            <p:cNvPr id="8" name="Freeform 8"/>
            <p:cNvSpPr/>
            <p:nvPr/>
          </p:nvSpPr>
          <p:spPr>
            <a:xfrm>
              <a:off x="-95250" y="-95136"/>
              <a:ext cx="6540525" cy="6539573"/>
            </a:xfrm>
            <a:custGeom>
              <a:avLst/>
              <a:gdLst/>
              <a:ahLst/>
              <a:cxnLst/>
              <a:rect l="l" t="t" r="r" b="b"/>
              <a:pathLst>
                <a:path w="6540525" h="6539573">
                  <a:moveTo>
                    <a:pt x="5684545" y="1101865"/>
                  </a:moveTo>
                  <a:cubicBezTo>
                    <a:pt x="5560364" y="886829"/>
                    <a:pt x="5335181" y="766521"/>
                    <a:pt x="5103533" y="766356"/>
                  </a:cubicBezTo>
                  <a:lnTo>
                    <a:pt x="5103571" y="766318"/>
                  </a:lnTo>
                  <a:cubicBezTo>
                    <a:pt x="4871923" y="766115"/>
                    <a:pt x="4646701" y="645821"/>
                    <a:pt x="4522559" y="430810"/>
                  </a:cubicBezTo>
                  <a:cubicBezTo>
                    <a:pt x="4337317" y="109919"/>
                    <a:pt x="3927030" y="0"/>
                    <a:pt x="3606140" y="185281"/>
                  </a:cubicBezTo>
                  <a:lnTo>
                    <a:pt x="3606089" y="185319"/>
                  </a:lnTo>
                  <a:lnTo>
                    <a:pt x="3606089" y="185115"/>
                  </a:lnTo>
                  <a:cubicBezTo>
                    <a:pt x="3406788" y="299936"/>
                    <a:pt x="3153854" y="309029"/>
                    <a:pt x="2939771" y="187630"/>
                  </a:cubicBezTo>
                  <a:cubicBezTo>
                    <a:pt x="2836743" y="126902"/>
                    <a:pt x="2719296" y="94958"/>
                    <a:pt x="2599703" y="95136"/>
                  </a:cubicBezTo>
                  <a:cubicBezTo>
                    <a:pt x="2351405" y="95136"/>
                    <a:pt x="2134641" y="230048"/>
                    <a:pt x="2018614" y="430568"/>
                  </a:cubicBezTo>
                  <a:lnTo>
                    <a:pt x="2018614" y="430530"/>
                  </a:lnTo>
                  <a:cubicBezTo>
                    <a:pt x="1902625" y="631012"/>
                    <a:pt x="1685811" y="765925"/>
                    <a:pt x="1437551" y="765925"/>
                  </a:cubicBezTo>
                  <a:cubicBezTo>
                    <a:pt x="1067029" y="765925"/>
                    <a:pt x="766686" y="1066267"/>
                    <a:pt x="766686" y="1436789"/>
                  </a:cubicBezTo>
                  <a:lnTo>
                    <a:pt x="766686" y="1436866"/>
                  </a:lnTo>
                  <a:lnTo>
                    <a:pt x="766483" y="1436789"/>
                  </a:lnTo>
                  <a:cubicBezTo>
                    <a:pt x="766280" y="1666672"/>
                    <a:pt x="647802" y="1890154"/>
                    <a:pt x="435902" y="2014906"/>
                  </a:cubicBezTo>
                  <a:cubicBezTo>
                    <a:pt x="331646" y="2073744"/>
                    <a:pt x="245134" y="2159541"/>
                    <a:pt x="185433" y="2263305"/>
                  </a:cubicBezTo>
                  <a:cubicBezTo>
                    <a:pt x="61277" y="2478367"/>
                    <a:pt x="69723" y="2733523"/>
                    <a:pt x="185395" y="2934246"/>
                  </a:cubicBezTo>
                  <a:lnTo>
                    <a:pt x="185357" y="2934246"/>
                  </a:lnTo>
                  <a:cubicBezTo>
                    <a:pt x="300939" y="3134932"/>
                    <a:pt x="309385" y="3390113"/>
                    <a:pt x="185230" y="3605149"/>
                  </a:cubicBezTo>
                  <a:cubicBezTo>
                    <a:pt x="0" y="3926002"/>
                    <a:pt x="109906" y="4336288"/>
                    <a:pt x="430797" y="4521569"/>
                  </a:cubicBezTo>
                  <a:lnTo>
                    <a:pt x="430835" y="4521607"/>
                  </a:lnTo>
                  <a:lnTo>
                    <a:pt x="430708" y="4521695"/>
                  </a:lnTo>
                  <a:cubicBezTo>
                    <a:pt x="631228" y="4637634"/>
                    <a:pt x="766077" y="4854448"/>
                    <a:pt x="766077" y="5102746"/>
                  </a:cubicBezTo>
                  <a:cubicBezTo>
                    <a:pt x="766077" y="5473268"/>
                    <a:pt x="1066419" y="5773611"/>
                    <a:pt x="1436929" y="5773611"/>
                  </a:cubicBezTo>
                  <a:cubicBezTo>
                    <a:pt x="1685239" y="5773611"/>
                    <a:pt x="1901965" y="5908497"/>
                    <a:pt x="2018030" y="6109018"/>
                  </a:cubicBezTo>
                  <a:cubicBezTo>
                    <a:pt x="2134019" y="6309449"/>
                    <a:pt x="2350821" y="6444425"/>
                    <a:pt x="2599093" y="6444425"/>
                  </a:cubicBezTo>
                  <a:cubicBezTo>
                    <a:pt x="2718685" y="6444579"/>
                    <a:pt x="2836127" y="6412633"/>
                    <a:pt x="2939161" y="6351918"/>
                  </a:cubicBezTo>
                  <a:cubicBezTo>
                    <a:pt x="3153194" y="6230544"/>
                    <a:pt x="3406191" y="6239637"/>
                    <a:pt x="3605479" y="6354496"/>
                  </a:cubicBezTo>
                  <a:lnTo>
                    <a:pt x="3605479" y="6354255"/>
                  </a:lnTo>
                  <a:lnTo>
                    <a:pt x="3605517" y="6354331"/>
                  </a:lnTo>
                  <a:cubicBezTo>
                    <a:pt x="3926408" y="6539573"/>
                    <a:pt x="4336694" y="6429617"/>
                    <a:pt x="4521987" y="6108764"/>
                  </a:cubicBezTo>
                  <a:cubicBezTo>
                    <a:pt x="4646130" y="5893766"/>
                    <a:pt x="4871314" y="5773446"/>
                    <a:pt x="5102961" y="5773281"/>
                  </a:cubicBezTo>
                  <a:lnTo>
                    <a:pt x="5102911" y="5773192"/>
                  </a:lnTo>
                  <a:cubicBezTo>
                    <a:pt x="5334558" y="5773027"/>
                    <a:pt x="5559780" y="5652707"/>
                    <a:pt x="5683885" y="5437709"/>
                  </a:cubicBezTo>
                  <a:cubicBezTo>
                    <a:pt x="5745010" y="5331855"/>
                    <a:pt x="5774017" y="5216234"/>
                    <a:pt x="5773890" y="5102213"/>
                  </a:cubicBezTo>
                  <a:lnTo>
                    <a:pt x="5773979" y="5102290"/>
                  </a:lnTo>
                  <a:cubicBezTo>
                    <a:pt x="5774182" y="4878846"/>
                    <a:pt x="5886145" y="4661358"/>
                    <a:pt x="6087059" y="4534828"/>
                  </a:cubicBezTo>
                  <a:cubicBezTo>
                    <a:pt x="6195364" y="4477881"/>
                    <a:pt x="6289357" y="4390620"/>
                    <a:pt x="6355029" y="4276866"/>
                  </a:cubicBezTo>
                  <a:cubicBezTo>
                    <a:pt x="6479222" y="4061753"/>
                    <a:pt x="6470777" y="3806572"/>
                    <a:pt x="6355118" y="3605886"/>
                  </a:cubicBezTo>
                  <a:lnTo>
                    <a:pt x="6355156" y="3605886"/>
                  </a:lnTo>
                  <a:cubicBezTo>
                    <a:pt x="6239535" y="3405201"/>
                    <a:pt x="6231077" y="3150020"/>
                    <a:pt x="6355245" y="2934971"/>
                  </a:cubicBezTo>
                  <a:cubicBezTo>
                    <a:pt x="6540525" y="2614080"/>
                    <a:pt x="6430568" y="2203832"/>
                    <a:pt x="6109677" y="2018552"/>
                  </a:cubicBezTo>
                  <a:lnTo>
                    <a:pt x="6109627" y="2018501"/>
                  </a:lnTo>
                  <a:lnTo>
                    <a:pt x="6109754" y="2018463"/>
                  </a:lnTo>
                  <a:cubicBezTo>
                    <a:pt x="5910847" y="1903375"/>
                    <a:pt x="5776557" y="1689088"/>
                    <a:pt x="5774436" y="1443267"/>
                  </a:cubicBezTo>
                  <a:cubicBezTo>
                    <a:pt x="5775604" y="1327265"/>
                    <a:pt x="5746686" y="1209536"/>
                    <a:pt x="5684545" y="1101865"/>
                  </a:cubicBezTo>
                </a:path>
              </a:pathLst>
            </a:custGeom>
            <a:solidFill>
              <a:srgbClr val="F0B238">
                <a:alpha val="46667"/>
              </a:srgbClr>
            </a:solidFill>
            <a:ln w="12700">
              <a:noFill/>
            </a:ln>
          </p:spPr>
        </p:sp>
      </p:grpSp>
      <p:grpSp>
        <p:nvGrpSpPr>
          <p:cNvPr id="9" name="Group 9"/>
          <p:cNvGrpSpPr>
            <a:grpSpLocks noChangeAspect="1"/>
          </p:cNvGrpSpPr>
          <p:nvPr/>
        </p:nvGrpSpPr>
        <p:grpSpPr>
          <a:xfrm rot="-953645">
            <a:off x="-1759368" y="9368068"/>
            <a:ext cx="3518736" cy="3518335"/>
            <a:chOff x="0" y="0"/>
            <a:chExt cx="6350013" cy="6349289"/>
          </a:xfrm>
        </p:grpSpPr>
        <p:sp>
          <p:nvSpPr>
            <p:cNvPr id="10" name="Freeform 10"/>
            <p:cNvSpPr/>
            <p:nvPr/>
          </p:nvSpPr>
          <p:spPr>
            <a:xfrm>
              <a:off x="-95250" y="-95136"/>
              <a:ext cx="6540525" cy="6539573"/>
            </a:xfrm>
            <a:custGeom>
              <a:avLst/>
              <a:gdLst/>
              <a:ahLst/>
              <a:cxnLst/>
              <a:rect l="l" t="t" r="r" b="b"/>
              <a:pathLst>
                <a:path w="6540525" h="6539573">
                  <a:moveTo>
                    <a:pt x="5684545" y="1101865"/>
                  </a:moveTo>
                  <a:cubicBezTo>
                    <a:pt x="5560364" y="886829"/>
                    <a:pt x="5335181" y="766521"/>
                    <a:pt x="5103533" y="766356"/>
                  </a:cubicBezTo>
                  <a:lnTo>
                    <a:pt x="5103571" y="766318"/>
                  </a:lnTo>
                  <a:cubicBezTo>
                    <a:pt x="4871923" y="766115"/>
                    <a:pt x="4646701" y="645821"/>
                    <a:pt x="4522559" y="430810"/>
                  </a:cubicBezTo>
                  <a:cubicBezTo>
                    <a:pt x="4337317" y="109919"/>
                    <a:pt x="3927030" y="0"/>
                    <a:pt x="3606140" y="185281"/>
                  </a:cubicBezTo>
                  <a:lnTo>
                    <a:pt x="3606089" y="185319"/>
                  </a:lnTo>
                  <a:lnTo>
                    <a:pt x="3606089" y="185115"/>
                  </a:lnTo>
                  <a:cubicBezTo>
                    <a:pt x="3406788" y="299936"/>
                    <a:pt x="3153854" y="309029"/>
                    <a:pt x="2939771" y="187630"/>
                  </a:cubicBezTo>
                  <a:cubicBezTo>
                    <a:pt x="2836743" y="126902"/>
                    <a:pt x="2719296" y="94958"/>
                    <a:pt x="2599703" y="95136"/>
                  </a:cubicBezTo>
                  <a:cubicBezTo>
                    <a:pt x="2351405" y="95136"/>
                    <a:pt x="2134641" y="230048"/>
                    <a:pt x="2018614" y="430568"/>
                  </a:cubicBezTo>
                  <a:lnTo>
                    <a:pt x="2018614" y="430530"/>
                  </a:lnTo>
                  <a:cubicBezTo>
                    <a:pt x="1902625" y="631012"/>
                    <a:pt x="1685811" y="765925"/>
                    <a:pt x="1437551" y="765925"/>
                  </a:cubicBezTo>
                  <a:cubicBezTo>
                    <a:pt x="1067029" y="765925"/>
                    <a:pt x="766686" y="1066267"/>
                    <a:pt x="766686" y="1436789"/>
                  </a:cubicBezTo>
                  <a:lnTo>
                    <a:pt x="766686" y="1436866"/>
                  </a:lnTo>
                  <a:lnTo>
                    <a:pt x="766483" y="1436789"/>
                  </a:lnTo>
                  <a:cubicBezTo>
                    <a:pt x="766280" y="1666672"/>
                    <a:pt x="647802" y="1890154"/>
                    <a:pt x="435902" y="2014906"/>
                  </a:cubicBezTo>
                  <a:cubicBezTo>
                    <a:pt x="331646" y="2073744"/>
                    <a:pt x="245134" y="2159541"/>
                    <a:pt x="185433" y="2263305"/>
                  </a:cubicBezTo>
                  <a:cubicBezTo>
                    <a:pt x="61277" y="2478367"/>
                    <a:pt x="69723" y="2733523"/>
                    <a:pt x="185395" y="2934246"/>
                  </a:cubicBezTo>
                  <a:lnTo>
                    <a:pt x="185357" y="2934246"/>
                  </a:lnTo>
                  <a:cubicBezTo>
                    <a:pt x="300939" y="3134932"/>
                    <a:pt x="309385" y="3390113"/>
                    <a:pt x="185230" y="3605149"/>
                  </a:cubicBezTo>
                  <a:cubicBezTo>
                    <a:pt x="0" y="3926002"/>
                    <a:pt x="109906" y="4336288"/>
                    <a:pt x="430797" y="4521569"/>
                  </a:cubicBezTo>
                  <a:lnTo>
                    <a:pt x="430835" y="4521607"/>
                  </a:lnTo>
                  <a:lnTo>
                    <a:pt x="430708" y="4521695"/>
                  </a:lnTo>
                  <a:cubicBezTo>
                    <a:pt x="631228" y="4637634"/>
                    <a:pt x="766077" y="4854448"/>
                    <a:pt x="766077" y="5102746"/>
                  </a:cubicBezTo>
                  <a:cubicBezTo>
                    <a:pt x="766077" y="5473268"/>
                    <a:pt x="1066419" y="5773611"/>
                    <a:pt x="1436929" y="5773611"/>
                  </a:cubicBezTo>
                  <a:cubicBezTo>
                    <a:pt x="1685239" y="5773611"/>
                    <a:pt x="1901965" y="5908497"/>
                    <a:pt x="2018030" y="6109018"/>
                  </a:cubicBezTo>
                  <a:cubicBezTo>
                    <a:pt x="2134019" y="6309449"/>
                    <a:pt x="2350821" y="6444425"/>
                    <a:pt x="2599093" y="6444425"/>
                  </a:cubicBezTo>
                  <a:cubicBezTo>
                    <a:pt x="2718685" y="6444579"/>
                    <a:pt x="2836127" y="6412633"/>
                    <a:pt x="2939161" y="6351918"/>
                  </a:cubicBezTo>
                  <a:cubicBezTo>
                    <a:pt x="3153194" y="6230544"/>
                    <a:pt x="3406191" y="6239637"/>
                    <a:pt x="3605479" y="6354496"/>
                  </a:cubicBezTo>
                  <a:lnTo>
                    <a:pt x="3605479" y="6354255"/>
                  </a:lnTo>
                  <a:lnTo>
                    <a:pt x="3605517" y="6354331"/>
                  </a:lnTo>
                  <a:cubicBezTo>
                    <a:pt x="3926408" y="6539573"/>
                    <a:pt x="4336694" y="6429617"/>
                    <a:pt x="4521987" y="6108764"/>
                  </a:cubicBezTo>
                  <a:cubicBezTo>
                    <a:pt x="4646130" y="5893766"/>
                    <a:pt x="4871314" y="5773446"/>
                    <a:pt x="5102961" y="5773281"/>
                  </a:cubicBezTo>
                  <a:lnTo>
                    <a:pt x="5102911" y="5773192"/>
                  </a:lnTo>
                  <a:cubicBezTo>
                    <a:pt x="5334558" y="5773027"/>
                    <a:pt x="5559780" y="5652707"/>
                    <a:pt x="5683885" y="5437709"/>
                  </a:cubicBezTo>
                  <a:cubicBezTo>
                    <a:pt x="5745010" y="5331855"/>
                    <a:pt x="5774017" y="5216234"/>
                    <a:pt x="5773890" y="5102213"/>
                  </a:cubicBezTo>
                  <a:lnTo>
                    <a:pt x="5773979" y="5102290"/>
                  </a:lnTo>
                  <a:cubicBezTo>
                    <a:pt x="5774182" y="4878846"/>
                    <a:pt x="5886145" y="4661358"/>
                    <a:pt x="6087059" y="4534828"/>
                  </a:cubicBezTo>
                  <a:cubicBezTo>
                    <a:pt x="6195364" y="4477881"/>
                    <a:pt x="6289357" y="4390620"/>
                    <a:pt x="6355029" y="4276866"/>
                  </a:cubicBezTo>
                  <a:cubicBezTo>
                    <a:pt x="6479222" y="4061753"/>
                    <a:pt x="6470777" y="3806572"/>
                    <a:pt x="6355118" y="3605886"/>
                  </a:cubicBezTo>
                  <a:lnTo>
                    <a:pt x="6355156" y="3605886"/>
                  </a:lnTo>
                  <a:cubicBezTo>
                    <a:pt x="6239535" y="3405201"/>
                    <a:pt x="6231077" y="3150020"/>
                    <a:pt x="6355245" y="2934971"/>
                  </a:cubicBezTo>
                  <a:cubicBezTo>
                    <a:pt x="6540525" y="2614080"/>
                    <a:pt x="6430568" y="2203832"/>
                    <a:pt x="6109677" y="2018552"/>
                  </a:cubicBezTo>
                  <a:lnTo>
                    <a:pt x="6109627" y="2018501"/>
                  </a:lnTo>
                  <a:lnTo>
                    <a:pt x="6109754" y="2018463"/>
                  </a:lnTo>
                  <a:cubicBezTo>
                    <a:pt x="5910847" y="1903375"/>
                    <a:pt x="5776557" y="1689088"/>
                    <a:pt x="5774436" y="1443267"/>
                  </a:cubicBezTo>
                  <a:cubicBezTo>
                    <a:pt x="5775604" y="1327265"/>
                    <a:pt x="5746686" y="1209536"/>
                    <a:pt x="5684545" y="1101865"/>
                  </a:cubicBezTo>
                </a:path>
              </a:pathLst>
            </a:custGeom>
            <a:solidFill>
              <a:srgbClr val="F0B238">
                <a:alpha val="46667"/>
              </a:srgbClr>
            </a:solidFill>
            <a:ln w="12700">
              <a:noFill/>
            </a:ln>
          </p:spPr>
        </p:sp>
      </p:grpSp>
    </p:spTree>
    <p:extLst>
      <p:ext uri="{BB962C8B-B14F-4D97-AF65-F5344CB8AC3E}">
        <p14:creationId xmlns:p14="http://schemas.microsoft.com/office/powerpoint/2010/main" val="38064445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16501409" y="8481958"/>
            <a:ext cx="1515782" cy="1552685"/>
            <a:chOff x="0" y="0"/>
            <a:chExt cx="2086610" cy="2137410"/>
          </a:xfrm>
        </p:grpSpPr>
        <p:sp>
          <p:nvSpPr>
            <p:cNvPr id="3" name="Freeform 3"/>
            <p:cNvSpPr/>
            <p:nvPr/>
          </p:nvSpPr>
          <p:spPr>
            <a:xfrm>
              <a:off x="2540" y="-2540"/>
              <a:ext cx="2087880" cy="2139950"/>
            </a:xfrm>
            <a:custGeom>
              <a:avLst/>
              <a:gdLst/>
              <a:ahLst/>
              <a:cxnLst/>
              <a:rect l="l" t="t" r="r" b="b"/>
              <a:pathLst>
                <a:path w="2087880" h="2139950">
                  <a:moveTo>
                    <a:pt x="1979930" y="486410"/>
                  </a:moveTo>
                  <a:cubicBezTo>
                    <a:pt x="1964690" y="454660"/>
                    <a:pt x="1948180" y="422910"/>
                    <a:pt x="1929130" y="393700"/>
                  </a:cubicBezTo>
                  <a:cubicBezTo>
                    <a:pt x="1908810" y="363220"/>
                    <a:pt x="1888490" y="330200"/>
                    <a:pt x="1861820" y="304800"/>
                  </a:cubicBezTo>
                  <a:cubicBezTo>
                    <a:pt x="1836420" y="280670"/>
                    <a:pt x="1808480" y="257810"/>
                    <a:pt x="1780540" y="236220"/>
                  </a:cubicBezTo>
                  <a:cubicBezTo>
                    <a:pt x="1725930" y="193040"/>
                    <a:pt x="1666240" y="154940"/>
                    <a:pt x="1606550" y="119380"/>
                  </a:cubicBezTo>
                  <a:cubicBezTo>
                    <a:pt x="1537970" y="77470"/>
                    <a:pt x="1461770" y="55880"/>
                    <a:pt x="1384300" y="34290"/>
                  </a:cubicBezTo>
                  <a:cubicBezTo>
                    <a:pt x="1337310" y="21590"/>
                    <a:pt x="1289050" y="11430"/>
                    <a:pt x="1239520" y="5080"/>
                  </a:cubicBezTo>
                  <a:cubicBezTo>
                    <a:pt x="1203960" y="0"/>
                    <a:pt x="1165860" y="2540"/>
                    <a:pt x="1129030" y="6350"/>
                  </a:cubicBezTo>
                  <a:cubicBezTo>
                    <a:pt x="1079500" y="10160"/>
                    <a:pt x="1029970" y="13970"/>
                    <a:pt x="980440" y="22860"/>
                  </a:cubicBezTo>
                  <a:cubicBezTo>
                    <a:pt x="943610" y="24130"/>
                    <a:pt x="908050" y="25400"/>
                    <a:pt x="869950" y="29210"/>
                  </a:cubicBezTo>
                  <a:cubicBezTo>
                    <a:pt x="850900" y="30480"/>
                    <a:pt x="831850" y="33020"/>
                    <a:pt x="812800" y="35560"/>
                  </a:cubicBezTo>
                  <a:cubicBezTo>
                    <a:pt x="800100" y="38100"/>
                    <a:pt x="788670" y="40640"/>
                    <a:pt x="777240" y="43180"/>
                  </a:cubicBezTo>
                  <a:cubicBezTo>
                    <a:pt x="730250" y="54610"/>
                    <a:pt x="685800" y="74930"/>
                    <a:pt x="645160" y="96520"/>
                  </a:cubicBezTo>
                  <a:cubicBezTo>
                    <a:pt x="562610" y="139700"/>
                    <a:pt x="483870" y="190500"/>
                    <a:pt x="411480" y="247650"/>
                  </a:cubicBezTo>
                  <a:cubicBezTo>
                    <a:pt x="381000" y="271780"/>
                    <a:pt x="351790" y="297180"/>
                    <a:pt x="322580" y="323850"/>
                  </a:cubicBezTo>
                  <a:cubicBezTo>
                    <a:pt x="270510" y="372110"/>
                    <a:pt x="227330" y="429260"/>
                    <a:pt x="187960" y="487680"/>
                  </a:cubicBezTo>
                  <a:cubicBezTo>
                    <a:pt x="158750" y="529590"/>
                    <a:pt x="134620" y="577850"/>
                    <a:pt x="114300" y="623570"/>
                  </a:cubicBezTo>
                  <a:cubicBezTo>
                    <a:pt x="99060" y="657860"/>
                    <a:pt x="82550" y="692150"/>
                    <a:pt x="72390" y="728980"/>
                  </a:cubicBezTo>
                  <a:cubicBezTo>
                    <a:pt x="44450" y="819150"/>
                    <a:pt x="22860" y="910590"/>
                    <a:pt x="8890" y="1003300"/>
                  </a:cubicBezTo>
                  <a:cubicBezTo>
                    <a:pt x="3810" y="1040130"/>
                    <a:pt x="1270" y="1076960"/>
                    <a:pt x="0" y="1115060"/>
                  </a:cubicBezTo>
                  <a:lnTo>
                    <a:pt x="0" y="1165860"/>
                  </a:lnTo>
                  <a:cubicBezTo>
                    <a:pt x="1270" y="1197610"/>
                    <a:pt x="2540" y="1236980"/>
                    <a:pt x="8890" y="1268730"/>
                  </a:cubicBezTo>
                  <a:cubicBezTo>
                    <a:pt x="15240" y="1305560"/>
                    <a:pt x="21590" y="1343660"/>
                    <a:pt x="31750" y="1379220"/>
                  </a:cubicBezTo>
                  <a:cubicBezTo>
                    <a:pt x="54610" y="1452880"/>
                    <a:pt x="78740" y="1527810"/>
                    <a:pt x="118110" y="1595120"/>
                  </a:cubicBezTo>
                  <a:cubicBezTo>
                    <a:pt x="138430" y="1629410"/>
                    <a:pt x="160020" y="1663700"/>
                    <a:pt x="182880" y="1695450"/>
                  </a:cubicBezTo>
                  <a:cubicBezTo>
                    <a:pt x="212090" y="1738630"/>
                    <a:pt x="241300" y="1780540"/>
                    <a:pt x="278130" y="1817370"/>
                  </a:cubicBezTo>
                  <a:cubicBezTo>
                    <a:pt x="322580" y="1863090"/>
                    <a:pt x="374650" y="1903730"/>
                    <a:pt x="427990" y="1939290"/>
                  </a:cubicBezTo>
                  <a:cubicBezTo>
                    <a:pt x="539750" y="2012950"/>
                    <a:pt x="673100" y="2054860"/>
                    <a:pt x="801370" y="2090420"/>
                  </a:cubicBezTo>
                  <a:cubicBezTo>
                    <a:pt x="831850" y="2099310"/>
                    <a:pt x="863600" y="2106930"/>
                    <a:pt x="895350" y="2113280"/>
                  </a:cubicBezTo>
                  <a:cubicBezTo>
                    <a:pt x="944880" y="2123440"/>
                    <a:pt x="994410" y="2134870"/>
                    <a:pt x="1043940" y="2137410"/>
                  </a:cubicBezTo>
                  <a:cubicBezTo>
                    <a:pt x="1083310" y="2139950"/>
                    <a:pt x="1123950" y="2136140"/>
                    <a:pt x="1163320" y="2133600"/>
                  </a:cubicBezTo>
                  <a:cubicBezTo>
                    <a:pt x="1216660" y="2129790"/>
                    <a:pt x="1270000" y="2124710"/>
                    <a:pt x="1323340" y="2113280"/>
                  </a:cubicBezTo>
                  <a:cubicBezTo>
                    <a:pt x="1375410" y="2101850"/>
                    <a:pt x="1424940" y="2084070"/>
                    <a:pt x="1473200" y="2062480"/>
                  </a:cubicBezTo>
                  <a:cubicBezTo>
                    <a:pt x="1549400" y="2029460"/>
                    <a:pt x="1623060" y="1983740"/>
                    <a:pt x="1678940" y="1921510"/>
                  </a:cubicBezTo>
                  <a:cubicBezTo>
                    <a:pt x="1739900" y="1852930"/>
                    <a:pt x="1798320" y="1783080"/>
                    <a:pt x="1847850" y="1705610"/>
                  </a:cubicBezTo>
                  <a:cubicBezTo>
                    <a:pt x="1896110" y="1630680"/>
                    <a:pt x="1936750" y="1550670"/>
                    <a:pt x="1976120" y="1469390"/>
                  </a:cubicBezTo>
                  <a:cubicBezTo>
                    <a:pt x="2007870" y="1403350"/>
                    <a:pt x="2039620" y="1334770"/>
                    <a:pt x="2056130" y="1262380"/>
                  </a:cubicBezTo>
                  <a:cubicBezTo>
                    <a:pt x="2067560" y="1212850"/>
                    <a:pt x="2077720" y="1162050"/>
                    <a:pt x="2082800" y="1112520"/>
                  </a:cubicBezTo>
                  <a:cubicBezTo>
                    <a:pt x="2086610" y="1074420"/>
                    <a:pt x="2087880" y="1037590"/>
                    <a:pt x="2087880" y="1000760"/>
                  </a:cubicBezTo>
                  <a:cubicBezTo>
                    <a:pt x="2087880" y="910590"/>
                    <a:pt x="2082800" y="820420"/>
                    <a:pt x="2067560" y="731520"/>
                  </a:cubicBezTo>
                  <a:cubicBezTo>
                    <a:pt x="2061210" y="695960"/>
                    <a:pt x="2052320" y="661670"/>
                    <a:pt x="2039620" y="628650"/>
                  </a:cubicBezTo>
                  <a:cubicBezTo>
                    <a:pt x="2019300" y="581660"/>
                    <a:pt x="2002790" y="533400"/>
                    <a:pt x="1979930" y="486410"/>
                  </a:cubicBezTo>
                  <a:close/>
                </a:path>
              </a:pathLst>
            </a:custGeom>
            <a:blipFill>
              <a:blip r:embed="rId2"/>
              <a:stretch>
                <a:fillRect l="-4042" r="-230835"/>
              </a:stretch>
            </a:blipFill>
          </p:spPr>
        </p:sp>
      </p:grpSp>
      <p:sp>
        <p:nvSpPr>
          <p:cNvPr id="4" name="TextBox 4"/>
          <p:cNvSpPr txBox="1"/>
          <p:nvPr/>
        </p:nvSpPr>
        <p:spPr>
          <a:xfrm>
            <a:off x="7451400" y="9518947"/>
            <a:ext cx="3385199" cy="506553"/>
          </a:xfrm>
          <a:prstGeom prst="rect">
            <a:avLst/>
          </a:prstGeom>
        </p:spPr>
        <p:txBody>
          <a:bodyPr lIns="0" tIns="0" rIns="0" bIns="0" rtlCol="0" anchor="t">
            <a:spAutoFit/>
          </a:bodyPr>
          <a:lstStyle/>
          <a:p>
            <a:pPr algn="ctr">
              <a:lnSpc>
                <a:spcPts val="4104"/>
              </a:lnSpc>
            </a:pPr>
            <a:r>
              <a:rPr lang="en-US" sz="2931">
                <a:solidFill>
                  <a:srgbClr val="015C60"/>
                </a:solidFill>
                <a:latin typeface="Roboto Condensed"/>
              </a:rPr>
              <a:t>#FamilyCentredECI</a:t>
            </a:r>
          </a:p>
        </p:txBody>
      </p:sp>
      <p:sp>
        <p:nvSpPr>
          <p:cNvPr id="5" name="TextBox 5"/>
          <p:cNvSpPr txBox="1"/>
          <p:nvPr/>
        </p:nvSpPr>
        <p:spPr>
          <a:xfrm>
            <a:off x="387680" y="465868"/>
            <a:ext cx="16833520" cy="2378087"/>
          </a:xfrm>
          <a:prstGeom prst="rect">
            <a:avLst/>
          </a:prstGeom>
        </p:spPr>
        <p:txBody>
          <a:bodyPr wrap="square" lIns="0" tIns="0" rIns="0" bIns="0" rtlCol="0" anchor="t">
            <a:spAutoFit/>
          </a:bodyPr>
          <a:lstStyle/>
          <a:p>
            <a:pPr>
              <a:lnSpc>
                <a:spcPts val="9817"/>
              </a:lnSpc>
            </a:pPr>
            <a:r>
              <a:rPr lang="en-US" sz="5400">
                <a:solidFill>
                  <a:srgbClr val="015C60"/>
                </a:solidFill>
                <a:latin typeface="Open Sans Extra Bold"/>
              </a:rPr>
              <a:t>Augmentative and alternative communication: AAC</a:t>
            </a:r>
          </a:p>
        </p:txBody>
      </p:sp>
      <p:sp>
        <p:nvSpPr>
          <p:cNvPr id="6" name="TextBox 6"/>
          <p:cNvSpPr txBox="1"/>
          <p:nvPr/>
        </p:nvSpPr>
        <p:spPr>
          <a:xfrm>
            <a:off x="387680" y="2930761"/>
            <a:ext cx="17136663" cy="2588081"/>
          </a:xfrm>
          <a:prstGeom prst="rect">
            <a:avLst/>
          </a:prstGeom>
        </p:spPr>
        <p:txBody>
          <a:bodyPr lIns="0" tIns="0" rIns="0" bIns="0" rtlCol="0" anchor="t">
            <a:spAutoFit/>
          </a:bodyPr>
          <a:lstStyle/>
          <a:p>
            <a:pPr algn="ctr">
              <a:lnSpc>
                <a:spcPts val="5151"/>
              </a:lnSpc>
            </a:pPr>
            <a:endParaRPr lang="en-US" sz="3200" b="1">
              <a:solidFill>
                <a:schemeClr val="accent4"/>
              </a:solidFill>
              <a:latin typeface="Lato"/>
            </a:endParaRPr>
          </a:p>
          <a:p>
            <a:pPr algn="ctr">
              <a:lnSpc>
                <a:spcPts val="5151"/>
              </a:lnSpc>
            </a:pPr>
            <a:r>
              <a:rPr lang="en-US" sz="3200" b="1">
                <a:solidFill>
                  <a:schemeClr val="accent4"/>
                </a:solidFill>
                <a:latin typeface="Lato"/>
              </a:rPr>
              <a:t>Thank you!</a:t>
            </a:r>
          </a:p>
          <a:p>
            <a:pPr algn="ctr">
              <a:lnSpc>
                <a:spcPts val="5151"/>
              </a:lnSpc>
            </a:pPr>
            <a:endParaRPr lang="en-US" sz="3200" b="1">
              <a:solidFill>
                <a:schemeClr val="accent4"/>
              </a:solidFill>
              <a:latin typeface="Lato"/>
            </a:endParaRPr>
          </a:p>
          <a:p>
            <a:pPr algn="ctr">
              <a:lnSpc>
                <a:spcPts val="5151"/>
              </a:lnSpc>
            </a:pPr>
            <a:r>
              <a:rPr lang="en-US" sz="3200" b="1">
                <a:solidFill>
                  <a:schemeClr val="accent4"/>
                </a:solidFill>
                <a:latin typeface="Lato"/>
              </a:rPr>
              <a:t>may.agius.2@gov.mt</a:t>
            </a:r>
          </a:p>
        </p:txBody>
      </p:sp>
      <p:grpSp>
        <p:nvGrpSpPr>
          <p:cNvPr id="7" name="Group 7"/>
          <p:cNvGrpSpPr>
            <a:grpSpLocks noChangeAspect="1"/>
          </p:cNvGrpSpPr>
          <p:nvPr/>
        </p:nvGrpSpPr>
        <p:grpSpPr>
          <a:xfrm rot="-953645">
            <a:off x="16042462" y="-4493317"/>
            <a:ext cx="6812121" cy="6811345"/>
            <a:chOff x="0" y="0"/>
            <a:chExt cx="6350013" cy="6349289"/>
          </a:xfrm>
        </p:grpSpPr>
        <p:sp>
          <p:nvSpPr>
            <p:cNvPr id="8" name="Freeform 8"/>
            <p:cNvSpPr/>
            <p:nvPr/>
          </p:nvSpPr>
          <p:spPr>
            <a:xfrm>
              <a:off x="-95250" y="-95136"/>
              <a:ext cx="6540525" cy="6539573"/>
            </a:xfrm>
            <a:custGeom>
              <a:avLst/>
              <a:gdLst/>
              <a:ahLst/>
              <a:cxnLst/>
              <a:rect l="l" t="t" r="r" b="b"/>
              <a:pathLst>
                <a:path w="6540525" h="6539573">
                  <a:moveTo>
                    <a:pt x="5684545" y="1101865"/>
                  </a:moveTo>
                  <a:cubicBezTo>
                    <a:pt x="5560364" y="886829"/>
                    <a:pt x="5335181" y="766521"/>
                    <a:pt x="5103533" y="766356"/>
                  </a:cubicBezTo>
                  <a:lnTo>
                    <a:pt x="5103571" y="766318"/>
                  </a:lnTo>
                  <a:cubicBezTo>
                    <a:pt x="4871923" y="766115"/>
                    <a:pt x="4646701" y="645821"/>
                    <a:pt x="4522559" y="430810"/>
                  </a:cubicBezTo>
                  <a:cubicBezTo>
                    <a:pt x="4337317" y="109919"/>
                    <a:pt x="3927030" y="0"/>
                    <a:pt x="3606140" y="185281"/>
                  </a:cubicBezTo>
                  <a:lnTo>
                    <a:pt x="3606089" y="185319"/>
                  </a:lnTo>
                  <a:lnTo>
                    <a:pt x="3606089" y="185115"/>
                  </a:lnTo>
                  <a:cubicBezTo>
                    <a:pt x="3406788" y="299936"/>
                    <a:pt x="3153854" y="309029"/>
                    <a:pt x="2939771" y="187630"/>
                  </a:cubicBezTo>
                  <a:cubicBezTo>
                    <a:pt x="2836743" y="126902"/>
                    <a:pt x="2719296" y="94958"/>
                    <a:pt x="2599703" y="95136"/>
                  </a:cubicBezTo>
                  <a:cubicBezTo>
                    <a:pt x="2351405" y="95136"/>
                    <a:pt x="2134641" y="230048"/>
                    <a:pt x="2018614" y="430568"/>
                  </a:cubicBezTo>
                  <a:lnTo>
                    <a:pt x="2018614" y="430530"/>
                  </a:lnTo>
                  <a:cubicBezTo>
                    <a:pt x="1902625" y="631012"/>
                    <a:pt x="1685811" y="765925"/>
                    <a:pt x="1437551" y="765925"/>
                  </a:cubicBezTo>
                  <a:cubicBezTo>
                    <a:pt x="1067029" y="765925"/>
                    <a:pt x="766686" y="1066267"/>
                    <a:pt x="766686" y="1436789"/>
                  </a:cubicBezTo>
                  <a:lnTo>
                    <a:pt x="766686" y="1436866"/>
                  </a:lnTo>
                  <a:lnTo>
                    <a:pt x="766483" y="1436789"/>
                  </a:lnTo>
                  <a:cubicBezTo>
                    <a:pt x="766280" y="1666672"/>
                    <a:pt x="647802" y="1890154"/>
                    <a:pt x="435902" y="2014906"/>
                  </a:cubicBezTo>
                  <a:cubicBezTo>
                    <a:pt x="331646" y="2073744"/>
                    <a:pt x="245134" y="2159541"/>
                    <a:pt x="185433" y="2263305"/>
                  </a:cubicBezTo>
                  <a:cubicBezTo>
                    <a:pt x="61277" y="2478367"/>
                    <a:pt x="69723" y="2733523"/>
                    <a:pt x="185395" y="2934246"/>
                  </a:cubicBezTo>
                  <a:lnTo>
                    <a:pt x="185357" y="2934246"/>
                  </a:lnTo>
                  <a:cubicBezTo>
                    <a:pt x="300939" y="3134932"/>
                    <a:pt x="309385" y="3390113"/>
                    <a:pt x="185230" y="3605149"/>
                  </a:cubicBezTo>
                  <a:cubicBezTo>
                    <a:pt x="0" y="3926002"/>
                    <a:pt x="109906" y="4336288"/>
                    <a:pt x="430797" y="4521569"/>
                  </a:cubicBezTo>
                  <a:lnTo>
                    <a:pt x="430835" y="4521607"/>
                  </a:lnTo>
                  <a:lnTo>
                    <a:pt x="430708" y="4521695"/>
                  </a:lnTo>
                  <a:cubicBezTo>
                    <a:pt x="631228" y="4637634"/>
                    <a:pt x="766077" y="4854448"/>
                    <a:pt x="766077" y="5102746"/>
                  </a:cubicBezTo>
                  <a:cubicBezTo>
                    <a:pt x="766077" y="5473268"/>
                    <a:pt x="1066419" y="5773611"/>
                    <a:pt x="1436929" y="5773611"/>
                  </a:cubicBezTo>
                  <a:cubicBezTo>
                    <a:pt x="1685239" y="5773611"/>
                    <a:pt x="1901965" y="5908497"/>
                    <a:pt x="2018030" y="6109018"/>
                  </a:cubicBezTo>
                  <a:cubicBezTo>
                    <a:pt x="2134019" y="6309449"/>
                    <a:pt x="2350821" y="6444425"/>
                    <a:pt x="2599093" y="6444425"/>
                  </a:cubicBezTo>
                  <a:cubicBezTo>
                    <a:pt x="2718685" y="6444579"/>
                    <a:pt x="2836127" y="6412633"/>
                    <a:pt x="2939161" y="6351918"/>
                  </a:cubicBezTo>
                  <a:cubicBezTo>
                    <a:pt x="3153194" y="6230544"/>
                    <a:pt x="3406191" y="6239637"/>
                    <a:pt x="3605479" y="6354496"/>
                  </a:cubicBezTo>
                  <a:lnTo>
                    <a:pt x="3605479" y="6354255"/>
                  </a:lnTo>
                  <a:lnTo>
                    <a:pt x="3605517" y="6354331"/>
                  </a:lnTo>
                  <a:cubicBezTo>
                    <a:pt x="3926408" y="6539573"/>
                    <a:pt x="4336694" y="6429617"/>
                    <a:pt x="4521987" y="6108764"/>
                  </a:cubicBezTo>
                  <a:cubicBezTo>
                    <a:pt x="4646130" y="5893766"/>
                    <a:pt x="4871314" y="5773446"/>
                    <a:pt x="5102961" y="5773281"/>
                  </a:cubicBezTo>
                  <a:lnTo>
                    <a:pt x="5102911" y="5773192"/>
                  </a:lnTo>
                  <a:cubicBezTo>
                    <a:pt x="5334558" y="5773027"/>
                    <a:pt x="5559780" y="5652707"/>
                    <a:pt x="5683885" y="5437709"/>
                  </a:cubicBezTo>
                  <a:cubicBezTo>
                    <a:pt x="5745010" y="5331855"/>
                    <a:pt x="5774017" y="5216234"/>
                    <a:pt x="5773890" y="5102213"/>
                  </a:cubicBezTo>
                  <a:lnTo>
                    <a:pt x="5773979" y="5102290"/>
                  </a:lnTo>
                  <a:cubicBezTo>
                    <a:pt x="5774182" y="4878846"/>
                    <a:pt x="5886145" y="4661358"/>
                    <a:pt x="6087059" y="4534828"/>
                  </a:cubicBezTo>
                  <a:cubicBezTo>
                    <a:pt x="6195364" y="4477881"/>
                    <a:pt x="6289357" y="4390620"/>
                    <a:pt x="6355029" y="4276866"/>
                  </a:cubicBezTo>
                  <a:cubicBezTo>
                    <a:pt x="6479222" y="4061753"/>
                    <a:pt x="6470777" y="3806572"/>
                    <a:pt x="6355118" y="3605886"/>
                  </a:cubicBezTo>
                  <a:lnTo>
                    <a:pt x="6355156" y="3605886"/>
                  </a:lnTo>
                  <a:cubicBezTo>
                    <a:pt x="6239535" y="3405201"/>
                    <a:pt x="6231077" y="3150020"/>
                    <a:pt x="6355245" y="2934971"/>
                  </a:cubicBezTo>
                  <a:cubicBezTo>
                    <a:pt x="6540525" y="2614080"/>
                    <a:pt x="6430568" y="2203832"/>
                    <a:pt x="6109677" y="2018552"/>
                  </a:cubicBezTo>
                  <a:lnTo>
                    <a:pt x="6109627" y="2018501"/>
                  </a:lnTo>
                  <a:lnTo>
                    <a:pt x="6109754" y="2018463"/>
                  </a:lnTo>
                  <a:cubicBezTo>
                    <a:pt x="5910847" y="1903375"/>
                    <a:pt x="5776557" y="1689088"/>
                    <a:pt x="5774436" y="1443267"/>
                  </a:cubicBezTo>
                  <a:cubicBezTo>
                    <a:pt x="5775604" y="1327265"/>
                    <a:pt x="5746686" y="1209536"/>
                    <a:pt x="5684545" y="1101865"/>
                  </a:cubicBezTo>
                </a:path>
              </a:pathLst>
            </a:custGeom>
            <a:solidFill>
              <a:srgbClr val="F0B238">
                <a:alpha val="46667"/>
              </a:srgbClr>
            </a:solidFill>
            <a:ln w="12700">
              <a:noFill/>
            </a:ln>
          </p:spPr>
        </p:sp>
      </p:grpSp>
      <p:grpSp>
        <p:nvGrpSpPr>
          <p:cNvPr id="9" name="Group 9"/>
          <p:cNvGrpSpPr>
            <a:grpSpLocks noChangeAspect="1"/>
          </p:cNvGrpSpPr>
          <p:nvPr/>
        </p:nvGrpSpPr>
        <p:grpSpPr>
          <a:xfrm rot="-953645">
            <a:off x="-1759368" y="9368068"/>
            <a:ext cx="3518736" cy="3518335"/>
            <a:chOff x="0" y="0"/>
            <a:chExt cx="6350013" cy="6349289"/>
          </a:xfrm>
        </p:grpSpPr>
        <p:sp>
          <p:nvSpPr>
            <p:cNvPr id="10" name="Freeform 10"/>
            <p:cNvSpPr/>
            <p:nvPr/>
          </p:nvSpPr>
          <p:spPr>
            <a:xfrm>
              <a:off x="-95250" y="-95136"/>
              <a:ext cx="6540525" cy="6539573"/>
            </a:xfrm>
            <a:custGeom>
              <a:avLst/>
              <a:gdLst/>
              <a:ahLst/>
              <a:cxnLst/>
              <a:rect l="l" t="t" r="r" b="b"/>
              <a:pathLst>
                <a:path w="6540525" h="6539573">
                  <a:moveTo>
                    <a:pt x="5684545" y="1101865"/>
                  </a:moveTo>
                  <a:cubicBezTo>
                    <a:pt x="5560364" y="886829"/>
                    <a:pt x="5335181" y="766521"/>
                    <a:pt x="5103533" y="766356"/>
                  </a:cubicBezTo>
                  <a:lnTo>
                    <a:pt x="5103571" y="766318"/>
                  </a:lnTo>
                  <a:cubicBezTo>
                    <a:pt x="4871923" y="766115"/>
                    <a:pt x="4646701" y="645821"/>
                    <a:pt x="4522559" y="430810"/>
                  </a:cubicBezTo>
                  <a:cubicBezTo>
                    <a:pt x="4337317" y="109919"/>
                    <a:pt x="3927030" y="0"/>
                    <a:pt x="3606140" y="185281"/>
                  </a:cubicBezTo>
                  <a:lnTo>
                    <a:pt x="3606089" y="185319"/>
                  </a:lnTo>
                  <a:lnTo>
                    <a:pt x="3606089" y="185115"/>
                  </a:lnTo>
                  <a:cubicBezTo>
                    <a:pt x="3406788" y="299936"/>
                    <a:pt x="3153854" y="309029"/>
                    <a:pt x="2939771" y="187630"/>
                  </a:cubicBezTo>
                  <a:cubicBezTo>
                    <a:pt x="2836743" y="126902"/>
                    <a:pt x="2719296" y="94958"/>
                    <a:pt x="2599703" y="95136"/>
                  </a:cubicBezTo>
                  <a:cubicBezTo>
                    <a:pt x="2351405" y="95136"/>
                    <a:pt x="2134641" y="230048"/>
                    <a:pt x="2018614" y="430568"/>
                  </a:cubicBezTo>
                  <a:lnTo>
                    <a:pt x="2018614" y="430530"/>
                  </a:lnTo>
                  <a:cubicBezTo>
                    <a:pt x="1902625" y="631012"/>
                    <a:pt x="1685811" y="765925"/>
                    <a:pt x="1437551" y="765925"/>
                  </a:cubicBezTo>
                  <a:cubicBezTo>
                    <a:pt x="1067029" y="765925"/>
                    <a:pt x="766686" y="1066267"/>
                    <a:pt x="766686" y="1436789"/>
                  </a:cubicBezTo>
                  <a:lnTo>
                    <a:pt x="766686" y="1436866"/>
                  </a:lnTo>
                  <a:lnTo>
                    <a:pt x="766483" y="1436789"/>
                  </a:lnTo>
                  <a:cubicBezTo>
                    <a:pt x="766280" y="1666672"/>
                    <a:pt x="647802" y="1890154"/>
                    <a:pt x="435902" y="2014906"/>
                  </a:cubicBezTo>
                  <a:cubicBezTo>
                    <a:pt x="331646" y="2073744"/>
                    <a:pt x="245134" y="2159541"/>
                    <a:pt x="185433" y="2263305"/>
                  </a:cubicBezTo>
                  <a:cubicBezTo>
                    <a:pt x="61277" y="2478367"/>
                    <a:pt x="69723" y="2733523"/>
                    <a:pt x="185395" y="2934246"/>
                  </a:cubicBezTo>
                  <a:lnTo>
                    <a:pt x="185357" y="2934246"/>
                  </a:lnTo>
                  <a:cubicBezTo>
                    <a:pt x="300939" y="3134932"/>
                    <a:pt x="309385" y="3390113"/>
                    <a:pt x="185230" y="3605149"/>
                  </a:cubicBezTo>
                  <a:cubicBezTo>
                    <a:pt x="0" y="3926002"/>
                    <a:pt x="109906" y="4336288"/>
                    <a:pt x="430797" y="4521569"/>
                  </a:cubicBezTo>
                  <a:lnTo>
                    <a:pt x="430835" y="4521607"/>
                  </a:lnTo>
                  <a:lnTo>
                    <a:pt x="430708" y="4521695"/>
                  </a:lnTo>
                  <a:cubicBezTo>
                    <a:pt x="631228" y="4637634"/>
                    <a:pt x="766077" y="4854448"/>
                    <a:pt x="766077" y="5102746"/>
                  </a:cubicBezTo>
                  <a:cubicBezTo>
                    <a:pt x="766077" y="5473268"/>
                    <a:pt x="1066419" y="5773611"/>
                    <a:pt x="1436929" y="5773611"/>
                  </a:cubicBezTo>
                  <a:cubicBezTo>
                    <a:pt x="1685239" y="5773611"/>
                    <a:pt x="1901965" y="5908497"/>
                    <a:pt x="2018030" y="6109018"/>
                  </a:cubicBezTo>
                  <a:cubicBezTo>
                    <a:pt x="2134019" y="6309449"/>
                    <a:pt x="2350821" y="6444425"/>
                    <a:pt x="2599093" y="6444425"/>
                  </a:cubicBezTo>
                  <a:cubicBezTo>
                    <a:pt x="2718685" y="6444579"/>
                    <a:pt x="2836127" y="6412633"/>
                    <a:pt x="2939161" y="6351918"/>
                  </a:cubicBezTo>
                  <a:cubicBezTo>
                    <a:pt x="3153194" y="6230544"/>
                    <a:pt x="3406191" y="6239637"/>
                    <a:pt x="3605479" y="6354496"/>
                  </a:cubicBezTo>
                  <a:lnTo>
                    <a:pt x="3605479" y="6354255"/>
                  </a:lnTo>
                  <a:lnTo>
                    <a:pt x="3605517" y="6354331"/>
                  </a:lnTo>
                  <a:cubicBezTo>
                    <a:pt x="3926408" y="6539573"/>
                    <a:pt x="4336694" y="6429617"/>
                    <a:pt x="4521987" y="6108764"/>
                  </a:cubicBezTo>
                  <a:cubicBezTo>
                    <a:pt x="4646130" y="5893766"/>
                    <a:pt x="4871314" y="5773446"/>
                    <a:pt x="5102961" y="5773281"/>
                  </a:cubicBezTo>
                  <a:lnTo>
                    <a:pt x="5102911" y="5773192"/>
                  </a:lnTo>
                  <a:cubicBezTo>
                    <a:pt x="5334558" y="5773027"/>
                    <a:pt x="5559780" y="5652707"/>
                    <a:pt x="5683885" y="5437709"/>
                  </a:cubicBezTo>
                  <a:cubicBezTo>
                    <a:pt x="5745010" y="5331855"/>
                    <a:pt x="5774017" y="5216234"/>
                    <a:pt x="5773890" y="5102213"/>
                  </a:cubicBezTo>
                  <a:lnTo>
                    <a:pt x="5773979" y="5102290"/>
                  </a:lnTo>
                  <a:cubicBezTo>
                    <a:pt x="5774182" y="4878846"/>
                    <a:pt x="5886145" y="4661358"/>
                    <a:pt x="6087059" y="4534828"/>
                  </a:cubicBezTo>
                  <a:cubicBezTo>
                    <a:pt x="6195364" y="4477881"/>
                    <a:pt x="6289357" y="4390620"/>
                    <a:pt x="6355029" y="4276866"/>
                  </a:cubicBezTo>
                  <a:cubicBezTo>
                    <a:pt x="6479222" y="4061753"/>
                    <a:pt x="6470777" y="3806572"/>
                    <a:pt x="6355118" y="3605886"/>
                  </a:cubicBezTo>
                  <a:lnTo>
                    <a:pt x="6355156" y="3605886"/>
                  </a:lnTo>
                  <a:cubicBezTo>
                    <a:pt x="6239535" y="3405201"/>
                    <a:pt x="6231077" y="3150020"/>
                    <a:pt x="6355245" y="2934971"/>
                  </a:cubicBezTo>
                  <a:cubicBezTo>
                    <a:pt x="6540525" y="2614080"/>
                    <a:pt x="6430568" y="2203832"/>
                    <a:pt x="6109677" y="2018552"/>
                  </a:cubicBezTo>
                  <a:lnTo>
                    <a:pt x="6109627" y="2018501"/>
                  </a:lnTo>
                  <a:lnTo>
                    <a:pt x="6109754" y="2018463"/>
                  </a:lnTo>
                  <a:cubicBezTo>
                    <a:pt x="5910847" y="1903375"/>
                    <a:pt x="5776557" y="1689088"/>
                    <a:pt x="5774436" y="1443267"/>
                  </a:cubicBezTo>
                  <a:cubicBezTo>
                    <a:pt x="5775604" y="1327265"/>
                    <a:pt x="5746686" y="1209536"/>
                    <a:pt x="5684545" y="1101865"/>
                  </a:cubicBezTo>
                </a:path>
              </a:pathLst>
            </a:custGeom>
            <a:solidFill>
              <a:srgbClr val="F0B238">
                <a:alpha val="46667"/>
              </a:srgbClr>
            </a:solidFill>
            <a:ln w="12700">
              <a:noFill/>
            </a:ln>
          </p:spPr>
        </p:sp>
      </p:grpSp>
    </p:spTree>
    <p:extLst>
      <p:ext uri="{BB962C8B-B14F-4D97-AF65-F5344CB8AC3E}">
        <p14:creationId xmlns:p14="http://schemas.microsoft.com/office/powerpoint/2010/main" val="8537136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675644" y="-3492386"/>
            <a:ext cx="12737985" cy="12750686"/>
            <a:chOff x="0" y="0"/>
            <a:chExt cx="16983979" cy="17000914"/>
          </a:xfrm>
        </p:grpSpPr>
        <p:grpSp>
          <p:nvGrpSpPr>
            <p:cNvPr id="3" name="Group 3"/>
            <p:cNvGrpSpPr>
              <a:grpSpLocks noChangeAspect="1"/>
            </p:cNvGrpSpPr>
            <p:nvPr/>
          </p:nvGrpSpPr>
          <p:grpSpPr>
            <a:xfrm rot="-953645">
              <a:off x="1954665" y="1584102"/>
              <a:ext cx="13445451" cy="13443918"/>
              <a:chOff x="0" y="0"/>
              <a:chExt cx="6350013" cy="6349289"/>
            </a:xfrm>
          </p:grpSpPr>
          <p:sp>
            <p:nvSpPr>
              <p:cNvPr id="4" name="Freeform 4"/>
              <p:cNvSpPr/>
              <p:nvPr/>
            </p:nvSpPr>
            <p:spPr>
              <a:xfrm>
                <a:off x="-95250" y="-95136"/>
                <a:ext cx="6540525" cy="6539573"/>
              </a:xfrm>
              <a:custGeom>
                <a:avLst/>
                <a:gdLst/>
                <a:ahLst/>
                <a:cxnLst/>
                <a:rect l="l" t="t" r="r" b="b"/>
                <a:pathLst>
                  <a:path w="6540525" h="6539573">
                    <a:moveTo>
                      <a:pt x="5684545" y="1101865"/>
                    </a:moveTo>
                    <a:cubicBezTo>
                      <a:pt x="5560364" y="886829"/>
                      <a:pt x="5335181" y="766521"/>
                      <a:pt x="5103533" y="766356"/>
                    </a:cubicBezTo>
                    <a:lnTo>
                      <a:pt x="5103571" y="766318"/>
                    </a:lnTo>
                    <a:cubicBezTo>
                      <a:pt x="4871923" y="766115"/>
                      <a:pt x="4646701" y="645821"/>
                      <a:pt x="4522559" y="430810"/>
                    </a:cubicBezTo>
                    <a:cubicBezTo>
                      <a:pt x="4337317" y="109919"/>
                      <a:pt x="3927030" y="0"/>
                      <a:pt x="3606140" y="185281"/>
                    </a:cubicBezTo>
                    <a:lnTo>
                      <a:pt x="3606089" y="185319"/>
                    </a:lnTo>
                    <a:lnTo>
                      <a:pt x="3606089" y="185115"/>
                    </a:lnTo>
                    <a:cubicBezTo>
                      <a:pt x="3406788" y="299936"/>
                      <a:pt x="3153854" y="309029"/>
                      <a:pt x="2939771" y="187630"/>
                    </a:cubicBezTo>
                    <a:cubicBezTo>
                      <a:pt x="2836743" y="126902"/>
                      <a:pt x="2719296" y="94958"/>
                      <a:pt x="2599703" y="95136"/>
                    </a:cubicBezTo>
                    <a:cubicBezTo>
                      <a:pt x="2351405" y="95136"/>
                      <a:pt x="2134641" y="230048"/>
                      <a:pt x="2018614" y="430568"/>
                    </a:cubicBezTo>
                    <a:lnTo>
                      <a:pt x="2018614" y="430530"/>
                    </a:lnTo>
                    <a:cubicBezTo>
                      <a:pt x="1902625" y="631012"/>
                      <a:pt x="1685811" y="765925"/>
                      <a:pt x="1437551" y="765925"/>
                    </a:cubicBezTo>
                    <a:cubicBezTo>
                      <a:pt x="1067029" y="765925"/>
                      <a:pt x="766686" y="1066267"/>
                      <a:pt x="766686" y="1436789"/>
                    </a:cubicBezTo>
                    <a:lnTo>
                      <a:pt x="766686" y="1436866"/>
                    </a:lnTo>
                    <a:lnTo>
                      <a:pt x="766483" y="1436789"/>
                    </a:lnTo>
                    <a:cubicBezTo>
                      <a:pt x="766280" y="1666672"/>
                      <a:pt x="647802" y="1890154"/>
                      <a:pt x="435902" y="2014906"/>
                    </a:cubicBezTo>
                    <a:cubicBezTo>
                      <a:pt x="331646" y="2073744"/>
                      <a:pt x="245134" y="2159541"/>
                      <a:pt x="185433" y="2263305"/>
                    </a:cubicBezTo>
                    <a:cubicBezTo>
                      <a:pt x="61277" y="2478367"/>
                      <a:pt x="69723" y="2733523"/>
                      <a:pt x="185395" y="2934246"/>
                    </a:cubicBezTo>
                    <a:lnTo>
                      <a:pt x="185357" y="2934246"/>
                    </a:lnTo>
                    <a:cubicBezTo>
                      <a:pt x="300939" y="3134932"/>
                      <a:pt x="309385" y="3390113"/>
                      <a:pt x="185230" y="3605149"/>
                    </a:cubicBezTo>
                    <a:cubicBezTo>
                      <a:pt x="0" y="3926002"/>
                      <a:pt x="109906" y="4336288"/>
                      <a:pt x="430797" y="4521569"/>
                    </a:cubicBezTo>
                    <a:lnTo>
                      <a:pt x="430835" y="4521607"/>
                    </a:lnTo>
                    <a:lnTo>
                      <a:pt x="430708" y="4521695"/>
                    </a:lnTo>
                    <a:cubicBezTo>
                      <a:pt x="631228" y="4637634"/>
                      <a:pt x="766077" y="4854448"/>
                      <a:pt x="766077" y="5102746"/>
                    </a:cubicBezTo>
                    <a:cubicBezTo>
                      <a:pt x="766077" y="5473268"/>
                      <a:pt x="1066419" y="5773611"/>
                      <a:pt x="1436929" y="5773611"/>
                    </a:cubicBezTo>
                    <a:cubicBezTo>
                      <a:pt x="1685239" y="5773611"/>
                      <a:pt x="1901965" y="5908497"/>
                      <a:pt x="2018030" y="6109018"/>
                    </a:cubicBezTo>
                    <a:cubicBezTo>
                      <a:pt x="2134019" y="6309449"/>
                      <a:pt x="2350821" y="6444425"/>
                      <a:pt x="2599093" y="6444425"/>
                    </a:cubicBezTo>
                    <a:cubicBezTo>
                      <a:pt x="2718685" y="6444579"/>
                      <a:pt x="2836127" y="6412633"/>
                      <a:pt x="2939161" y="6351918"/>
                    </a:cubicBezTo>
                    <a:cubicBezTo>
                      <a:pt x="3153194" y="6230544"/>
                      <a:pt x="3406191" y="6239637"/>
                      <a:pt x="3605479" y="6354496"/>
                    </a:cubicBezTo>
                    <a:lnTo>
                      <a:pt x="3605479" y="6354255"/>
                    </a:lnTo>
                    <a:lnTo>
                      <a:pt x="3605517" y="6354331"/>
                    </a:lnTo>
                    <a:cubicBezTo>
                      <a:pt x="3926408" y="6539573"/>
                      <a:pt x="4336694" y="6429617"/>
                      <a:pt x="4521987" y="6108764"/>
                    </a:cubicBezTo>
                    <a:cubicBezTo>
                      <a:pt x="4646130" y="5893766"/>
                      <a:pt x="4871314" y="5773446"/>
                      <a:pt x="5102961" y="5773281"/>
                    </a:cubicBezTo>
                    <a:lnTo>
                      <a:pt x="5102911" y="5773192"/>
                    </a:lnTo>
                    <a:cubicBezTo>
                      <a:pt x="5334558" y="5773027"/>
                      <a:pt x="5559780" y="5652707"/>
                      <a:pt x="5683885" y="5437709"/>
                    </a:cubicBezTo>
                    <a:cubicBezTo>
                      <a:pt x="5745010" y="5331855"/>
                      <a:pt x="5774017" y="5216234"/>
                      <a:pt x="5773890" y="5102213"/>
                    </a:cubicBezTo>
                    <a:lnTo>
                      <a:pt x="5773979" y="5102290"/>
                    </a:lnTo>
                    <a:cubicBezTo>
                      <a:pt x="5774182" y="4878846"/>
                      <a:pt x="5886145" y="4661358"/>
                      <a:pt x="6087059" y="4534828"/>
                    </a:cubicBezTo>
                    <a:cubicBezTo>
                      <a:pt x="6195364" y="4477881"/>
                      <a:pt x="6289357" y="4390620"/>
                      <a:pt x="6355029" y="4276866"/>
                    </a:cubicBezTo>
                    <a:cubicBezTo>
                      <a:pt x="6479222" y="4061753"/>
                      <a:pt x="6470777" y="3806572"/>
                      <a:pt x="6355118" y="3605886"/>
                    </a:cubicBezTo>
                    <a:lnTo>
                      <a:pt x="6355156" y="3605886"/>
                    </a:lnTo>
                    <a:cubicBezTo>
                      <a:pt x="6239535" y="3405201"/>
                      <a:pt x="6231077" y="3150020"/>
                      <a:pt x="6355245" y="2934971"/>
                    </a:cubicBezTo>
                    <a:cubicBezTo>
                      <a:pt x="6540525" y="2614080"/>
                      <a:pt x="6430568" y="2203832"/>
                      <a:pt x="6109677" y="2018552"/>
                    </a:cubicBezTo>
                    <a:lnTo>
                      <a:pt x="6109627" y="2018501"/>
                    </a:lnTo>
                    <a:lnTo>
                      <a:pt x="6109754" y="2018463"/>
                    </a:lnTo>
                    <a:cubicBezTo>
                      <a:pt x="5910847" y="1903375"/>
                      <a:pt x="5776557" y="1689088"/>
                      <a:pt x="5774436" y="1443267"/>
                    </a:cubicBezTo>
                    <a:cubicBezTo>
                      <a:pt x="5775604" y="1327265"/>
                      <a:pt x="5746686" y="1209536"/>
                      <a:pt x="5684545" y="1101865"/>
                    </a:cubicBezTo>
                  </a:path>
                </a:pathLst>
              </a:custGeom>
              <a:solidFill>
                <a:srgbClr val="F0B238">
                  <a:alpha val="46667"/>
                </a:srgbClr>
              </a:solidFill>
              <a:ln w="12700">
                <a:noFill/>
              </a:ln>
            </p:spPr>
          </p:sp>
        </p:grpSp>
        <p:grpSp>
          <p:nvGrpSpPr>
            <p:cNvPr id="5" name="Group 5"/>
            <p:cNvGrpSpPr>
              <a:grpSpLocks noChangeAspect="1"/>
            </p:cNvGrpSpPr>
            <p:nvPr/>
          </p:nvGrpSpPr>
          <p:grpSpPr>
            <a:xfrm rot="-6337366">
              <a:off x="1472968" y="2849515"/>
              <a:ext cx="12678431" cy="12678431"/>
              <a:chOff x="0" y="0"/>
              <a:chExt cx="12700000" cy="12700000"/>
            </a:xfrm>
          </p:grpSpPr>
          <p:sp>
            <p:nvSpPr>
              <p:cNvPr id="6" name="Freeform 6"/>
              <p:cNvSpPr/>
              <p:nvPr/>
            </p:nvSpPr>
            <p:spPr>
              <a:xfrm>
                <a:off x="-11430" y="857250"/>
                <a:ext cx="13009880" cy="11644630"/>
              </a:xfrm>
              <a:custGeom>
                <a:avLst/>
                <a:gdLst/>
                <a:ahLst/>
                <a:cxnLst/>
                <a:rect l="l" t="t" r="r" b="b"/>
                <a:pathLst>
                  <a:path w="13009880" h="11644630">
                    <a:moveTo>
                      <a:pt x="10152380" y="938530"/>
                    </a:moveTo>
                    <a:cubicBezTo>
                      <a:pt x="8962390" y="189230"/>
                      <a:pt x="8643620" y="154940"/>
                      <a:pt x="7245350" y="0"/>
                    </a:cubicBezTo>
                    <a:cubicBezTo>
                      <a:pt x="4039870" y="38100"/>
                      <a:pt x="1441450" y="1889760"/>
                      <a:pt x="435610" y="4933950"/>
                    </a:cubicBezTo>
                    <a:cubicBezTo>
                      <a:pt x="91440" y="5975350"/>
                      <a:pt x="0" y="7139940"/>
                      <a:pt x="403860" y="8159750"/>
                    </a:cubicBezTo>
                    <a:cubicBezTo>
                      <a:pt x="934720" y="9499600"/>
                      <a:pt x="2254250" y="10407650"/>
                      <a:pt x="3648710" y="10773410"/>
                    </a:cubicBezTo>
                    <a:cubicBezTo>
                      <a:pt x="5043170" y="11140440"/>
                      <a:pt x="6578600" y="11644630"/>
                      <a:pt x="8008619" y="11470640"/>
                    </a:cubicBezTo>
                    <a:cubicBezTo>
                      <a:pt x="9123679" y="11334750"/>
                      <a:pt x="10237469" y="10519410"/>
                      <a:pt x="11071860" y="9767570"/>
                    </a:cubicBezTo>
                    <a:cubicBezTo>
                      <a:pt x="11625579" y="9268460"/>
                      <a:pt x="11971019" y="8576310"/>
                      <a:pt x="12202160" y="7867650"/>
                    </a:cubicBezTo>
                    <a:cubicBezTo>
                      <a:pt x="13009880" y="5401310"/>
                      <a:pt x="12348210" y="2322830"/>
                      <a:pt x="10152380" y="938530"/>
                    </a:cubicBezTo>
                    <a:close/>
                  </a:path>
                </a:pathLst>
              </a:custGeom>
              <a:solidFill>
                <a:srgbClr val="015C60"/>
              </a:solidFill>
              <a:ln w="12700">
                <a:noFill/>
              </a:ln>
            </p:spPr>
          </p:sp>
        </p:grpSp>
        <p:grpSp>
          <p:nvGrpSpPr>
            <p:cNvPr id="7" name="Group 7"/>
            <p:cNvGrpSpPr>
              <a:grpSpLocks noChangeAspect="1"/>
            </p:cNvGrpSpPr>
            <p:nvPr/>
          </p:nvGrpSpPr>
          <p:grpSpPr>
            <a:xfrm>
              <a:off x="2602063" y="3494480"/>
              <a:ext cx="10420241" cy="10673929"/>
              <a:chOff x="0" y="0"/>
              <a:chExt cx="2086610" cy="2137410"/>
            </a:xfrm>
          </p:grpSpPr>
          <p:sp>
            <p:nvSpPr>
              <p:cNvPr id="8" name="Freeform 8"/>
              <p:cNvSpPr/>
              <p:nvPr/>
            </p:nvSpPr>
            <p:spPr>
              <a:xfrm>
                <a:off x="2540" y="-2540"/>
                <a:ext cx="2087880" cy="2139950"/>
              </a:xfrm>
              <a:custGeom>
                <a:avLst/>
                <a:gdLst/>
                <a:ahLst/>
                <a:cxnLst/>
                <a:rect l="l" t="t" r="r" b="b"/>
                <a:pathLst>
                  <a:path w="2087880" h="2139950">
                    <a:moveTo>
                      <a:pt x="1979930" y="486410"/>
                    </a:moveTo>
                    <a:cubicBezTo>
                      <a:pt x="1964690" y="454660"/>
                      <a:pt x="1948180" y="422910"/>
                      <a:pt x="1929130" y="393700"/>
                    </a:cubicBezTo>
                    <a:cubicBezTo>
                      <a:pt x="1908810" y="363220"/>
                      <a:pt x="1888490" y="330200"/>
                      <a:pt x="1861820" y="304800"/>
                    </a:cubicBezTo>
                    <a:cubicBezTo>
                      <a:pt x="1836420" y="280670"/>
                      <a:pt x="1808480" y="257810"/>
                      <a:pt x="1780540" y="236220"/>
                    </a:cubicBezTo>
                    <a:cubicBezTo>
                      <a:pt x="1725930" y="193040"/>
                      <a:pt x="1666240" y="154940"/>
                      <a:pt x="1606550" y="119380"/>
                    </a:cubicBezTo>
                    <a:cubicBezTo>
                      <a:pt x="1537970" y="77470"/>
                      <a:pt x="1461770" y="55880"/>
                      <a:pt x="1384300" y="34290"/>
                    </a:cubicBezTo>
                    <a:cubicBezTo>
                      <a:pt x="1337310" y="21590"/>
                      <a:pt x="1289050" y="11430"/>
                      <a:pt x="1239520" y="5080"/>
                    </a:cubicBezTo>
                    <a:cubicBezTo>
                      <a:pt x="1203960" y="0"/>
                      <a:pt x="1165860" y="2540"/>
                      <a:pt x="1129030" y="6350"/>
                    </a:cubicBezTo>
                    <a:cubicBezTo>
                      <a:pt x="1079500" y="10160"/>
                      <a:pt x="1029970" y="13970"/>
                      <a:pt x="980440" y="22860"/>
                    </a:cubicBezTo>
                    <a:cubicBezTo>
                      <a:pt x="943610" y="24130"/>
                      <a:pt x="908050" y="25400"/>
                      <a:pt x="869950" y="29210"/>
                    </a:cubicBezTo>
                    <a:cubicBezTo>
                      <a:pt x="850900" y="30480"/>
                      <a:pt x="831850" y="33020"/>
                      <a:pt x="812800" y="35560"/>
                    </a:cubicBezTo>
                    <a:cubicBezTo>
                      <a:pt x="800100" y="38100"/>
                      <a:pt x="788670" y="40640"/>
                      <a:pt x="777240" y="43180"/>
                    </a:cubicBezTo>
                    <a:cubicBezTo>
                      <a:pt x="730250" y="54610"/>
                      <a:pt x="685800" y="74930"/>
                      <a:pt x="645160" y="96520"/>
                    </a:cubicBezTo>
                    <a:cubicBezTo>
                      <a:pt x="562610" y="139700"/>
                      <a:pt x="483870" y="190500"/>
                      <a:pt x="411480" y="247650"/>
                    </a:cubicBezTo>
                    <a:cubicBezTo>
                      <a:pt x="381000" y="271780"/>
                      <a:pt x="351790" y="297180"/>
                      <a:pt x="322580" y="323850"/>
                    </a:cubicBezTo>
                    <a:cubicBezTo>
                      <a:pt x="270510" y="372110"/>
                      <a:pt x="227330" y="429260"/>
                      <a:pt x="187960" y="487680"/>
                    </a:cubicBezTo>
                    <a:cubicBezTo>
                      <a:pt x="158750" y="529590"/>
                      <a:pt x="134620" y="577850"/>
                      <a:pt x="114300" y="623570"/>
                    </a:cubicBezTo>
                    <a:cubicBezTo>
                      <a:pt x="99060" y="657860"/>
                      <a:pt x="82550" y="692150"/>
                      <a:pt x="72390" y="728980"/>
                    </a:cubicBezTo>
                    <a:cubicBezTo>
                      <a:pt x="44450" y="819150"/>
                      <a:pt x="22860" y="910590"/>
                      <a:pt x="8890" y="1003300"/>
                    </a:cubicBezTo>
                    <a:cubicBezTo>
                      <a:pt x="3810" y="1040130"/>
                      <a:pt x="1270" y="1076960"/>
                      <a:pt x="0" y="1115060"/>
                    </a:cubicBezTo>
                    <a:lnTo>
                      <a:pt x="0" y="1165860"/>
                    </a:lnTo>
                    <a:cubicBezTo>
                      <a:pt x="1270" y="1197610"/>
                      <a:pt x="2540" y="1236980"/>
                      <a:pt x="8890" y="1268730"/>
                    </a:cubicBezTo>
                    <a:cubicBezTo>
                      <a:pt x="15240" y="1305560"/>
                      <a:pt x="21590" y="1343660"/>
                      <a:pt x="31750" y="1379220"/>
                    </a:cubicBezTo>
                    <a:cubicBezTo>
                      <a:pt x="54610" y="1452880"/>
                      <a:pt x="78740" y="1527810"/>
                      <a:pt x="118110" y="1595120"/>
                    </a:cubicBezTo>
                    <a:cubicBezTo>
                      <a:pt x="138430" y="1629410"/>
                      <a:pt x="160020" y="1663700"/>
                      <a:pt x="182880" y="1695450"/>
                    </a:cubicBezTo>
                    <a:cubicBezTo>
                      <a:pt x="212090" y="1738630"/>
                      <a:pt x="241300" y="1780540"/>
                      <a:pt x="278130" y="1817370"/>
                    </a:cubicBezTo>
                    <a:cubicBezTo>
                      <a:pt x="322580" y="1863090"/>
                      <a:pt x="374650" y="1903730"/>
                      <a:pt x="427990" y="1939290"/>
                    </a:cubicBezTo>
                    <a:cubicBezTo>
                      <a:pt x="539750" y="2012950"/>
                      <a:pt x="673100" y="2054860"/>
                      <a:pt x="801370" y="2090420"/>
                    </a:cubicBezTo>
                    <a:cubicBezTo>
                      <a:pt x="831850" y="2099310"/>
                      <a:pt x="863600" y="2106930"/>
                      <a:pt x="895350" y="2113280"/>
                    </a:cubicBezTo>
                    <a:cubicBezTo>
                      <a:pt x="944880" y="2123440"/>
                      <a:pt x="994410" y="2134870"/>
                      <a:pt x="1043940" y="2137410"/>
                    </a:cubicBezTo>
                    <a:cubicBezTo>
                      <a:pt x="1083310" y="2139950"/>
                      <a:pt x="1123950" y="2136140"/>
                      <a:pt x="1163320" y="2133600"/>
                    </a:cubicBezTo>
                    <a:cubicBezTo>
                      <a:pt x="1216660" y="2129790"/>
                      <a:pt x="1270000" y="2124710"/>
                      <a:pt x="1323340" y="2113280"/>
                    </a:cubicBezTo>
                    <a:cubicBezTo>
                      <a:pt x="1375410" y="2101850"/>
                      <a:pt x="1424940" y="2084070"/>
                      <a:pt x="1473200" y="2062480"/>
                    </a:cubicBezTo>
                    <a:cubicBezTo>
                      <a:pt x="1549400" y="2029460"/>
                      <a:pt x="1623060" y="1983740"/>
                      <a:pt x="1678940" y="1921510"/>
                    </a:cubicBezTo>
                    <a:cubicBezTo>
                      <a:pt x="1739900" y="1852930"/>
                      <a:pt x="1798320" y="1783080"/>
                      <a:pt x="1847850" y="1705610"/>
                    </a:cubicBezTo>
                    <a:cubicBezTo>
                      <a:pt x="1896110" y="1630680"/>
                      <a:pt x="1936750" y="1550670"/>
                      <a:pt x="1976120" y="1469390"/>
                    </a:cubicBezTo>
                    <a:cubicBezTo>
                      <a:pt x="2007870" y="1403350"/>
                      <a:pt x="2039620" y="1334770"/>
                      <a:pt x="2056130" y="1262380"/>
                    </a:cubicBezTo>
                    <a:cubicBezTo>
                      <a:pt x="2067560" y="1212850"/>
                      <a:pt x="2077720" y="1162050"/>
                      <a:pt x="2082800" y="1112520"/>
                    </a:cubicBezTo>
                    <a:cubicBezTo>
                      <a:pt x="2086610" y="1074420"/>
                      <a:pt x="2087880" y="1037590"/>
                      <a:pt x="2087880" y="1000760"/>
                    </a:cubicBezTo>
                    <a:cubicBezTo>
                      <a:pt x="2087880" y="910590"/>
                      <a:pt x="2082800" y="820420"/>
                      <a:pt x="2067560" y="731520"/>
                    </a:cubicBezTo>
                    <a:cubicBezTo>
                      <a:pt x="2061210" y="695960"/>
                      <a:pt x="2052320" y="661670"/>
                      <a:pt x="2039620" y="628650"/>
                    </a:cubicBezTo>
                    <a:cubicBezTo>
                      <a:pt x="2019300" y="581660"/>
                      <a:pt x="2002790" y="533400"/>
                      <a:pt x="1979930" y="486410"/>
                    </a:cubicBezTo>
                    <a:close/>
                  </a:path>
                </a:pathLst>
              </a:custGeom>
              <a:blipFill>
                <a:blip r:embed="rId2"/>
                <a:stretch>
                  <a:fillRect l="-18449" r="-34912"/>
                </a:stretch>
              </a:blipFill>
              <a:ln>
                <a:noFill/>
              </a:ln>
            </p:spPr>
          </p:sp>
        </p:grpSp>
      </p:grpSp>
      <p:sp>
        <p:nvSpPr>
          <p:cNvPr id="9" name="TextBox 9"/>
          <p:cNvSpPr txBox="1"/>
          <p:nvPr/>
        </p:nvSpPr>
        <p:spPr>
          <a:xfrm>
            <a:off x="12332161" y="9203769"/>
            <a:ext cx="3821058" cy="583493"/>
          </a:xfrm>
          <a:prstGeom prst="rect">
            <a:avLst/>
          </a:prstGeom>
        </p:spPr>
        <p:txBody>
          <a:bodyPr wrap="square" lIns="0" tIns="0" rIns="0" bIns="0" rtlCol="0" anchor="t">
            <a:spAutoFit/>
          </a:bodyPr>
          <a:lstStyle/>
          <a:p>
            <a:pPr algn="ctr">
              <a:lnSpc>
                <a:spcPts val="4899"/>
              </a:lnSpc>
            </a:pPr>
            <a:r>
              <a:rPr lang="en-US" sz="3499">
                <a:solidFill>
                  <a:srgbClr val="015C60"/>
                </a:solidFill>
                <a:latin typeface="Roboto Condensed"/>
              </a:rPr>
              <a:t>#FamilyCentredECI</a:t>
            </a:r>
          </a:p>
        </p:txBody>
      </p:sp>
      <p:grpSp>
        <p:nvGrpSpPr>
          <p:cNvPr id="10" name="Group 10"/>
          <p:cNvGrpSpPr/>
          <p:nvPr/>
        </p:nvGrpSpPr>
        <p:grpSpPr>
          <a:xfrm>
            <a:off x="364169" y="9057991"/>
            <a:ext cx="8779831" cy="1039774"/>
            <a:chOff x="0" y="0"/>
            <a:chExt cx="11706442" cy="1386365"/>
          </a:xfrm>
        </p:grpSpPr>
        <p:pic>
          <p:nvPicPr>
            <p:cNvPr id="11" name="Picture 11"/>
            <p:cNvPicPr>
              <a:picLocks noChangeAspect="1"/>
            </p:cNvPicPr>
            <p:nvPr/>
          </p:nvPicPr>
          <p:blipFill>
            <a:blip r:embed="rId3"/>
            <a:srcRect/>
            <a:stretch>
              <a:fillRect/>
            </a:stretch>
          </p:blipFill>
          <p:spPr>
            <a:xfrm>
              <a:off x="0" y="242200"/>
              <a:ext cx="1466611" cy="901965"/>
            </a:xfrm>
            <a:prstGeom prst="rect">
              <a:avLst/>
            </a:prstGeom>
          </p:spPr>
        </p:pic>
        <p:pic>
          <p:nvPicPr>
            <p:cNvPr id="12" name="Picture 12"/>
            <p:cNvPicPr>
              <a:picLocks noChangeAspect="1"/>
            </p:cNvPicPr>
            <p:nvPr/>
          </p:nvPicPr>
          <p:blipFill>
            <a:blip r:embed="rId4"/>
            <a:srcRect l="25167" t="26606" r="30815" b="38289"/>
            <a:stretch>
              <a:fillRect/>
            </a:stretch>
          </p:blipFill>
          <p:spPr>
            <a:xfrm>
              <a:off x="3318151" y="5559"/>
              <a:ext cx="1224348" cy="1380805"/>
            </a:xfrm>
            <a:prstGeom prst="rect">
              <a:avLst/>
            </a:prstGeom>
          </p:spPr>
        </p:pic>
        <p:pic>
          <p:nvPicPr>
            <p:cNvPr id="13" name="Picture 13"/>
            <p:cNvPicPr>
              <a:picLocks noChangeAspect="1"/>
            </p:cNvPicPr>
            <p:nvPr/>
          </p:nvPicPr>
          <p:blipFill>
            <a:blip r:embed="rId5"/>
            <a:srcRect/>
            <a:stretch>
              <a:fillRect/>
            </a:stretch>
          </p:blipFill>
          <p:spPr>
            <a:xfrm>
              <a:off x="1466611" y="0"/>
              <a:ext cx="1851541" cy="1314594"/>
            </a:xfrm>
            <a:prstGeom prst="rect">
              <a:avLst/>
            </a:prstGeom>
          </p:spPr>
        </p:pic>
        <p:pic>
          <p:nvPicPr>
            <p:cNvPr id="14" name="Picture 14"/>
            <p:cNvPicPr>
              <a:picLocks noChangeAspect="1"/>
            </p:cNvPicPr>
            <p:nvPr/>
          </p:nvPicPr>
          <p:blipFill>
            <a:blip r:embed="rId6"/>
            <a:srcRect/>
            <a:stretch>
              <a:fillRect/>
            </a:stretch>
          </p:blipFill>
          <p:spPr>
            <a:xfrm>
              <a:off x="4770610" y="215836"/>
              <a:ext cx="1045431" cy="1011707"/>
            </a:xfrm>
            <a:prstGeom prst="rect">
              <a:avLst/>
            </a:prstGeom>
          </p:spPr>
        </p:pic>
        <p:pic>
          <p:nvPicPr>
            <p:cNvPr id="15" name="Picture 15"/>
            <p:cNvPicPr>
              <a:picLocks noChangeAspect="1"/>
            </p:cNvPicPr>
            <p:nvPr/>
          </p:nvPicPr>
          <p:blipFill>
            <a:blip r:embed="rId7"/>
            <a:srcRect/>
            <a:stretch>
              <a:fillRect/>
            </a:stretch>
          </p:blipFill>
          <p:spPr>
            <a:xfrm>
              <a:off x="6160542" y="471783"/>
              <a:ext cx="1326274" cy="697745"/>
            </a:xfrm>
            <a:prstGeom prst="rect">
              <a:avLst/>
            </a:prstGeom>
          </p:spPr>
        </p:pic>
        <p:pic>
          <p:nvPicPr>
            <p:cNvPr id="16" name="Picture 16"/>
            <p:cNvPicPr>
              <a:picLocks noChangeAspect="1"/>
            </p:cNvPicPr>
            <p:nvPr/>
          </p:nvPicPr>
          <p:blipFill>
            <a:blip r:embed="rId8"/>
            <a:srcRect/>
            <a:stretch>
              <a:fillRect/>
            </a:stretch>
          </p:blipFill>
          <p:spPr>
            <a:xfrm>
              <a:off x="7831316" y="413767"/>
              <a:ext cx="3875126" cy="813776"/>
            </a:xfrm>
            <a:prstGeom prst="rect">
              <a:avLst/>
            </a:prstGeom>
          </p:spPr>
        </p:pic>
      </p:grpSp>
      <p:pic>
        <p:nvPicPr>
          <p:cNvPr id="17" name="Picture 17"/>
          <p:cNvPicPr>
            <a:picLocks noChangeAspect="1"/>
          </p:cNvPicPr>
          <p:nvPr/>
        </p:nvPicPr>
        <p:blipFill>
          <a:blip r:embed="rId9"/>
          <a:srcRect l="12705" t="37209" r="7260" b="39371"/>
          <a:stretch>
            <a:fillRect/>
          </a:stretch>
        </p:blipFill>
        <p:spPr>
          <a:xfrm>
            <a:off x="414247" y="476816"/>
            <a:ext cx="6088433" cy="1781523"/>
          </a:xfrm>
          <a:prstGeom prst="rect">
            <a:avLst/>
          </a:prstGeom>
        </p:spPr>
      </p:pic>
      <p:sp>
        <p:nvSpPr>
          <p:cNvPr id="18" name="TextBox 18"/>
          <p:cNvSpPr txBox="1"/>
          <p:nvPr/>
        </p:nvSpPr>
        <p:spPr>
          <a:xfrm>
            <a:off x="642668" y="2962676"/>
            <a:ext cx="10897717" cy="2812565"/>
          </a:xfrm>
          <a:prstGeom prst="rect">
            <a:avLst/>
          </a:prstGeom>
        </p:spPr>
        <p:txBody>
          <a:bodyPr lIns="0" tIns="0" rIns="0" bIns="0" rtlCol="0" anchor="t">
            <a:spAutoFit/>
          </a:bodyPr>
          <a:lstStyle/>
          <a:p>
            <a:pPr>
              <a:lnSpc>
                <a:spcPts val="11502"/>
              </a:lnSpc>
            </a:pPr>
            <a:r>
              <a:rPr lang="sr-Latn-ME" sz="6200">
                <a:solidFill>
                  <a:srgbClr val="015C60"/>
                </a:solidFill>
                <a:latin typeface="Open Sans Bold Bold"/>
              </a:rPr>
              <a:t>Cboard in Montenegro-</a:t>
            </a:r>
          </a:p>
          <a:p>
            <a:pPr>
              <a:lnSpc>
                <a:spcPts val="11502"/>
              </a:lnSpc>
            </a:pPr>
            <a:r>
              <a:rPr lang="sr-Latn-ME" sz="6200">
                <a:solidFill>
                  <a:srgbClr val="015C60"/>
                </a:solidFill>
                <a:latin typeface="Open Sans Bold Bold"/>
              </a:rPr>
              <a:t>A Voice for Every Child</a:t>
            </a:r>
            <a:endParaRPr lang="en-US" sz="6200">
              <a:solidFill>
                <a:srgbClr val="015C60"/>
              </a:solidFill>
              <a:latin typeface="Open Sans Bold Bold"/>
            </a:endParaRPr>
          </a:p>
        </p:txBody>
      </p:sp>
      <p:sp>
        <p:nvSpPr>
          <p:cNvPr id="19" name="TextBox 19"/>
          <p:cNvSpPr txBox="1"/>
          <p:nvPr/>
        </p:nvSpPr>
        <p:spPr>
          <a:xfrm>
            <a:off x="620830" y="6463347"/>
            <a:ext cx="10941392" cy="1903470"/>
          </a:xfrm>
          <a:prstGeom prst="rect">
            <a:avLst/>
          </a:prstGeom>
        </p:spPr>
        <p:txBody>
          <a:bodyPr wrap="square" lIns="0" tIns="0" rIns="0" bIns="0" rtlCol="0" anchor="t">
            <a:spAutoFit/>
          </a:bodyPr>
          <a:lstStyle/>
          <a:p>
            <a:pPr>
              <a:lnSpc>
                <a:spcPts val="7419"/>
              </a:lnSpc>
            </a:pPr>
            <a:r>
              <a:rPr lang="sr-Latn-ME" sz="5000">
                <a:solidFill>
                  <a:srgbClr val="015C60"/>
                </a:solidFill>
                <a:latin typeface="Open Sans"/>
              </a:rPr>
              <a:t>Ivana Cekovic, Education Officer</a:t>
            </a:r>
            <a:endParaRPr lang="en-US" sz="5000">
              <a:solidFill>
                <a:srgbClr val="015C60"/>
              </a:solidFill>
              <a:latin typeface="Open Sans"/>
            </a:endParaRPr>
          </a:p>
          <a:p>
            <a:pPr algn="ctr">
              <a:lnSpc>
                <a:spcPts val="8119"/>
              </a:lnSpc>
            </a:pPr>
            <a:endParaRPr lang="en-US" sz="5299">
              <a:solidFill>
                <a:srgbClr val="015C60"/>
              </a:solidFill>
              <a:latin typeface="Open Sans"/>
            </a:endParaRPr>
          </a:p>
        </p:txBody>
      </p:sp>
      <p:sp>
        <p:nvSpPr>
          <p:cNvPr id="20" name="TextBox 20"/>
          <p:cNvSpPr txBox="1"/>
          <p:nvPr/>
        </p:nvSpPr>
        <p:spPr>
          <a:xfrm>
            <a:off x="546349" y="7415082"/>
            <a:ext cx="6061274" cy="712472"/>
          </a:xfrm>
          <a:prstGeom prst="rect">
            <a:avLst/>
          </a:prstGeom>
        </p:spPr>
        <p:txBody>
          <a:bodyPr lIns="0" tIns="0" rIns="0" bIns="0" rtlCol="0" anchor="t">
            <a:spAutoFit/>
          </a:bodyPr>
          <a:lstStyle/>
          <a:p>
            <a:pPr algn="ctr">
              <a:lnSpc>
                <a:spcPts val="5879"/>
              </a:lnSpc>
              <a:spcBef>
                <a:spcPct val="0"/>
              </a:spcBef>
            </a:pPr>
            <a:r>
              <a:rPr lang="sr-Latn-ME" sz="4000">
                <a:solidFill>
                  <a:srgbClr val="015C60"/>
                </a:solidFill>
                <a:latin typeface="Open Sans"/>
              </a:rPr>
              <a:t>UNICEF CO Montenegro</a:t>
            </a:r>
            <a:endParaRPr lang="en-US" sz="4000">
              <a:solidFill>
                <a:srgbClr val="015C60"/>
              </a:solidFill>
              <a:latin typeface="Open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16501409" y="8481958"/>
            <a:ext cx="1515782" cy="1552685"/>
            <a:chOff x="0" y="0"/>
            <a:chExt cx="2086610" cy="2137410"/>
          </a:xfrm>
        </p:grpSpPr>
        <p:sp>
          <p:nvSpPr>
            <p:cNvPr id="3" name="Freeform 3"/>
            <p:cNvSpPr/>
            <p:nvPr/>
          </p:nvSpPr>
          <p:spPr>
            <a:xfrm>
              <a:off x="2540" y="-2540"/>
              <a:ext cx="2087880" cy="2139950"/>
            </a:xfrm>
            <a:custGeom>
              <a:avLst/>
              <a:gdLst/>
              <a:ahLst/>
              <a:cxnLst/>
              <a:rect l="l" t="t" r="r" b="b"/>
              <a:pathLst>
                <a:path w="2087880" h="2139950">
                  <a:moveTo>
                    <a:pt x="1979930" y="486410"/>
                  </a:moveTo>
                  <a:cubicBezTo>
                    <a:pt x="1964690" y="454660"/>
                    <a:pt x="1948180" y="422910"/>
                    <a:pt x="1929130" y="393700"/>
                  </a:cubicBezTo>
                  <a:cubicBezTo>
                    <a:pt x="1908810" y="363220"/>
                    <a:pt x="1888490" y="330200"/>
                    <a:pt x="1861820" y="304800"/>
                  </a:cubicBezTo>
                  <a:cubicBezTo>
                    <a:pt x="1836420" y="280670"/>
                    <a:pt x="1808480" y="257810"/>
                    <a:pt x="1780540" y="236220"/>
                  </a:cubicBezTo>
                  <a:cubicBezTo>
                    <a:pt x="1725930" y="193040"/>
                    <a:pt x="1666240" y="154940"/>
                    <a:pt x="1606550" y="119380"/>
                  </a:cubicBezTo>
                  <a:cubicBezTo>
                    <a:pt x="1537970" y="77470"/>
                    <a:pt x="1461770" y="55880"/>
                    <a:pt x="1384300" y="34290"/>
                  </a:cubicBezTo>
                  <a:cubicBezTo>
                    <a:pt x="1337310" y="21590"/>
                    <a:pt x="1289050" y="11430"/>
                    <a:pt x="1239520" y="5080"/>
                  </a:cubicBezTo>
                  <a:cubicBezTo>
                    <a:pt x="1203960" y="0"/>
                    <a:pt x="1165860" y="2540"/>
                    <a:pt x="1129030" y="6350"/>
                  </a:cubicBezTo>
                  <a:cubicBezTo>
                    <a:pt x="1079500" y="10160"/>
                    <a:pt x="1029970" y="13970"/>
                    <a:pt x="980440" y="22860"/>
                  </a:cubicBezTo>
                  <a:cubicBezTo>
                    <a:pt x="943610" y="24130"/>
                    <a:pt x="908050" y="25400"/>
                    <a:pt x="869950" y="29210"/>
                  </a:cubicBezTo>
                  <a:cubicBezTo>
                    <a:pt x="850900" y="30480"/>
                    <a:pt x="831850" y="33020"/>
                    <a:pt x="812800" y="35560"/>
                  </a:cubicBezTo>
                  <a:cubicBezTo>
                    <a:pt x="800100" y="38100"/>
                    <a:pt x="788670" y="40640"/>
                    <a:pt x="777240" y="43180"/>
                  </a:cubicBezTo>
                  <a:cubicBezTo>
                    <a:pt x="730250" y="54610"/>
                    <a:pt x="685800" y="74930"/>
                    <a:pt x="645160" y="96520"/>
                  </a:cubicBezTo>
                  <a:cubicBezTo>
                    <a:pt x="562610" y="139700"/>
                    <a:pt x="483870" y="190500"/>
                    <a:pt x="411480" y="247650"/>
                  </a:cubicBezTo>
                  <a:cubicBezTo>
                    <a:pt x="381000" y="271780"/>
                    <a:pt x="351790" y="297180"/>
                    <a:pt x="322580" y="323850"/>
                  </a:cubicBezTo>
                  <a:cubicBezTo>
                    <a:pt x="270510" y="372110"/>
                    <a:pt x="227330" y="429260"/>
                    <a:pt x="187960" y="487680"/>
                  </a:cubicBezTo>
                  <a:cubicBezTo>
                    <a:pt x="158750" y="529590"/>
                    <a:pt x="134620" y="577850"/>
                    <a:pt x="114300" y="623570"/>
                  </a:cubicBezTo>
                  <a:cubicBezTo>
                    <a:pt x="99060" y="657860"/>
                    <a:pt x="82550" y="692150"/>
                    <a:pt x="72390" y="728980"/>
                  </a:cubicBezTo>
                  <a:cubicBezTo>
                    <a:pt x="44450" y="819150"/>
                    <a:pt x="22860" y="910590"/>
                    <a:pt x="8890" y="1003300"/>
                  </a:cubicBezTo>
                  <a:cubicBezTo>
                    <a:pt x="3810" y="1040130"/>
                    <a:pt x="1270" y="1076960"/>
                    <a:pt x="0" y="1115060"/>
                  </a:cubicBezTo>
                  <a:lnTo>
                    <a:pt x="0" y="1165860"/>
                  </a:lnTo>
                  <a:cubicBezTo>
                    <a:pt x="1270" y="1197610"/>
                    <a:pt x="2540" y="1236980"/>
                    <a:pt x="8890" y="1268730"/>
                  </a:cubicBezTo>
                  <a:cubicBezTo>
                    <a:pt x="15240" y="1305560"/>
                    <a:pt x="21590" y="1343660"/>
                    <a:pt x="31750" y="1379220"/>
                  </a:cubicBezTo>
                  <a:cubicBezTo>
                    <a:pt x="54610" y="1452880"/>
                    <a:pt x="78740" y="1527810"/>
                    <a:pt x="118110" y="1595120"/>
                  </a:cubicBezTo>
                  <a:cubicBezTo>
                    <a:pt x="138430" y="1629410"/>
                    <a:pt x="160020" y="1663700"/>
                    <a:pt x="182880" y="1695450"/>
                  </a:cubicBezTo>
                  <a:cubicBezTo>
                    <a:pt x="212090" y="1738630"/>
                    <a:pt x="241300" y="1780540"/>
                    <a:pt x="278130" y="1817370"/>
                  </a:cubicBezTo>
                  <a:cubicBezTo>
                    <a:pt x="322580" y="1863090"/>
                    <a:pt x="374650" y="1903730"/>
                    <a:pt x="427990" y="1939290"/>
                  </a:cubicBezTo>
                  <a:cubicBezTo>
                    <a:pt x="539750" y="2012950"/>
                    <a:pt x="673100" y="2054860"/>
                    <a:pt x="801370" y="2090420"/>
                  </a:cubicBezTo>
                  <a:cubicBezTo>
                    <a:pt x="831850" y="2099310"/>
                    <a:pt x="863600" y="2106930"/>
                    <a:pt x="895350" y="2113280"/>
                  </a:cubicBezTo>
                  <a:cubicBezTo>
                    <a:pt x="944880" y="2123440"/>
                    <a:pt x="994410" y="2134870"/>
                    <a:pt x="1043940" y="2137410"/>
                  </a:cubicBezTo>
                  <a:cubicBezTo>
                    <a:pt x="1083310" y="2139950"/>
                    <a:pt x="1123950" y="2136140"/>
                    <a:pt x="1163320" y="2133600"/>
                  </a:cubicBezTo>
                  <a:cubicBezTo>
                    <a:pt x="1216660" y="2129790"/>
                    <a:pt x="1270000" y="2124710"/>
                    <a:pt x="1323340" y="2113280"/>
                  </a:cubicBezTo>
                  <a:cubicBezTo>
                    <a:pt x="1375410" y="2101850"/>
                    <a:pt x="1424940" y="2084070"/>
                    <a:pt x="1473200" y="2062480"/>
                  </a:cubicBezTo>
                  <a:cubicBezTo>
                    <a:pt x="1549400" y="2029460"/>
                    <a:pt x="1623060" y="1983740"/>
                    <a:pt x="1678940" y="1921510"/>
                  </a:cubicBezTo>
                  <a:cubicBezTo>
                    <a:pt x="1739900" y="1852930"/>
                    <a:pt x="1798320" y="1783080"/>
                    <a:pt x="1847850" y="1705610"/>
                  </a:cubicBezTo>
                  <a:cubicBezTo>
                    <a:pt x="1896110" y="1630680"/>
                    <a:pt x="1936750" y="1550670"/>
                    <a:pt x="1976120" y="1469390"/>
                  </a:cubicBezTo>
                  <a:cubicBezTo>
                    <a:pt x="2007870" y="1403350"/>
                    <a:pt x="2039620" y="1334770"/>
                    <a:pt x="2056130" y="1262380"/>
                  </a:cubicBezTo>
                  <a:cubicBezTo>
                    <a:pt x="2067560" y="1212850"/>
                    <a:pt x="2077720" y="1162050"/>
                    <a:pt x="2082800" y="1112520"/>
                  </a:cubicBezTo>
                  <a:cubicBezTo>
                    <a:pt x="2086610" y="1074420"/>
                    <a:pt x="2087880" y="1037590"/>
                    <a:pt x="2087880" y="1000760"/>
                  </a:cubicBezTo>
                  <a:cubicBezTo>
                    <a:pt x="2087880" y="910590"/>
                    <a:pt x="2082800" y="820420"/>
                    <a:pt x="2067560" y="731520"/>
                  </a:cubicBezTo>
                  <a:cubicBezTo>
                    <a:pt x="2061210" y="695960"/>
                    <a:pt x="2052320" y="661670"/>
                    <a:pt x="2039620" y="628650"/>
                  </a:cubicBezTo>
                  <a:cubicBezTo>
                    <a:pt x="2019300" y="581660"/>
                    <a:pt x="2002790" y="533400"/>
                    <a:pt x="1979930" y="486410"/>
                  </a:cubicBezTo>
                  <a:close/>
                </a:path>
              </a:pathLst>
            </a:custGeom>
            <a:blipFill>
              <a:blip r:embed="rId2"/>
              <a:stretch>
                <a:fillRect l="-4042" r="-230835"/>
              </a:stretch>
            </a:blipFill>
          </p:spPr>
        </p:sp>
      </p:grpSp>
      <p:sp>
        <p:nvSpPr>
          <p:cNvPr id="4" name="TextBox 4"/>
          <p:cNvSpPr txBox="1"/>
          <p:nvPr/>
        </p:nvSpPr>
        <p:spPr>
          <a:xfrm>
            <a:off x="7451400" y="9518947"/>
            <a:ext cx="3385199" cy="506553"/>
          </a:xfrm>
          <a:prstGeom prst="rect">
            <a:avLst/>
          </a:prstGeom>
        </p:spPr>
        <p:txBody>
          <a:bodyPr lIns="0" tIns="0" rIns="0" bIns="0" rtlCol="0" anchor="t">
            <a:spAutoFit/>
          </a:bodyPr>
          <a:lstStyle/>
          <a:p>
            <a:pPr algn="ctr">
              <a:lnSpc>
                <a:spcPts val="4104"/>
              </a:lnSpc>
            </a:pPr>
            <a:r>
              <a:rPr lang="en-US" sz="2931">
                <a:solidFill>
                  <a:srgbClr val="015C60"/>
                </a:solidFill>
                <a:latin typeface="Roboto Condensed"/>
              </a:rPr>
              <a:t>#FamilyCentredECI</a:t>
            </a:r>
          </a:p>
        </p:txBody>
      </p:sp>
      <p:sp>
        <p:nvSpPr>
          <p:cNvPr id="6" name="TextBox 6"/>
          <p:cNvSpPr txBox="1"/>
          <p:nvPr/>
        </p:nvSpPr>
        <p:spPr>
          <a:xfrm>
            <a:off x="1600200" y="4142296"/>
            <a:ext cx="14302541" cy="1934312"/>
          </a:xfrm>
          <a:prstGeom prst="rect">
            <a:avLst/>
          </a:prstGeom>
        </p:spPr>
        <p:txBody>
          <a:bodyPr wrap="square" lIns="0" tIns="0" rIns="0" bIns="0" rtlCol="0" anchor="t">
            <a:spAutoFit/>
          </a:bodyPr>
          <a:lstStyle/>
          <a:p>
            <a:pPr algn="just">
              <a:lnSpc>
                <a:spcPts val="5151"/>
              </a:lnSpc>
            </a:pPr>
            <a:r>
              <a:rPr lang="sr-Latn-ME" sz="4000">
                <a:hlinkClick r:id="rId3"/>
              </a:rPr>
              <a:t>https://www.youtube.com/watch?v=BZT3IptygC0&amp;ab_channel=UnicefMontenegro</a:t>
            </a:r>
            <a:endParaRPr lang="en-GB" sz="4000"/>
          </a:p>
          <a:p>
            <a:pPr algn="just">
              <a:lnSpc>
                <a:spcPts val="5151"/>
              </a:lnSpc>
            </a:pPr>
            <a:endParaRPr lang="en-US" sz="3679">
              <a:solidFill>
                <a:srgbClr val="000000"/>
              </a:solidFill>
              <a:latin typeface="Lato"/>
            </a:endParaRPr>
          </a:p>
        </p:txBody>
      </p:sp>
      <p:grpSp>
        <p:nvGrpSpPr>
          <p:cNvPr id="7" name="Group 7"/>
          <p:cNvGrpSpPr>
            <a:grpSpLocks noChangeAspect="1"/>
          </p:cNvGrpSpPr>
          <p:nvPr/>
        </p:nvGrpSpPr>
        <p:grpSpPr>
          <a:xfrm rot="-953645">
            <a:off x="15393958" y="-7320909"/>
            <a:ext cx="10084088" cy="10082939"/>
            <a:chOff x="0" y="0"/>
            <a:chExt cx="6350013" cy="6349289"/>
          </a:xfrm>
        </p:grpSpPr>
        <p:sp>
          <p:nvSpPr>
            <p:cNvPr id="8" name="Freeform 8"/>
            <p:cNvSpPr/>
            <p:nvPr/>
          </p:nvSpPr>
          <p:spPr>
            <a:xfrm>
              <a:off x="-95250" y="-95136"/>
              <a:ext cx="6540525" cy="6539573"/>
            </a:xfrm>
            <a:custGeom>
              <a:avLst/>
              <a:gdLst/>
              <a:ahLst/>
              <a:cxnLst/>
              <a:rect l="l" t="t" r="r" b="b"/>
              <a:pathLst>
                <a:path w="6540525" h="6539573">
                  <a:moveTo>
                    <a:pt x="5684545" y="1101865"/>
                  </a:moveTo>
                  <a:cubicBezTo>
                    <a:pt x="5560364" y="886829"/>
                    <a:pt x="5335181" y="766521"/>
                    <a:pt x="5103533" y="766356"/>
                  </a:cubicBezTo>
                  <a:lnTo>
                    <a:pt x="5103571" y="766318"/>
                  </a:lnTo>
                  <a:cubicBezTo>
                    <a:pt x="4871923" y="766115"/>
                    <a:pt x="4646701" y="645821"/>
                    <a:pt x="4522559" y="430810"/>
                  </a:cubicBezTo>
                  <a:cubicBezTo>
                    <a:pt x="4337317" y="109919"/>
                    <a:pt x="3927030" y="0"/>
                    <a:pt x="3606140" y="185281"/>
                  </a:cubicBezTo>
                  <a:lnTo>
                    <a:pt x="3606089" y="185319"/>
                  </a:lnTo>
                  <a:lnTo>
                    <a:pt x="3606089" y="185115"/>
                  </a:lnTo>
                  <a:cubicBezTo>
                    <a:pt x="3406788" y="299936"/>
                    <a:pt x="3153854" y="309029"/>
                    <a:pt x="2939771" y="187630"/>
                  </a:cubicBezTo>
                  <a:cubicBezTo>
                    <a:pt x="2836743" y="126902"/>
                    <a:pt x="2719296" y="94958"/>
                    <a:pt x="2599703" y="95136"/>
                  </a:cubicBezTo>
                  <a:cubicBezTo>
                    <a:pt x="2351405" y="95136"/>
                    <a:pt x="2134641" y="230048"/>
                    <a:pt x="2018614" y="430568"/>
                  </a:cubicBezTo>
                  <a:lnTo>
                    <a:pt x="2018614" y="430530"/>
                  </a:lnTo>
                  <a:cubicBezTo>
                    <a:pt x="1902625" y="631012"/>
                    <a:pt x="1685811" y="765925"/>
                    <a:pt x="1437551" y="765925"/>
                  </a:cubicBezTo>
                  <a:cubicBezTo>
                    <a:pt x="1067029" y="765925"/>
                    <a:pt x="766686" y="1066267"/>
                    <a:pt x="766686" y="1436789"/>
                  </a:cubicBezTo>
                  <a:lnTo>
                    <a:pt x="766686" y="1436866"/>
                  </a:lnTo>
                  <a:lnTo>
                    <a:pt x="766483" y="1436789"/>
                  </a:lnTo>
                  <a:cubicBezTo>
                    <a:pt x="766280" y="1666672"/>
                    <a:pt x="647802" y="1890154"/>
                    <a:pt x="435902" y="2014906"/>
                  </a:cubicBezTo>
                  <a:cubicBezTo>
                    <a:pt x="331646" y="2073744"/>
                    <a:pt x="245134" y="2159541"/>
                    <a:pt x="185433" y="2263305"/>
                  </a:cubicBezTo>
                  <a:cubicBezTo>
                    <a:pt x="61277" y="2478367"/>
                    <a:pt x="69723" y="2733523"/>
                    <a:pt x="185395" y="2934246"/>
                  </a:cubicBezTo>
                  <a:lnTo>
                    <a:pt x="185357" y="2934246"/>
                  </a:lnTo>
                  <a:cubicBezTo>
                    <a:pt x="300939" y="3134932"/>
                    <a:pt x="309385" y="3390113"/>
                    <a:pt x="185230" y="3605149"/>
                  </a:cubicBezTo>
                  <a:cubicBezTo>
                    <a:pt x="0" y="3926002"/>
                    <a:pt x="109906" y="4336288"/>
                    <a:pt x="430797" y="4521569"/>
                  </a:cubicBezTo>
                  <a:lnTo>
                    <a:pt x="430835" y="4521607"/>
                  </a:lnTo>
                  <a:lnTo>
                    <a:pt x="430708" y="4521695"/>
                  </a:lnTo>
                  <a:cubicBezTo>
                    <a:pt x="631228" y="4637634"/>
                    <a:pt x="766077" y="4854448"/>
                    <a:pt x="766077" y="5102746"/>
                  </a:cubicBezTo>
                  <a:cubicBezTo>
                    <a:pt x="766077" y="5473268"/>
                    <a:pt x="1066419" y="5773611"/>
                    <a:pt x="1436929" y="5773611"/>
                  </a:cubicBezTo>
                  <a:cubicBezTo>
                    <a:pt x="1685239" y="5773611"/>
                    <a:pt x="1901965" y="5908497"/>
                    <a:pt x="2018030" y="6109018"/>
                  </a:cubicBezTo>
                  <a:cubicBezTo>
                    <a:pt x="2134019" y="6309449"/>
                    <a:pt x="2350821" y="6444425"/>
                    <a:pt x="2599093" y="6444425"/>
                  </a:cubicBezTo>
                  <a:cubicBezTo>
                    <a:pt x="2718685" y="6444579"/>
                    <a:pt x="2836127" y="6412633"/>
                    <a:pt x="2939161" y="6351918"/>
                  </a:cubicBezTo>
                  <a:cubicBezTo>
                    <a:pt x="3153194" y="6230544"/>
                    <a:pt x="3406191" y="6239637"/>
                    <a:pt x="3605479" y="6354496"/>
                  </a:cubicBezTo>
                  <a:lnTo>
                    <a:pt x="3605479" y="6354255"/>
                  </a:lnTo>
                  <a:lnTo>
                    <a:pt x="3605517" y="6354331"/>
                  </a:lnTo>
                  <a:cubicBezTo>
                    <a:pt x="3926408" y="6539573"/>
                    <a:pt x="4336694" y="6429617"/>
                    <a:pt x="4521987" y="6108764"/>
                  </a:cubicBezTo>
                  <a:cubicBezTo>
                    <a:pt x="4646130" y="5893766"/>
                    <a:pt x="4871314" y="5773446"/>
                    <a:pt x="5102961" y="5773281"/>
                  </a:cubicBezTo>
                  <a:lnTo>
                    <a:pt x="5102911" y="5773192"/>
                  </a:lnTo>
                  <a:cubicBezTo>
                    <a:pt x="5334558" y="5773027"/>
                    <a:pt x="5559780" y="5652707"/>
                    <a:pt x="5683885" y="5437709"/>
                  </a:cubicBezTo>
                  <a:cubicBezTo>
                    <a:pt x="5745010" y="5331855"/>
                    <a:pt x="5774017" y="5216234"/>
                    <a:pt x="5773890" y="5102213"/>
                  </a:cubicBezTo>
                  <a:lnTo>
                    <a:pt x="5773979" y="5102290"/>
                  </a:lnTo>
                  <a:cubicBezTo>
                    <a:pt x="5774182" y="4878846"/>
                    <a:pt x="5886145" y="4661358"/>
                    <a:pt x="6087059" y="4534828"/>
                  </a:cubicBezTo>
                  <a:cubicBezTo>
                    <a:pt x="6195364" y="4477881"/>
                    <a:pt x="6289357" y="4390620"/>
                    <a:pt x="6355029" y="4276866"/>
                  </a:cubicBezTo>
                  <a:cubicBezTo>
                    <a:pt x="6479222" y="4061753"/>
                    <a:pt x="6470777" y="3806572"/>
                    <a:pt x="6355118" y="3605886"/>
                  </a:cubicBezTo>
                  <a:lnTo>
                    <a:pt x="6355156" y="3605886"/>
                  </a:lnTo>
                  <a:cubicBezTo>
                    <a:pt x="6239535" y="3405201"/>
                    <a:pt x="6231077" y="3150020"/>
                    <a:pt x="6355245" y="2934971"/>
                  </a:cubicBezTo>
                  <a:cubicBezTo>
                    <a:pt x="6540525" y="2614080"/>
                    <a:pt x="6430568" y="2203832"/>
                    <a:pt x="6109677" y="2018552"/>
                  </a:cubicBezTo>
                  <a:lnTo>
                    <a:pt x="6109627" y="2018501"/>
                  </a:lnTo>
                  <a:lnTo>
                    <a:pt x="6109754" y="2018463"/>
                  </a:lnTo>
                  <a:cubicBezTo>
                    <a:pt x="5910847" y="1903375"/>
                    <a:pt x="5776557" y="1689088"/>
                    <a:pt x="5774436" y="1443267"/>
                  </a:cubicBezTo>
                  <a:cubicBezTo>
                    <a:pt x="5775604" y="1327265"/>
                    <a:pt x="5746686" y="1209536"/>
                    <a:pt x="5684545" y="1101865"/>
                  </a:cubicBezTo>
                </a:path>
              </a:pathLst>
            </a:custGeom>
            <a:solidFill>
              <a:srgbClr val="F0B238">
                <a:alpha val="46667"/>
              </a:srgbClr>
            </a:solidFill>
            <a:ln w="12700">
              <a:noFill/>
            </a:ln>
          </p:spPr>
        </p:sp>
      </p:grpSp>
      <p:grpSp>
        <p:nvGrpSpPr>
          <p:cNvPr id="9" name="Group 9"/>
          <p:cNvGrpSpPr>
            <a:grpSpLocks noChangeAspect="1"/>
          </p:cNvGrpSpPr>
          <p:nvPr/>
        </p:nvGrpSpPr>
        <p:grpSpPr>
          <a:xfrm rot="-953645">
            <a:off x="-2939633" y="9129208"/>
            <a:ext cx="5493690" cy="5493064"/>
            <a:chOff x="0" y="0"/>
            <a:chExt cx="6350013" cy="6349289"/>
          </a:xfrm>
        </p:grpSpPr>
        <p:sp>
          <p:nvSpPr>
            <p:cNvPr id="10" name="Freeform 10"/>
            <p:cNvSpPr/>
            <p:nvPr/>
          </p:nvSpPr>
          <p:spPr>
            <a:xfrm>
              <a:off x="-95250" y="-95136"/>
              <a:ext cx="6540525" cy="6539573"/>
            </a:xfrm>
            <a:custGeom>
              <a:avLst/>
              <a:gdLst/>
              <a:ahLst/>
              <a:cxnLst/>
              <a:rect l="l" t="t" r="r" b="b"/>
              <a:pathLst>
                <a:path w="6540525" h="6539573">
                  <a:moveTo>
                    <a:pt x="5684545" y="1101865"/>
                  </a:moveTo>
                  <a:cubicBezTo>
                    <a:pt x="5560364" y="886829"/>
                    <a:pt x="5335181" y="766521"/>
                    <a:pt x="5103533" y="766356"/>
                  </a:cubicBezTo>
                  <a:lnTo>
                    <a:pt x="5103571" y="766318"/>
                  </a:lnTo>
                  <a:cubicBezTo>
                    <a:pt x="4871923" y="766115"/>
                    <a:pt x="4646701" y="645821"/>
                    <a:pt x="4522559" y="430810"/>
                  </a:cubicBezTo>
                  <a:cubicBezTo>
                    <a:pt x="4337317" y="109919"/>
                    <a:pt x="3927030" y="0"/>
                    <a:pt x="3606140" y="185281"/>
                  </a:cubicBezTo>
                  <a:lnTo>
                    <a:pt x="3606089" y="185319"/>
                  </a:lnTo>
                  <a:lnTo>
                    <a:pt x="3606089" y="185115"/>
                  </a:lnTo>
                  <a:cubicBezTo>
                    <a:pt x="3406788" y="299936"/>
                    <a:pt x="3153854" y="309029"/>
                    <a:pt x="2939771" y="187630"/>
                  </a:cubicBezTo>
                  <a:cubicBezTo>
                    <a:pt x="2836743" y="126902"/>
                    <a:pt x="2719296" y="94958"/>
                    <a:pt x="2599703" y="95136"/>
                  </a:cubicBezTo>
                  <a:cubicBezTo>
                    <a:pt x="2351405" y="95136"/>
                    <a:pt x="2134641" y="230048"/>
                    <a:pt x="2018614" y="430568"/>
                  </a:cubicBezTo>
                  <a:lnTo>
                    <a:pt x="2018614" y="430530"/>
                  </a:lnTo>
                  <a:cubicBezTo>
                    <a:pt x="1902625" y="631012"/>
                    <a:pt x="1685811" y="765925"/>
                    <a:pt x="1437551" y="765925"/>
                  </a:cubicBezTo>
                  <a:cubicBezTo>
                    <a:pt x="1067029" y="765925"/>
                    <a:pt x="766686" y="1066267"/>
                    <a:pt x="766686" y="1436789"/>
                  </a:cubicBezTo>
                  <a:lnTo>
                    <a:pt x="766686" y="1436866"/>
                  </a:lnTo>
                  <a:lnTo>
                    <a:pt x="766483" y="1436789"/>
                  </a:lnTo>
                  <a:cubicBezTo>
                    <a:pt x="766280" y="1666672"/>
                    <a:pt x="647802" y="1890154"/>
                    <a:pt x="435902" y="2014906"/>
                  </a:cubicBezTo>
                  <a:cubicBezTo>
                    <a:pt x="331646" y="2073744"/>
                    <a:pt x="245134" y="2159541"/>
                    <a:pt x="185433" y="2263305"/>
                  </a:cubicBezTo>
                  <a:cubicBezTo>
                    <a:pt x="61277" y="2478367"/>
                    <a:pt x="69723" y="2733523"/>
                    <a:pt x="185395" y="2934246"/>
                  </a:cubicBezTo>
                  <a:lnTo>
                    <a:pt x="185357" y="2934246"/>
                  </a:lnTo>
                  <a:cubicBezTo>
                    <a:pt x="300939" y="3134932"/>
                    <a:pt x="309385" y="3390113"/>
                    <a:pt x="185230" y="3605149"/>
                  </a:cubicBezTo>
                  <a:cubicBezTo>
                    <a:pt x="0" y="3926002"/>
                    <a:pt x="109906" y="4336288"/>
                    <a:pt x="430797" y="4521569"/>
                  </a:cubicBezTo>
                  <a:lnTo>
                    <a:pt x="430835" y="4521607"/>
                  </a:lnTo>
                  <a:lnTo>
                    <a:pt x="430708" y="4521695"/>
                  </a:lnTo>
                  <a:cubicBezTo>
                    <a:pt x="631228" y="4637634"/>
                    <a:pt x="766077" y="4854448"/>
                    <a:pt x="766077" y="5102746"/>
                  </a:cubicBezTo>
                  <a:cubicBezTo>
                    <a:pt x="766077" y="5473268"/>
                    <a:pt x="1066419" y="5773611"/>
                    <a:pt x="1436929" y="5773611"/>
                  </a:cubicBezTo>
                  <a:cubicBezTo>
                    <a:pt x="1685239" y="5773611"/>
                    <a:pt x="1901965" y="5908497"/>
                    <a:pt x="2018030" y="6109018"/>
                  </a:cubicBezTo>
                  <a:cubicBezTo>
                    <a:pt x="2134019" y="6309449"/>
                    <a:pt x="2350821" y="6444425"/>
                    <a:pt x="2599093" y="6444425"/>
                  </a:cubicBezTo>
                  <a:cubicBezTo>
                    <a:pt x="2718685" y="6444579"/>
                    <a:pt x="2836127" y="6412633"/>
                    <a:pt x="2939161" y="6351918"/>
                  </a:cubicBezTo>
                  <a:cubicBezTo>
                    <a:pt x="3153194" y="6230544"/>
                    <a:pt x="3406191" y="6239637"/>
                    <a:pt x="3605479" y="6354496"/>
                  </a:cubicBezTo>
                  <a:lnTo>
                    <a:pt x="3605479" y="6354255"/>
                  </a:lnTo>
                  <a:lnTo>
                    <a:pt x="3605517" y="6354331"/>
                  </a:lnTo>
                  <a:cubicBezTo>
                    <a:pt x="3926408" y="6539573"/>
                    <a:pt x="4336694" y="6429617"/>
                    <a:pt x="4521987" y="6108764"/>
                  </a:cubicBezTo>
                  <a:cubicBezTo>
                    <a:pt x="4646130" y="5893766"/>
                    <a:pt x="4871314" y="5773446"/>
                    <a:pt x="5102961" y="5773281"/>
                  </a:cubicBezTo>
                  <a:lnTo>
                    <a:pt x="5102911" y="5773192"/>
                  </a:lnTo>
                  <a:cubicBezTo>
                    <a:pt x="5334558" y="5773027"/>
                    <a:pt x="5559780" y="5652707"/>
                    <a:pt x="5683885" y="5437709"/>
                  </a:cubicBezTo>
                  <a:cubicBezTo>
                    <a:pt x="5745010" y="5331855"/>
                    <a:pt x="5774017" y="5216234"/>
                    <a:pt x="5773890" y="5102213"/>
                  </a:cubicBezTo>
                  <a:lnTo>
                    <a:pt x="5773979" y="5102290"/>
                  </a:lnTo>
                  <a:cubicBezTo>
                    <a:pt x="5774182" y="4878846"/>
                    <a:pt x="5886145" y="4661358"/>
                    <a:pt x="6087059" y="4534828"/>
                  </a:cubicBezTo>
                  <a:cubicBezTo>
                    <a:pt x="6195364" y="4477881"/>
                    <a:pt x="6289357" y="4390620"/>
                    <a:pt x="6355029" y="4276866"/>
                  </a:cubicBezTo>
                  <a:cubicBezTo>
                    <a:pt x="6479222" y="4061753"/>
                    <a:pt x="6470777" y="3806572"/>
                    <a:pt x="6355118" y="3605886"/>
                  </a:cubicBezTo>
                  <a:lnTo>
                    <a:pt x="6355156" y="3605886"/>
                  </a:lnTo>
                  <a:cubicBezTo>
                    <a:pt x="6239535" y="3405201"/>
                    <a:pt x="6231077" y="3150020"/>
                    <a:pt x="6355245" y="2934971"/>
                  </a:cubicBezTo>
                  <a:cubicBezTo>
                    <a:pt x="6540525" y="2614080"/>
                    <a:pt x="6430568" y="2203832"/>
                    <a:pt x="6109677" y="2018552"/>
                  </a:cubicBezTo>
                  <a:lnTo>
                    <a:pt x="6109627" y="2018501"/>
                  </a:lnTo>
                  <a:lnTo>
                    <a:pt x="6109754" y="2018463"/>
                  </a:lnTo>
                  <a:cubicBezTo>
                    <a:pt x="5910847" y="1903375"/>
                    <a:pt x="5776557" y="1689088"/>
                    <a:pt x="5774436" y="1443267"/>
                  </a:cubicBezTo>
                  <a:cubicBezTo>
                    <a:pt x="5775604" y="1327265"/>
                    <a:pt x="5746686" y="1209536"/>
                    <a:pt x="5684545" y="1101865"/>
                  </a:cubicBezTo>
                </a:path>
              </a:pathLst>
            </a:custGeom>
            <a:solidFill>
              <a:srgbClr val="F0B238">
                <a:alpha val="46667"/>
              </a:srgbClr>
            </a:solidFill>
            <a:ln w="12700">
              <a:noFill/>
            </a:ln>
          </p:spPr>
        </p:sp>
      </p:grpSp>
    </p:spTree>
    <p:extLst>
      <p:ext uri="{BB962C8B-B14F-4D97-AF65-F5344CB8AC3E}">
        <p14:creationId xmlns:p14="http://schemas.microsoft.com/office/powerpoint/2010/main" val="3366358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451400" y="9518947"/>
            <a:ext cx="3385199" cy="506553"/>
          </a:xfrm>
          <a:prstGeom prst="rect">
            <a:avLst/>
          </a:prstGeom>
        </p:spPr>
        <p:txBody>
          <a:bodyPr lIns="0" tIns="0" rIns="0" bIns="0" rtlCol="0" anchor="t">
            <a:spAutoFit/>
          </a:bodyPr>
          <a:lstStyle/>
          <a:p>
            <a:pPr algn="ctr">
              <a:lnSpc>
                <a:spcPts val="4104"/>
              </a:lnSpc>
            </a:pPr>
            <a:r>
              <a:rPr lang="en-US" sz="2931">
                <a:solidFill>
                  <a:srgbClr val="015C60"/>
                </a:solidFill>
                <a:latin typeface="Roboto Condensed"/>
              </a:rPr>
              <a:t>#FamilyCentredECI</a:t>
            </a:r>
          </a:p>
        </p:txBody>
      </p:sp>
      <p:grpSp>
        <p:nvGrpSpPr>
          <p:cNvPr id="3" name="Group 3"/>
          <p:cNvGrpSpPr>
            <a:grpSpLocks noChangeAspect="1"/>
          </p:cNvGrpSpPr>
          <p:nvPr/>
        </p:nvGrpSpPr>
        <p:grpSpPr>
          <a:xfrm>
            <a:off x="270809" y="8481958"/>
            <a:ext cx="1515782" cy="1552685"/>
            <a:chOff x="0" y="0"/>
            <a:chExt cx="2086610" cy="2137410"/>
          </a:xfrm>
        </p:grpSpPr>
        <p:sp>
          <p:nvSpPr>
            <p:cNvPr id="4" name="Freeform 4"/>
            <p:cNvSpPr/>
            <p:nvPr/>
          </p:nvSpPr>
          <p:spPr>
            <a:xfrm>
              <a:off x="2540" y="-2540"/>
              <a:ext cx="2087880" cy="2139950"/>
            </a:xfrm>
            <a:custGeom>
              <a:avLst/>
              <a:gdLst/>
              <a:ahLst/>
              <a:cxnLst/>
              <a:rect l="l" t="t" r="r" b="b"/>
              <a:pathLst>
                <a:path w="2087880" h="2139950">
                  <a:moveTo>
                    <a:pt x="1979930" y="486410"/>
                  </a:moveTo>
                  <a:cubicBezTo>
                    <a:pt x="1964690" y="454660"/>
                    <a:pt x="1948180" y="422910"/>
                    <a:pt x="1929130" y="393700"/>
                  </a:cubicBezTo>
                  <a:cubicBezTo>
                    <a:pt x="1908810" y="363220"/>
                    <a:pt x="1888490" y="330200"/>
                    <a:pt x="1861820" y="304800"/>
                  </a:cubicBezTo>
                  <a:cubicBezTo>
                    <a:pt x="1836420" y="280670"/>
                    <a:pt x="1808480" y="257810"/>
                    <a:pt x="1780540" y="236220"/>
                  </a:cubicBezTo>
                  <a:cubicBezTo>
                    <a:pt x="1725930" y="193040"/>
                    <a:pt x="1666240" y="154940"/>
                    <a:pt x="1606550" y="119380"/>
                  </a:cubicBezTo>
                  <a:cubicBezTo>
                    <a:pt x="1537970" y="77470"/>
                    <a:pt x="1461770" y="55880"/>
                    <a:pt x="1384300" y="34290"/>
                  </a:cubicBezTo>
                  <a:cubicBezTo>
                    <a:pt x="1337310" y="21590"/>
                    <a:pt x="1289050" y="11430"/>
                    <a:pt x="1239520" y="5080"/>
                  </a:cubicBezTo>
                  <a:cubicBezTo>
                    <a:pt x="1203960" y="0"/>
                    <a:pt x="1165860" y="2540"/>
                    <a:pt x="1129030" y="6350"/>
                  </a:cubicBezTo>
                  <a:cubicBezTo>
                    <a:pt x="1079500" y="10160"/>
                    <a:pt x="1029970" y="13970"/>
                    <a:pt x="980440" y="22860"/>
                  </a:cubicBezTo>
                  <a:cubicBezTo>
                    <a:pt x="943610" y="24130"/>
                    <a:pt x="908050" y="25400"/>
                    <a:pt x="869950" y="29210"/>
                  </a:cubicBezTo>
                  <a:cubicBezTo>
                    <a:pt x="850900" y="30480"/>
                    <a:pt x="831850" y="33020"/>
                    <a:pt x="812800" y="35560"/>
                  </a:cubicBezTo>
                  <a:cubicBezTo>
                    <a:pt x="800100" y="38100"/>
                    <a:pt x="788670" y="40640"/>
                    <a:pt x="777240" y="43180"/>
                  </a:cubicBezTo>
                  <a:cubicBezTo>
                    <a:pt x="730250" y="54610"/>
                    <a:pt x="685800" y="74930"/>
                    <a:pt x="645160" y="96520"/>
                  </a:cubicBezTo>
                  <a:cubicBezTo>
                    <a:pt x="562610" y="139700"/>
                    <a:pt x="483870" y="190500"/>
                    <a:pt x="411480" y="247650"/>
                  </a:cubicBezTo>
                  <a:cubicBezTo>
                    <a:pt x="381000" y="271780"/>
                    <a:pt x="351790" y="297180"/>
                    <a:pt x="322580" y="323850"/>
                  </a:cubicBezTo>
                  <a:cubicBezTo>
                    <a:pt x="270510" y="372110"/>
                    <a:pt x="227330" y="429260"/>
                    <a:pt x="187960" y="487680"/>
                  </a:cubicBezTo>
                  <a:cubicBezTo>
                    <a:pt x="158750" y="529590"/>
                    <a:pt x="134620" y="577850"/>
                    <a:pt x="114300" y="623570"/>
                  </a:cubicBezTo>
                  <a:cubicBezTo>
                    <a:pt x="99060" y="657860"/>
                    <a:pt x="82550" y="692150"/>
                    <a:pt x="72390" y="728980"/>
                  </a:cubicBezTo>
                  <a:cubicBezTo>
                    <a:pt x="44450" y="819150"/>
                    <a:pt x="22860" y="910590"/>
                    <a:pt x="8890" y="1003300"/>
                  </a:cubicBezTo>
                  <a:cubicBezTo>
                    <a:pt x="3810" y="1040130"/>
                    <a:pt x="1270" y="1076960"/>
                    <a:pt x="0" y="1115060"/>
                  </a:cubicBezTo>
                  <a:lnTo>
                    <a:pt x="0" y="1165860"/>
                  </a:lnTo>
                  <a:cubicBezTo>
                    <a:pt x="1270" y="1197610"/>
                    <a:pt x="2540" y="1236980"/>
                    <a:pt x="8890" y="1268730"/>
                  </a:cubicBezTo>
                  <a:cubicBezTo>
                    <a:pt x="15240" y="1305560"/>
                    <a:pt x="21590" y="1343660"/>
                    <a:pt x="31750" y="1379220"/>
                  </a:cubicBezTo>
                  <a:cubicBezTo>
                    <a:pt x="54610" y="1452880"/>
                    <a:pt x="78740" y="1527810"/>
                    <a:pt x="118110" y="1595120"/>
                  </a:cubicBezTo>
                  <a:cubicBezTo>
                    <a:pt x="138430" y="1629410"/>
                    <a:pt x="160020" y="1663700"/>
                    <a:pt x="182880" y="1695450"/>
                  </a:cubicBezTo>
                  <a:cubicBezTo>
                    <a:pt x="212090" y="1738630"/>
                    <a:pt x="241300" y="1780540"/>
                    <a:pt x="278130" y="1817370"/>
                  </a:cubicBezTo>
                  <a:cubicBezTo>
                    <a:pt x="322580" y="1863090"/>
                    <a:pt x="374650" y="1903730"/>
                    <a:pt x="427990" y="1939290"/>
                  </a:cubicBezTo>
                  <a:cubicBezTo>
                    <a:pt x="539750" y="2012950"/>
                    <a:pt x="673100" y="2054860"/>
                    <a:pt x="801370" y="2090420"/>
                  </a:cubicBezTo>
                  <a:cubicBezTo>
                    <a:pt x="831850" y="2099310"/>
                    <a:pt x="863600" y="2106930"/>
                    <a:pt x="895350" y="2113280"/>
                  </a:cubicBezTo>
                  <a:cubicBezTo>
                    <a:pt x="944880" y="2123440"/>
                    <a:pt x="994410" y="2134870"/>
                    <a:pt x="1043940" y="2137410"/>
                  </a:cubicBezTo>
                  <a:cubicBezTo>
                    <a:pt x="1083310" y="2139950"/>
                    <a:pt x="1123950" y="2136140"/>
                    <a:pt x="1163320" y="2133600"/>
                  </a:cubicBezTo>
                  <a:cubicBezTo>
                    <a:pt x="1216660" y="2129790"/>
                    <a:pt x="1270000" y="2124710"/>
                    <a:pt x="1323340" y="2113280"/>
                  </a:cubicBezTo>
                  <a:cubicBezTo>
                    <a:pt x="1375410" y="2101850"/>
                    <a:pt x="1424940" y="2084070"/>
                    <a:pt x="1473200" y="2062480"/>
                  </a:cubicBezTo>
                  <a:cubicBezTo>
                    <a:pt x="1549400" y="2029460"/>
                    <a:pt x="1623060" y="1983740"/>
                    <a:pt x="1678940" y="1921510"/>
                  </a:cubicBezTo>
                  <a:cubicBezTo>
                    <a:pt x="1739900" y="1852930"/>
                    <a:pt x="1798320" y="1783080"/>
                    <a:pt x="1847850" y="1705610"/>
                  </a:cubicBezTo>
                  <a:cubicBezTo>
                    <a:pt x="1896110" y="1630680"/>
                    <a:pt x="1936750" y="1550670"/>
                    <a:pt x="1976120" y="1469390"/>
                  </a:cubicBezTo>
                  <a:cubicBezTo>
                    <a:pt x="2007870" y="1403350"/>
                    <a:pt x="2039620" y="1334770"/>
                    <a:pt x="2056130" y="1262380"/>
                  </a:cubicBezTo>
                  <a:cubicBezTo>
                    <a:pt x="2067560" y="1212850"/>
                    <a:pt x="2077720" y="1162050"/>
                    <a:pt x="2082800" y="1112520"/>
                  </a:cubicBezTo>
                  <a:cubicBezTo>
                    <a:pt x="2086610" y="1074420"/>
                    <a:pt x="2087880" y="1037590"/>
                    <a:pt x="2087880" y="1000760"/>
                  </a:cubicBezTo>
                  <a:cubicBezTo>
                    <a:pt x="2087880" y="910590"/>
                    <a:pt x="2082800" y="820420"/>
                    <a:pt x="2067560" y="731520"/>
                  </a:cubicBezTo>
                  <a:cubicBezTo>
                    <a:pt x="2061210" y="695960"/>
                    <a:pt x="2052320" y="661670"/>
                    <a:pt x="2039620" y="628650"/>
                  </a:cubicBezTo>
                  <a:cubicBezTo>
                    <a:pt x="2019300" y="581660"/>
                    <a:pt x="2002790" y="533400"/>
                    <a:pt x="1979930" y="486410"/>
                  </a:cubicBezTo>
                  <a:close/>
                </a:path>
              </a:pathLst>
            </a:custGeom>
            <a:blipFill>
              <a:blip r:embed="rId2"/>
              <a:stretch>
                <a:fillRect l="-4042" r="-230835"/>
              </a:stretch>
            </a:blipFill>
          </p:spPr>
        </p:sp>
      </p:grpSp>
      <p:grpSp>
        <p:nvGrpSpPr>
          <p:cNvPr id="5" name="Group 5"/>
          <p:cNvGrpSpPr/>
          <p:nvPr/>
        </p:nvGrpSpPr>
        <p:grpSpPr>
          <a:xfrm>
            <a:off x="16026178" y="-1134665"/>
            <a:ext cx="3342968" cy="3450005"/>
            <a:chOff x="0" y="0"/>
            <a:chExt cx="4457291" cy="4600006"/>
          </a:xfrm>
        </p:grpSpPr>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2060103"/>
              <a:ext cx="1791255" cy="1556674"/>
            </a:xfrm>
            <a:prstGeom prst="rect">
              <a:avLst/>
            </a:prstGeom>
          </p:spPr>
        </p:pic>
        <p:pic>
          <p:nvPicPr>
            <p:cNvPr id="7" name="Picture 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619930" y="596966"/>
              <a:ext cx="3595458" cy="4003040"/>
            </a:xfrm>
            <a:prstGeom prst="rect">
              <a:avLst/>
            </a:prstGeom>
          </p:spPr>
        </p:pic>
        <p:grpSp>
          <p:nvGrpSpPr>
            <p:cNvPr id="8" name="Group 8"/>
            <p:cNvGrpSpPr>
              <a:grpSpLocks noChangeAspect="1"/>
            </p:cNvGrpSpPr>
            <p:nvPr/>
          </p:nvGrpSpPr>
          <p:grpSpPr>
            <a:xfrm rot="-5173002">
              <a:off x="735007" y="115077"/>
              <a:ext cx="3607208" cy="3607208"/>
              <a:chOff x="0" y="0"/>
              <a:chExt cx="12700000" cy="12700000"/>
            </a:xfrm>
          </p:grpSpPr>
          <p:sp>
            <p:nvSpPr>
              <p:cNvPr id="9" name="Freeform 9"/>
              <p:cNvSpPr/>
              <p:nvPr/>
            </p:nvSpPr>
            <p:spPr>
              <a:xfrm>
                <a:off x="-11430" y="857250"/>
                <a:ext cx="13009880" cy="11644630"/>
              </a:xfrm>
              <a:custGeom>
                <a:avLst/>
                <a:gdLst/>
                <a:ahLst/>
                <a:cxnLst/>
                <a:rect l="l" t="t" r="r" b="b"/>
                <a:pathLst>
                  <a:path w="13009880" h="11644630">
                    <a:moveTo>
                      <a:pt x="10152380" y="938530"/>
                    </a:moveTo>
                    <a:cubicBezTo>
                      <a:pt x="8962390" y="189230"/>
                      <a:pt x="8643620" y="154940"/>
                      <a:pt x="7245350" y="0"/>
                    </a:cubicBezTo>
                    <a:cubicBezTo>
                      <a:pt x="4039870" y="38100"/>
                      <a:pt x="1441450" y="1889760"/>
                      <a:pt x="435610" y="4933950"/>
                    </a:cubicBezTo>
                    <a:cubicBezTo>
                      <a:pt x="91440" y="5975350"/>
                      <a:pt x="0" y="7139940"/>
                      <a:pt x="403860" y="8159750"/>
                    </a:cubicBezTo>
                    <a:cubicBezTo>
                      <a:pt x="934720" y="9499600"/>
                      <a:pt x="2254250" y="10407650"/>
                      <a:pt x="3648710" y="10773410"/>
                    </a:cubicBezTo>
                    <a:cubicBezTo>
                      <a:pt x="5043170" y="11140440"/>
                      <a:pt x="6578600" y="11644630"/>
                      <a:pt x="8008619" y="11470640"/>
                    </a:cubicBezTo>
                    <a:cubicBezTo>
                      <a:pt x="9123679" y="11334750"/>
                      <a:pt x="10237469" y="10519410"/>
                      <a:pt x="11071860" y="9767570"/>
                    </a:cubicBezTo>
                    <a:cubicBezTo>
                      <a:pt x="11625579" y="9268460"/>
                      <a:pt x="11971019" y="8576310"/>
                      <a:pt x="12202160" y="7867650"/>
                    </a:cubicBezTo>
                    <a:cubicBezTo>
                      <a:pt x="13009880" y="5401310"/>
                      <a:pt x="12348210" y="2322830"/>
                      <a:pt x="10152380" y="938530"/>
                    </a:cubicBezTo>
                    <a:close/>
                  </a:path>
                </a:pathLst>
              </a:custGeom>
              <a:solidFill>
                <a:srgbClr val="015C60"/>
              </a:solidFill>
              <a:ln w="12700">
                <a:noFill/>
              </a:ln>
            </p:spPr>
          </p:sp>
        </p:grpSp>
      </p:grpSp>
      <p:sp>
        <p:nvSpPr>
          <p:cNvPr id="10" name="TextBox 10"/>
          <p:cNvSpPr txBox="1"/>
          <p:nvPr/>
        </p:nvSpPr>
        <p:spPr>
          <a:xfrm>
            <a:off x="540080" y="618268"/>
            <a:ext cx="15342586" cy="1141210"/>
          </a:xfrm>
          <a:prstGeom prst="rect">
            <a:avLst/>
          </a:prstGeom>
        </p:spPr>
        <p:txBody>
          <a:bodyPr wrap="square" lIns="0" tIns="0" rIns="0" bIns="0" rtlCol="0" anchor="t">
            <a:spAutoFit/>
          </a:bodyPr>
          <a:lstStyle/>
          <a:p>
            <a:pPr>
              <a:lnSpc>
                <a:spcPts val="9817"/>
              </a:lnSpc>
            </a:pPr>
            <a:r>
              <a:rPr lang="sr-Latn-ME" sz="6000">
                <a:solidFill>
                  <a:srgbClr val="015C60"/>
                </a:solidFill>
                <a:latin typeface="Open Sans Extra Bold"/>
              </a:rPr>
              <a:t>Process and Results</a:t>
            </a:r>
            <a:endParaRPr lang="en-US" sz="6000">
              <a:solidFill>
                <a:srgbClr val="015C60"/>
              </a:solidFill>
              <a:latin typeface="Open Sans Extra Bold"/>
            </a:endParaRPr>
          </a:p>
        </p:txBody>
      </p:sp>
      <p:sp>
        <p:nvSpPr>
          <p:cNvPr id="11" name="TextBox 11"/>
          <p:cNvSpPr txBox="1"/>
          <p:nvPr/>
        </p:nvSpPr>
        <p:spPr>
          <a:xfrm>
            <a:off x="390738" y="2518634"/>
            <a:ext cx="17440061" cy="5950796"/>
          </a:xfrm>
          <a:prstGeom prst="rect">
            <a:avLst/>
          </a:prstGeom>
        </p:spPr>
        <p:txBody>
          <a:bodyPr wrap="square" lIns="0" tIns="0" rIns="0" bIns="0" rtlCol="0" anchor="t">
            <a:spAutoFit/>
          </a:bodyPr>
          <a:lstStyle/>
          <a:p>
            <a:pPr marL="571500" indent="-571500">
              <a:lnSpc>
                <a:spcPts val="5151"/>
              </a:lnSpc>
              <a:buFont typeface="Arial" panose="020B0604020202020204" pitchFamily="34" charset="0"/>
              <a:buChar char="•"/>
            </a:pPr>
            <a:r>
              <a:rPr lang="en-US" sz="3500" err="1">
                <a:solidFill>
                  <a:srgbClr val="000000"/>
                </a:solidFill>
                <a:latin typeface="Open Sans" panose="020B0606030504020204" pitchFamily="34" charset="0"/>
                <a:ea typeface="Open Sans" panose="020B0606030504020204" pitchFamily="34" charset="0"/>
                <a:cs typeface="Open Sans" panose="020B0606030504020204" pitchFamily="34" charset="0"/>
              </a:rPr>
              <a:t>Cboard</a:t>
            </a:r>
            <a:r>
              <a:rPr lang="sr-Latn-ME" sz="35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3500">
                <a:latin typeface="Open Sans" panose="020B0606030504020204" pitchFamily="34" charset="0"/>
                <a:ea typeface="Open Sans" panose="020B0606030504020204" pitchFamily="34" charset="0"/>
                <a:cs typeface="Open Sans" panose="020B0606030504020204" pitchFamily="34" charset="0"/>
              </a:rPr>
              <a:t>an Augmentative and Alternative Communication (AAC) app designed for children with speech and language delays or impairments</a:t>
            </a:r>
            <a:endParaRPr lang="sr-Latn-ME" sz="3500">
              <a:latin typeface="Open Sans" panose="020B0606030504020204" pitchFamily="34" charset="0"/>
              <a:ea typeface="Open Sans" panose="020B0606030504020204" pitchFamily="34" charset="0"/>
              <a:cs typeface="Open Sans" panose="020B0606030504020204" pitchFamily="34" charset="0"/>
            </a:endParaRPr>
          </a:p>
          <a:p>
            <a:pPr marL="571500" indent="-571500">
              <a:lnSpc>
                <a:spcPts val="5151"/>
              </a:lnSpc>
              <a:buFont typeface="Arial" panose="020B0604020202020204" pitchFamily="34" charset="0"/>
              <a:buChar char="•"/>
            </a:pPr>
            <a:r>
              <a:rPr lang="sr-Latn-ME" sz="3500">
                <a:solidFill>
                  <a:srgbClr val="000000"/>
                </a:solidFill>
                <a:latin typeface="Open Sans" panose="020B0606030504020204" pitchFamily="34" charset="0"/>
                <a:ea typeface="Open Sans" panose="020B0606030504020204" pitchFamily="34" charset="0"/>
                <a:cs typeface="Open Sans" panose="020B0606030504020204" pitchFamily="34" charset="0"/>
              </a:rPr>
              <a:t>Partners: Bureau for Education, Ministry of Education, schools and preschools</a:t>
            </a:r>
          </a:p>
          <a:p>
            <a:pPr marL="571500" indent="-571500">
              <a:lnSpc>
                <a:spcPts val="5151"/>
              </a:lnSpc>
              <a:buFont typeface="Arial" panose="020B0604020202020204" pitchFamily="34" charset="0"/>
              <a:buChar char="•"/>
            </a:pPr>
            <a:r>
              <a:rPr lang="sr-Latn-ME" sz="3500">
                <a:solidFill>
                  <a:srgbClr val="000000"/>
                </a:solidFill>
                <a:latin typeface="Open Sans" panose="020B0606030504020204" pitchFamily="34" charset="0"/>
                <a:ea typeface="Open Sans" panose="020B0606030504020204" pitchFamily="34" charset="0"/>
                <a:cs typeface="Open Sans" panose="020B0606030504020204" pitchFamily="34" charset="0"/>
              </a:rPr>
              <a:t>Adaptation and contextualization of symbols</a:t>
            </a:r>
          </a:p>
          <a:p>
            <a:pPr marL="571500" indent="-571500">
              <a:lnSpc>
                <a:spcPts val="5151"/>
              </a:lnSpc>
              <a:buFont typeface="Arial" panose="020B0604020202020204" pitchFamily="34" charset="0"/>
              <a:buChar char="•"/>
            </a:pPr>
            <a:r>
              <a:rPr lang="sr-Latn-ME" sz="3500">
                <a:solidFill>
                  <a:srgbClr val="000000"/>
                </a:solidFill>
                <a:latin typeface="Open Sans" panose="020B0606030504020204" pitchFamily="34" charset="0"/>
                <a:ea typeface="Open Sans" panose="020B0606030504020204" pitchFamily="34" charset="0"/>
                <a:cs typeface="Open Sans" panose="020B0606030504020204" pitchFamily="34" charset="0"/>
              </a:rPr>
              <a:t>Capacity building for teachers, professionals and parents on C Board and Early intervention</a:t>
            </a:r>
          </a:p>
          <a:p>
            <a:pPr marL="571500" indent="-571500">
              <a:lnSpc>
                <a:spcPts val="5151"/>
              </a:lnSpc>
              <a:buFont typeface="Arial" panose="020B0604020202020204" pitchFamily="34" charset="0"/>
              <a:buChar char="•"/>
            </a:pPr>
            <a:r>
              <a:rPr lang="sr-Latn-ME" sz="3500">
                <a:solidFill>
                  <a:srgbClr val="000000"/>
                </a:solidFill>
                <a:latin typeface="Open Sans" panose="020B0606030504020204" pitchFamily="34" charset="0"/>
                <a:ea typeface="Open Sans" panose="020B0606030504020204" pitchFamily="34" charset="0"/>
                <a:cs typeface="Open Sans" panose="020B0606030504020204" pitchFamily="34" charset="0"/>
              </a:rPr>
              <a:t>Implementation in preschools, schools, Resource Centers and at home</a:t>
            </a:r>
          </a:p>
          <a:p>
            <a:pPr marL="571500" indent="-571500">
              <a:lnSpc>
                <a:spcPts val="5151"/>
              </a:lnSpc>
              <a:buFont typeface="Arial" panose="020B0604020202020204" pitchFamily="34" charset="0"/>
              <a:buChar char="•"/>
            </a:pPr>
            <a:r>
              <a:rPr lang="sr-Latn-ME" sz="3500" i="1">
                <a:solidFill>
                  <a:srgbClr val="000000"/>
                </a:solidFill>
                <a:latin typeface="Open Sans" panose="020B0606030504020204" pitchFamily="34" charset="0"/>
                <a:ea typeface="Open Sans" panose="020B0606030504020204" pitchFamily="34" charset="0"/>
                <a:cs typeface="Open Sans" panose="020B0606030504020204" pitchFamily="34" charset="0"/>
              </a:rPr>
              <a:t>Before and after app use </a:t>
            </a:r>
            <a:r>
              <a:rPr lang="sr-Latn-ME" sz="3500">
                <a:solidFill>
                  <a:srgbClr val="000000"/>
                </a:solidFill>
                <a:latin typeface="Open Sans" panose="020B0606030504020204" pitchFamily="34" charset="0"/>
                <a:ea typeface="Open Sans" panose="020B0606030504020204" pitchFamily="34" charset="0"/>
                <a:cs typeface="Open Sans" panose="020B0606030504020204" pitchFamily="34" charset="0"/>
              </a:rPr>
              <a:t>a</a:t>
            </a:r>
            <a:r>
              <a:rPr lang="en-US" sz="3500" err="1">
                <a:solidFill>
                  <a:srgbClr val="000000"/>
                </a:solidFill>
                <a:latin typeface="Open Sans" panose="020B0606030504020204" pitchFamily="34" charset="0"/>
                <a:ea typeface="Open Sans" panose="020B0606030504020204" pitchFamily="34" charset="0"/>
                <a:cs typeface="Open Sans" panose="020B0606030504020204" pitchFamily="34" charset="0"/>
              </a:rPr>
              <a:t>ssessment</a:t>
            </a:r>
            <a:r>
              <a:rPr lang="en-US" sz="3500">
                <a:solidFill>
                  <a:srgbClr val="000000"/>
                </a:solidFill>
                <a:latin typeface="Open Sans" panose="020B0606030504020204" pitchFamily="34" charset="0"/>
                <a:ea typeface="Open Sans" panose="020B0606030504020204" pitchFamily="34" charset="0"/>
                <a:cs typeface="Open Sans" panose="020B0606030504020204" pitchFamily="34" charset="0"/>
              </a:rPr>
              <a:t>  of progress</a:t>
            </a:r>
            <a:endParaRPr lang="sr-Latn-ME" sz="350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571500" indent="-571500">
              <a:lnSpc>
                <a:spcPts val="5151"/>
              </a:lnSpc>
              <a:buFont typeface="Arial" panose="020B0604020202020204" pitchFamily="34" charset="0"/>
              <a:buChar char="•"/>
            </a:pPr>
            <a:r>
              <a:rPr lang="sr-Latn-ME" sz="3500">
                <a:solidFill>
                  <a:srgbClr val="000000"/>
                </a:solidFill>
                <a:latin typeface="Open Sans" panose="020B0606030504020204" pitchFamily="34" charset="0"/>
                <a:ea typeface="Open Sans" panose="020B0606030504020204" pitchFamily="34" charset="0"/>
                <a:cs typeface="Open Sans" panose="020B0606030504020204" pitchFamily="34" charset="0"/>
              </a:rPr>
              <a:t>Coaching, monitoring and on-going support to professionals and parents</a:t>
            </a:r>
            <a:endParaRPr lang="en-US" sz="3500">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9"/>
          <p:cNvGrpSpPr/>
          <p:nvPr/>
        </p:nvGrpSpPr>
        <p:grpSpPr>
          <a:xfrm>
            <a:off x="183107" y="9397498"/>
            <a:ext cx="15355839" cy="1047989"/>
            <a:chOff x="-431850" y="294276"/>
            <a:chExt cx="20474452" cy="1397322"/>
          </a:xfrm>
        </p:grpSpPr>
        <p:pic>
          <p:nvPicPr>
            <p:cNvPr id="10" name="Picture 10"/>
            <p:cNvPicPr>
              <a:picLocks noChangeAspect="1"/>
            </p:cNvPicPr>
            <p:nvPr/>
          </p:nvPicPr>
          <p:blipFill>
            <a:blip r:embed="rId2"/>
            <a:srcRect l="25167" t="26606" r="30815" b="38289"/>
            <a:stretch>
              <a:fillRect/>
            </a:stretch>
          </p:blipFill>
          <p:spPr>
            <a:xfrm>
              <a:off x="2726525" y="310793"/>
              <a:ext cx="1224348" cy="1380805"/>
            </a:xfrm>
            <a:prstGeom prst="rect">
              <a:avLst/>
            </a:prstGeom>
          </p:spPr>
        </p:pic>
        <p:pic>
          <p:nvPicPr>
            <p:cNvPr id="11" name="Picture 11"/>
            <p:cNvPicPr>
              <a:picLocks noChangeAspect="1"/>
            </p:cNvPicPr>
            <p:nvPr/>
          </p:nvPicPr>
          <p:blipFill>
            <a:blip r:embed="rId3"/>
            <a:srcRect/>
            <a:stretch>
              <a:fillRect/>
            </a:stretch>
          </p:blipFill>
          <p:spPr>
            <a:xfrm>
              <a:off x="949058" y="294276"/>
              <a:ext cx="1851541" cy="1314596"/>
            </a:xfrm>
            <a:prstGeom prst="rect">
              <a:avLst/>
            </a:prstGeom>
          </p:spPr>
        </p:pic>
        <p:pic>
          <p:nvPicPr>
            <p:cNvPr id="12" name="Picture 12"/>
            <p:cNvPicPr>
              <a:picLocks noChangeAspect="1"/>
            </p:cNvPicPr>
            <p:nvPr/>
          </p:nvPicPr>
          <p:blipFill>
            <a:blip r:embed="rId4"/>
            <a:srcRect/>
            <a:stretch>
              <a:fillRect/>
            </a:stretch>
          </p:blipFill>
          <p:spPr>
            <a:xfrm>
              <a:off x="-431850" y="379421"/>
              <a:ext cx="1466611" cy="901966"/>
            </a:xfrm>
            <a:prstGeom prst="rect">
              <a:avLst/>
            </a:prstGeom>
          </p:spPr>
        </p:pic>
        <p:pic>
          <p:nvPicPr>
            <p:cNvPr id="13" name="Picture 13"/>
            <p:cNvPicPr>
              <a:picLocks noChangeAspect="1"/>
            </p:cNvPicPr>
            <p:nvPr/>
          </p:nvPicPr>
          <p:blipFill>
            <a:blip r:embed="rId5"/>
            <a:srcRect/>
            <a:stretch>
              <a:fillRect/>
            </a:stretch>
          </p:blipFill>
          <p:spPr>
            <a:xfrm>
              <a:off x="4113937" y="379421"/>
              <a:ext cx="1045431" cy="1011708"/>
            </a:xfrm>
            <a:prstGeom prst="rect">
              <a:avLst/>
            </a:prstGeom>
          </p:spPr>
        </p:pic>
        <p:sp>
          <p:nvSpPr>
            <p:cNvPr id="14" name="TextBox 14"/>
            <p:cNvSpPr txBox="1"/>
            <p:nvPr/>
          </p:nvSpPr>
          <p:spPr>
            <a:xfrm>
              <a:off x="15580007" y="430514"/>
              <a:ext cx="4462595" cy="773643"/>
            </a:xfrm>
            <a:prstGeom prst="rect">
              <a:avLst/>
            </a:prstGeom>
          </p:spPr>
          <p:txBody>
            <a:bodyPr lIns="0" tIns="0" rIns="0" bIns="0" rtlCol="0" anchor="t">
              <a:spAutoFit/>
            </a:bodyPr>
            <a:lstStyle/>
            <a:p>
              <a:pPr algn="ctr">
                <a:lnSpc>
                  <a:spcPts val="4899"/>
                </a:lnSpc>
              </a:pPr>
              <a:r>
                <a:rPr lang="en-US" sz="3200">
                  <a:solidFill>
                    <a:srgbClr val="015C60"/>
                  </a:solidFill>
                  <a:latin typeface="Roboto Condensed"/>
                </a:rPr>
                <a:t>#FamilyCentredECI</a:t>
              </a:r>
            </a:p>
          </p:txBody>
        </p:sp>
      </p:grpSp>
      <p:grpSp>
        <p:nvGrpSpPr>
          <p:cNvPr id="15" name="Group 15"/>
          <p:cNvGrpSpPr/>
          <p:nvPr/>
        </p:nvGrpSpPr>
        <p:grpSpPr>
          <a:xfrm>
            <a:off x="4621115" y="9576587"/>
            <a:ext cx="3839410" cy="610332"/>
            <a:chOff x="0" y="0"/>
            <a:chExt cx="5119214" cy="813776"/>
          </a:xfrm>
        </p:grpSpPr>
        <p:pic>
          <p:nvPicPr>
            <p:cNvPr id="16" name="Picture 16"/>
            <p:cNvPicPr>
              <a:picLocks noChangeAspect="1"/>
            </p:cNvPicPr>
            <p:nvPr/>
          </p:nvPicPr>
          <p:blipFill>
            <a:blip r:embed="rId6"/>
            <a:srcRect/>
            <a:stretch>
              <a:fillRect/>
            </a:stretch>
          </p:blipFill>
          <p:spPr>
            <a:xfrm>
              <a:off x="0" y="0"/>
              <a:ext cx="1546826" cy="813776"/>
            </a:xfrm>
            <a:prstGeom prst="rect">
              <a:avLst/>
            </a:prstGeom>
          </p:spPr>
        </p:pic>
        <p:pic>
          <p:nvPicPr>
            <p:cNvPr id="17" name="Picture 17"/>
            <p:cNvPicPr>
              <a:picLocks noChangeAspect="1"/>
            </p:cNvPicPr>
            <p:nvPr/>
          </p:nvPicPr>
          <p:blipFill>
            <a:blip r:embed="rId7"/>
            <a:srcRect/>
            <a:stretch>
              <a:fillRect/>
            </a:stretch>
          </p:blipFill>
          <p:spPr>
            <a:xfrm>
              <a:off x="1599313" y="0"/>
              <a:ext cx="3519901" cy="739179"/>
            </a:xfrm>
            <a:prstGeom prst="rect">
              <a:avLst/>
            </a:prstGeom>
          </p:spPr>
        </p:pic>
      </p:grpSp>
      <p:pic>
        <p:nvPicPr>
          <p:cNvPr id="18" name="Picture 18"/>
          <p:cNvPicPr>
            <a:picLocks noChangeAspect="1"/>
          </p:cNvPicPr>
          <p:nvPr/>
        </p:nvPicPr>
        <p:blipFill>
          <a:blip r:embed="rId8"/>
          <a:srcRect l="12705" t="37209" r="7260" b="39371"/>
          <a:stretch>
            <a:fillRect/>
          </a:stretch>
        </p:blipFill>
        <p:spPr>
          <a:xfrm>
            <a:off x="110316" y="339096"/>
            <a:ext cx="6088433" cy="1832604"/>
          </a:xfrm>
          <a:prstGeom prst="rect">
            <a:avLst/>
          </a:prstGeom>
        </p:spPr>
      </p:pic>
      <p:sp>
        <p:nvSpPr>
          <p:cNvPr id="19" name="TextBox 19"/>
          <p:cNvSpPr txBox="1"/>
          <p:nvPr/>
        </p:nvSpPr>
        <p:spPr>
          <a:xfrm>
            <a:off x="7140562" y="1340703"/>
            <a:ext cx="3128458" cy="830997"/>
          </a:xfrm>
          <a:prstGeom prst="rect">
            <a:avLst/>
          </a:prstGeom>
        </p:spPr>
        <p:txBody>
          <a:bodyPr wrap="square" lIns="0" tIns="0" rIns="0" bIns="0" rtlCol="0" anchor="t">
            <a:spAutoFit/>
          </a:bodyPr>
          <a:lstStyle/>
          <a:p>
            <a:r>
              <a:rPr lang="en-GB" sz="5400">
                <a:solidFill>
                  <a:srgbClr val="015C60"/>
                </a:solidFill>
                <a:latin typeface="Open Sans Bold Bold"/>
              </a:rPr>
              <a:t>Agenda </a:t>
            </a:r>
            <a:endParaRPr lang="en-US" sz="5400">
              <a:solidFill>
                <a:srgbClr val="015C60"/>
              </a:solidFill>
              <a:latin typeface="Open Sans Bold Bold"/>
            </a:endParaRPr>
          </a:p>
        </p:txBody>
      </p:sp>
      <p:sp>
        <p:nvSpPr>
          <p:cNvPr id="20" name="TextBox 20"/>
          <p:cNvSpPr txBox="1"/>
          <p:nvPr/>
        </p:nvSpPr>
        <p:spPr>
          <a:xfrm>
            <a:off x="3470149" y="2784510"/>
            <a:ext cx="14153686" cy="6463308"/>
          </a:xfrm>
          <a:prstGeom prst="rect">
            <a:avLst/>
          </a:prstGeom>
        </p:spPr>
        <p:txBody>
          <a:bodyPr wrap="square" lIns="0" tIns="0" rIns="0" bIns="0" rtlCol="0" anchor="t">
            <a:spAutoFit/>
          </a:bodyPr>
          <a:lstStyle/>
          <a:p>
            <a:r>
              <a:rPr lang="en-US" sz="2800" dirty="0">
                <a:solidFill>
                  <a:srgbClr val="015C60"/>
                </a:solidFill>
                <a:latin typeface="Open Sans Bold Bold"/>
              </a:rPr>
              <a:t>Introduction to workshop </a:t>
            </a:r>
          </a:p>
          <a:p>
            <a:pPr marL="457200" indent="-457200">
              <a:buFont typeface="Arial" panose="020B0604020202020204" pitchFamily="34" charset="0"/>
              <a:buChar char="•"/>
            </a:pPr>
            <a:r>
              <a:rPr lang="en-US" sz="2800" b="1" dirty="0">
                <a:solidFill>
                  <a:srgbClr val="015C60"/>
                </a:solidFill>
                <a:latin typeface="Open Sans"/>
              </a:rPr>
              <a:t>Omor Ahmed, EASPD </a:t>
            </a:r>
          </a:p>
          <a:p>
            <a:endParaRPr lang="en-US" sz="2800" b="1" dirty="0">
              <a:solidFill>
                <a:srgbClr val="015C60"/>
              </a:solidFill>
              <a:latin typeface="Open Sans"/>
            </a:endParaRPr>
          </a:p>
          <a:p>
            <a:r>
              <a:rPr lang="en-US" sz="2800" dirty="0">
                <a:solidFill>
                  <a:srgbClr val="015C60"/>
                </a:solidFill>
                <a:latin typeface="Open Sans Bold Bold"/>
              </a:rPr>
              <a:t>A family </a:t>
            </a:r>
            <a:r>
              <a:rPr lang="en-US" sz="2800" dirty="0" err="1">
                <a:solidFill>
                  <a:srgbClr val="015C60"/>
                </a:solidFill>
                <a:latin typeface="Open Sans Bold Bold"/>
              </a:rPr>
              <a:t>centred</a:t>
            </a:r>
            <a:r>
              <a:rPr lang="en-US" sz="2800" dirty="0">
                <a:solidFill>
                  <a:srgbClr val="015C60"/>
                </a:solidFill>
                <a:latin typeface="Open Sans Bold Bold"/>
              </a:rPr>
              <a:t> approach to AAC provision</a:t>
            </a:r>
          </a:p>
          <a:p>
            <a:pPr marL="457200" indent="-457200">
              <a:buFont typeface="Arial" panose="020B0604020202020204" pitchFamily="34" charset="0"/>
              <a:buChar char="•"/>
            </a:pPr>
            <a:r>
              <a:rPr lang="en-US" sz="2800" b="1" dirty="0">
                <a:solidFill>
                  <a:srgbClr val="015C60"/>
                </a:solidFill>
                <a:latin typeface="Open Sans"/>
              </a:rPr>
              <a:t>Dr. May Agius</a:t>
            </a:r>
          </a:p>
          <a:p>
            <a:pPr marL="457200" indent="-457200">
              <a:buFont typeface="Arial" panose="020B0604020202020204" pitchFamily="34" charset="0"/>
              <a:buChar char="•"/>
            </a:pPr>
            <a:endParaRPr lang="en-US" sz="2800" b="1" dirty="0">
              <a:solidFill>
                <a:srgbClr val="015C60"/>
              </a:solidFill>
              <a:latin typeface="Open Sans"/>
            </a:endParaRPr>
          </a:p>
          <a:p>
            <a:pPr>
              <a:lnSpc>
                <a:spcPct val="150000"/>
              </a:lnSpc>
            </a:pPr>
            <a:r>
              <a:rPr lang="en-GB" sz="2800" dirty="0">
                <a:solidFill>
                  <a:srgbClr val="015C60"/>
                </a:solidFill>
                <a:latin typeface="Open Sans Bold Bold"/>
              </a:rPr>
              <a:t>Developing </a:t>
            </a:r>
            <a:r>
              <a:rPr lang="en-GB" sz="2800" dirty="0" err="1">
                <a:solidFill>
                  <a:srgbClr val="015C60"/>
                </a:solidFill>
                <a:latin typeface="Open Sans Bold Bold"/>
              </a:rPr>
              <a:t>IssieSign</a:t>
            </a:r>
            <a:r>
              <a:rPr lang="en-GB" sz="2800" dirty="0">
                <a:solidFill>
                  <a:srgbClr val="015C60"/>
                </a:solidFill>
                <a:latin typeface="Open Sans Bold Bold"/>
              </a:rPr>
              <a:t>: An Application for Toddlers </a:t>
            </a:r>
            <a:r>
              <a:rPr lang="en-GB" sz="2800">
                <a:solidFill>
                  <a:srgbClr val="015C60"/>
                </a:solidFill>
                <a:latin typeface="Open Sans Bold Bold"/>
              </a:rPr>
              <a:t>with Special-Needs</a:t>
            </a:r>
            <a:endParaRPr lang="en-US" sz="2800" dirty="0">
              <a:solidFill>
                <a:srgbClr val="015C60"/>
              </a:solidFill>
              <a:latin typeface="Open Sans Bold Bold"/>
            </a:endParaRPr>
          </a:p>
          <a:p>
            <a:pPr marL="457200" indent="-457200">
              <a:lnSpc>
                <a:spcPct val="150000"/>
              </a:lnSpc>
              <a:buFont typeface="Arial" panose="020B0604020202020204" pitchFamily="34" charset="0"/>
              <a:buChar char="•"/>
            </a:pPr>
            <a:r>
              <a:rPr lang="en-GB" sz="2800" b="1" dirty="0">
                <a:solidFill>
                  <a:srgbClr val="015C60"/>
                </a:solidFill>
                <a:latin typeface="Open Sans"/>
              </a:rPr>
              <a:t>Rachel Blum</a:t>
            </a:r>
          </a:p>
          <a:p>
            <a:endParaRPr lang="en-US" sz="2800" b="1" dirty="0">
              <a:solidFill>
                <a:srgbClr val="015C60"/>
              </a:solidFill>
              <a:latin typeface="Open Sans"/>
            </a:endParaRPr>
          </a:p>
          <a:p>
            <a:endParaRPr lang="en-US" sz="2800" b="1" dirty="0">
              <a:solidFill>
                <a:srgbClr val="015C60"/>
              </a:solidFill>
              <a:latin typeface="Open Sans"/>
            </a:endParaRPr>
          </a:p>
          <a:p>
            <a:r>
              <a:rPr lang="en-GB" sz="2800" dirty="0" err="1">
                <a:solidFill>
                  <a:srgbClr val="015C60"/>
                </a:solidFill>
                <a:latin typeface="Open Sans Bold Bold"/>
              </a:rPr>
              <a:t>Cboard</a:t>
            </a:r>
            <a:r>
              <a:rPr lang="en-GB" sz="2800" dirty="0">
                <a:solidFill>
                  <a:srgbClr val="015C60"/>
                </a:solidFill>
                <a:latin typeface="Open Sans Bold Bold"/>
              </a:rPr>
              <a:t> in Montenegro- A Voice for Every Child</a:t>
            </a:r>
          </a:p>
          <a:p>
            <a:pPr marL="457200" indent="-457200">
              <a:buFont typeface="Arial" panose="020B0604020202020204" pitchFamily="34" charset="0"/>
              <a:buChar char="•"/>
            </a:pPr>
            <a:r>
              <a:rPr lang="en-GB" sz="2800" b="1" dirty="0">
                <a:solidFill>
                  <a:srgbClr val="015C60"/>
                </a:solidFill>
                <a:latin typeface="Open Sans"/>
              </a:rPr>
              <a:t>Ivana Cekovic</a:t>
            </a:r>
          </a:p>
          <a:p>
            <a:endParaRPr lang="en-US" sz="2800" b="1" dirty="0">
              <a:solidFill>
                <a:srgbClr val="015C60"/>
              </a:solidFill>
              <a:latin typeface="Open Sans"/>
            </a:endParaRPr>
          </a:p>
          <a:p>
            <a:r>
              <a:rPr lang="en-US" sz="2800" b="1" dirty="0">
                <a:solidFill>
                  <a:srgbClr val="015C60"/>
                </a:solidFill>
                <a:latin typeface="Open Sans"/>
              </a:rPr>
              <a:t>Q&amp;A </a:t>
            </a:r>
          </a:p>
        </p:txBody>
      </p:sp>
    </p:spTree>
    <p:extLst>
      <p:ext uri="{BB962C8B-B14F-4D97-AF65-F5344CB8AC3E}">
        <p14:creationId xmlns:p14="http://schemas.microsoft.com/office/powerpoint/2010/main" val="16430463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16501409" y="8481958"/>
            <a:ext cx="1515782" cy="1552685"/>
            <a:chOff x="0" y="0"/>
            <a:chExt cx="2086610" cy="2137410"/>
          </a:xfrm>
        </p:grpSpPr>
        <p:sp>
          <p:nvSpPr>
            <p:cNvPr id="3" name="Freeform 3"/>
            <p:cNvSpPr/>
            <p:nvPr/>
          </p:nvSpPr>
          <p:spPr>
            <a:xfrm>
              <a:off x="2540" y="-2540"/>
              <a:ext cx="2087880" cy="2139950"/>
            </a:xfrm>
            <a:custGeom>
              <a:avLst/>
              <a:gdLst/>
              <a:ahLst/>
              <a:cxnLst/>
              <a:rect l="l" t="t" r="r" b="b"/>
              <a:pathLst>
                <a:path w="2087880" h="2139950">
                  <a:moveTo>
                    <a:pt x="1979930" y="486410"/>
                  </a:moveTo>
                  <a:cubicBezTo>
                    <a:pt x="1964690" y="454660"/>
                    <a:pt x="1948180" y="422910"/>
                    <a:pt x="1929130" y="393700"/>
                  </a:cubicBezTo>
                  <a:cubicBezTo>
                    <a:pt x="1908810" y="363220"/>
                    <a:pt x="1888490" y="330200"/>
                    <a:pt x="1861820" y="304800"/>
                  </a:cubicBezTo>
                  <a:cubicBezTo>
                    <a:pt x="1836420" y="280670"/>
                    <a:pt x="1808480" y="257810"/>
                    <a:pt x="1780540" y="236220"/>
                  </a:cubicBezTo>
                  <a:cubicBezTo>
                    <a:pt x="1725930" y="193040"/>
                    <a:pt x="1666240" y="154940"/>
                    <a:pt x="1606550" y="119380"/>
                  </a:cubicBezTo>
                  <a:cubicBezTo>
                    <a:pt x="1537970" y="77470"/>
                    <a:pt x="1461770" y="55880"/>
                    <a:pt x="1384300" y="34290"/>
                  </a:cubicBezTo>
                  <a:cubicBezTo>
                    <a:pt x="1337310" y="21590"/>
                    <a:pt x="1289050" y="11430"/>
                    <a:pt x="1239520" y="5080"/>
                  </a:cubicBezTo>
                  <a:cubicBezTo>
                    <a:pt x="1203960" y="0"/>
                    <a:pt x="1165860" y="2540"/>
                    <a:pt x="1129030" y="6350"/>
                  </a:cubicBezTo>
                  <a:cubicBezTo>
                    <a:pt x="1079500" y="10160"/>
                    <a:pt x="1029970" y="13970"/>
                    <a:pt x="980440" y="22860"/>
                  </a:cubicBezTo>
                  <a:cubicBezTo>
                    <a:pt x="943610" y="24130"/>
                    <a:pt x="908050" y="25400"/>
                    <a:pt x="869950" y="29210"/>
                  </a:cubicBezTo>
                  <a:cubicBezTo>
                    <a:pt x="850900" y="30480"/>
                    <a:pt x="831850" y="33020"/>
                    <a:pt x="812800" y="35560"/>
                  </a:cubicBezTo>
                  <a:cubicBezTo>
                    <a:pt x="800100" y="38100"/>
                    <a:pt x="788670" y="40640"/>
                    <a:pt x="777240" y="43180"/>
                  </a:cubicBezTo>
                  <a:cubicBezTo>
                    <a:pt x="730250" y="54610"/>
                    <a:pt x="685800" y="74930"/>
                    <a:pt x="645160" y="96520"/>
                  </a:cubicBezTo>
                  <a:cubicBezTo>
                    <a:pt x="562610" y="139700"/>
                    <a:pt x="483870" y="190500"/>
                    <a:pt x="411480" y="247650"/>
                  </a:cubicBezTo>
                  <a:cubicBezTo>
                    <a:pt x="381000" y="271780"/>
                    <a:pt x="351790" y="297180"/>
                    <a:pt x="322580" y="323850"/>
                  </a:cubicBezTo>
                  <a:cubicBezTo>
                    <a:pt x="270510" y="372110"/>
                    <a:pt x="227330" y="429260"/>
                    <a:pt x="187960" y="487680"/>
                  </a:cubicBezTo>
                  <a:cubicBezTo>
                    <a:pt x="158750" y="529590"/>
                    <a:pt x="134620" y="577850"/>
                    <a:pt x="114300" y="623570"/>
                  </a:cubicBezTo>
                  <a:cubicBezTo>
                    <a:pt x="99060" y="657860"/>
                    <a:pt x="82550" y="692150"/>
                    <a:pt x="72390" y="728980"/>
                  </a:cubicBezTo>
                  <a:cubicBezTo>
                    <a:pt x="44450" y="819150"/>
                    <a:pt x="22860" y="910590"/>
                    <a:pt x="8890" y="1003300"/>
                  </a:cubicBezTo>
                  <a:cubicBezTo>
                    <a:pt x="3810" y="1040130"/>
                    <a:pt x="1270" y="1076960"/>
                    <a:pt x="0" y="1115060"/>
                  </a:cubicBezTo>
                  <a:lnTo>
                    <a:pt x="0" y="1165860"/>
                  </a:lnTo>
                  <a:cubicBezTo>
                    <a:pt x="1270" y="1197610"/>
                    <a:pt x="2540" y="1236980"/>
                    <a:pt x="8890" y="1268730"/>
                  </a:cubicBezTo>
                  <a:cubicBezTo>
                    <a:pt x="15240" y="1305560"/>
                    <a:pt x="21590" y="1343660"/>
                    <a:pt x="31750" y="1379220"/>
                  </a:cubicBezTo>
                  <a:cubicBezTo>
                    <a:pt x="54610" y="1452880"/>
                    <a:pt x="78740" y="1527810"/>
                    <a:pt x="118110" y="1595120"/>
                  </a:cubicBezTo>
                  <a:cubicBezTo>
                    <a:pt x="138430" y="1629410"/>
                    <a:pt x="160020" y="1663700"/>
                    <a:pt x="182880" y="1695450"/>
                  </a:cubicBezTo>
                  <a:cubicBezTo>
                    <a:pt x="212090" y="1738630"/>
                    <a:pt x="241300" y="1780540"/>
                    <a:pt x="278130" y="1817370"/>
                  </a:cubicBezTo>
                  <a:cubicBezTo>
                    <a:pt x="322580" y="1863090"/>
                    <a:pt x="374650" y="1903730"/>
                    <a:pt x="427990" y="1939290"/>
                  </a:cubicBezTo>
                  <a:cubicBezTo>
                    <a:pt x="539750" y="2012950"/>
                    <a:pt x="673100" y="2054860"/>
                    <a:pt x="801370" y="2090420"/>
                  </a:cubicBezTo>
                  <a:cubicBezTo>
                    <a:pt x="831850" y="2099310"/>
                    <a:pt x="863600" y="2106930"/>
                    <a:pt x="895350" y="2113280"/>
                  </a:cubicBezTo>
                  <a:cubicBezTo>
                    <a:pt x="944880" y="2123440"/>
                    <a:pt x="994410" y="2134870"/>
                    <a:pt x="1043940" y="2137410"/>
                  </a:cubicBezTo>
                  <a:cubicBezTo>
                    <a:pt x="1083310" y="2139950"/>
                    <a:pt x="1123950" y="2136140"/>
                    <a:pt x="1163320" y="2133600"/>
                  </a:cubicBezTo>
                  <a:cubicBezTo>
                    <a:pt x="1216660" y="2129790"/>
                    <a:pt x="1270000" y="2124710"/>
                    <a:pt x="1323340" y="2113280"/>
                  </a:cubicBezTo>
                  <a:cubicBezTo>
                    <a:pt x="1375410" y="2101850"/>
                    <a:pt x="1424940" y="2084070"/>
                    <a:pt x="1473200" y="2062480"/>
                  </a:cubicBezTo>
                  <a:cubicBezTo>
                    <a:pt x="1549400" y="2029460"/>
                    <a:pt x="1623060" y="1983740"/>
                    <a:pt x="1678940" y="1921510"/>
                  </a:cubicBezTo>
                  <a:cubicBezTo>
                    <a:pt x="1739900" y="1852930"/>
                    <a:pt x="1798320" y="1783080"/>
                    <a:pt x="1847850" y="1705610"/>
                  </a:cubicBezTo>
                  <a:cubicBezTo>
                    <a:pt x="1896110" y="1630680"/>
                    <a:pt x="1936750" y="1550670"/>
                    <a:pt x="1976120" y="1469390"/>
                  </a:cubicBezTo>
                  <a:cubicBezTo>
                    <a:pt x="2007870" y="1403350"/>
                    <a:pt x="2039620" y="1334770"/>
                    <a:pt x="2056130" y="1262380"/>
                  </a:cubicBezTo>
                  <a:cubicBezTo>
                    <a:pt x="2067560" y="1212850"/>
                    <a:pt x="2077720" y="1162050"/>
                    <a:pt x="2082800" y="1112520"/>
                  </a:cubicBezTo>
                  <a:cubicBezTo>
                    <a:pt x="2086610" y="1074420"/>
                    <a:pt x="2087880" y="1037590"/>
                    <a:pt x="2087880" y="1000760"/>
                  </a:cubicBezTo>
                  <a:cubicBezTo>
                    <a:pt x="2087880" y="910590"/>
                    <a:pt x="2082800" y="820420"/>
                    <a:pt x="2067560" y="731520"/>
                  </a:cubicBezTo>
                  <a:cubicBezTo>
                    <a:pt x="2061210" y="695960"/>
                    <a:pt x="2052320" y="661670"/>
                    <a:pt x="2039620" y="628650"/>
                  </a:cubicBezTo>
                  <a:cubicBezTo>
                    <a:pt x="2019300" y="581660"/>
                    <a:pt x="2002790" y="533400"/>
                    <a:pt x="1979930" y="486410"/>
                  </a:cubicBezTo>
                  <a:close/>
                </a:path>
              </a:pathLst>
            </a:custGeom>
            <a:blipFill>
              <a:blip r:embed="rId2"/>
              <a:stretch>
                <a:fillRect l="-4042" r="-230835"/>
              </a:stretch>
            </a:blipFill>
          </p:spPr>
        </p:sp>
      </p:grpSp>
      <p:sp>
        <p:nvSpPr>
          <p:cNvPr id="4" name="TextBox 4"/>
          <p:cNvSpPr txBox="1"/>
          <p:nvPr/>
        </p:nvSpPr>
        <p:spPr>
          <a:xfrm>
            <a:off x="7451400" y="9518947"/>
            <a:ext cx="3385199" cy="506553"/>
          </a:xfrm>
          <a:prstGeom prst="rect">
            <a:avLst/>
          </a:prstGeom>
        </p:spPr>
        <p:txBody>
          <a:bodyPr lIns="0" tIns="0" rIns="0" bIns="0" rtlCol="0" anchor="t">
            <a:spAutoFit/>
          </a:bodyPr>
          <a:lstStyle/>
          <a:p>
            <a:pPr algn="ctr">
              <a:lnSpc>
                <a:spcPts val="4104"/>
              </a:lnSpc>
            </a:pPr>
            <a:r>
              <a:rPr lang="en-US" sz="2931">
                <a:solidFill>
                  <a:srgbClr val="015C60"/>
                </a:solidFill>
                <a:latin typeface="Roboto Condensed"/>
              </a:rPr>
              <a:t>#FamilyCentredECI</a:t>
            </a:r>
          </a:p>
        </p:txBody>
      </p:sp>
      <p:sp>
        <p:nvSpPr>
          <p:cNvPr id="5" name="TextBox 5"/>
          <p:cNvSpPr txBox="1"/>
          <p:nvPr/>
        </p:nvSpPr>
        <p:spPr>
          <a:xfrm>
            <a:off x="387679" y="465868"/>
            <a:ext cx="17632279" cy="1141210"/>
          </a:xfrm>
          <a:prstGeom prst="rect">
            <a:avLst/>
          </a:prstGeom>
        </p:spPr>
        <p:txBody>
          <a:bodyPr wrap="square" lIns="0" tIns="0" rIns="0" bIns="0" rtlCol="0" anchor="t">
            <a:spAutoFit/>
          </a:bodyPr>
          <a:lstStyle/>
          <a:p>
            <a:pPr>
              <a:lnSpc>
                <a:spcPts val="9817"/>
              </a:lnSpc>
            </a:pPr>
            <a:r>
              <a:rPr lang="sr-Latn-ME" sz="6000">
                <a:solidFill>
                  <a:srgbClr val="015C60"/>
                </a:solidFill>
                <a:latin typeface="Open Sans Extra Bold"/>
              </a:rPr>
              <a:t>Potential and challanges and way forward</a:t>
            </a:r>
            <a:endParaRPr lang="en-US" sz="6000">
              <a:solidFill>
                <a:srgbClr val="015C60"/>
              </a:solidFill>
              <a:latin typeface="Open Sans Extra Bold"/>
            </a:endParaRPr>
          </a:p>
        </p:txBody>
      </p:sp>
      <p:sp>
        <p:nvSpPr>
          <p:cNvPr id="6" name="TextBox 6"/>
          <p:cNvSpPr txBox="1"/>
          <p:nvPr/>
        </p:nvSpPr>
        <p:spPr>
          <a:xfrm>
            <a:off x="268041" y="1994381"/>
            <a:ext cx="17632279" cy="7935955"/>
          </a:xfrm>
          <a:prstGeom prst="rect">
            <a:avLst/>
          </a:prstGeom>
        </p:spPr>
        <p:txBody>
          <a:bodyPr wrap="square" lIns="0" tIns="0" rIns="0" bIns="0" rtlCol="0" anchor="t">
            <a:spAutoFit/>
          </a:bodyPr>
          <a:lstStyle/>
          <a:p>
            <a:pPr marL="571500" indent="-571500" algn="just">
              <a:lnSpc>
                <a:spcPts val="5151"/>
              </a:lnSpc>
              <a:buFont typeface="Arial" panose="020B0604020202020204" pitchFamily="34" charset="0"/>
              <a:buChar char="•"/>
            </a:pPr>
            <a:r>
              <a:rPr lang="sr-Latn-ME" sz="2800">
                <a:solidFill>
                  <a:srgbClr val="000000"/>
                </a:solidFill>
                <a:latin typeface="Open Sans" panose="020B0606030504020204" pitchFamily="34" charset="0"/>
                <a:ea typeface="Open Sans" panose="020B0606030504020204" pitchFamily="34" charset="0"/>
                <a:cs typeface="Open Sans" panose="020B0606030504020204" pitchFamily="34" charset="0"/>
              </a:rPr>
              <a:t>S</a:t>
            </a:r>
            <a:r>
              <a:rPr lang="en-US" sz="2800" err="1">
                <a:solidFill>
                  <a:srgbClr val="000000"/>
                </a:solidFill>
                <a:latin typeface="Open Sans" panose="020B0606030504020204" pitchFamily="34" charset="0"/>
                <a:ea typeface="Open Sans" panose="020B0606030504020204" pitchFamily="34" charset="0"/>
                <a:cs typeface="Open Sans" panose="020B0606030504020204" pitchFamily="34" charset="0"/>
              </a:rPr>
              <a:t>upports</a:t>
            </a:r>
            <a:r>
              <a:rPr lang="en-US" sz="2800">
                <a:solidFill>
                  <a:srgbClr val="000000"/>
                </a:solidFill>
                <a:latin typeface="Open Sans" panose="020B0606030504020204" pitchFamily="34" charset="0"/>
                <a:ea typeface="Open Sans" panose="020B0606030504020204" pitchFamily="34" charset="0"/>
                <a:cs typeface="Open Sans" panose="020B0606030504020204" pitchFamily="34" charset="0"/>
              </a:rPr>
              <a:t> communication and interaction between the child, teacher, early intervention professionals</a:t>
            </a:r>
            <a:r>
              <a:rPr lang="sr-Latn-ME" sz="2800">
                <a:solidFill>
                  <a:srgbClr val="000000"/>
                </a:solidFill>
                <a:latin typeface="Open Sans" panose="020B0606030504020204" pitchFamily="34" charset="0"/>
                <a:ea typeface="Open Sans" panose="020B0606030504020204" pitchFamily="34" charset="0"/>
                <a:cs typeface="Open Sans" panose="020B0606030504020204" pitchFamily="34" charset="0"/>
              </a:rPr>
              <a:t> and parents</a:t>
            </a:r>
          </a:p>
          <a:p>
            <a:pPr marL="571500" indent="-571500" algn="just">
              <a:lnSpc>
                <a:spcPts val="5151"/>
              </a:lnSpc>
              <a:buFont typeface="Arial" panose="020B0604020202020204" pitchFamily="34" charset="0"/>
              <a:buChar char="•"/>
            </a:pPr>
            <a:r>
              <a:rPr lang="sr-Latn-ME" sz="2800">
                <a:solidFill>
                  <a:srgbClr val="000000"/>
                </a:solidFill>
                <a:latin typeface="Open Sans" panose="020B0606030504020204" pitchFamily="34" charset="0"/>
                <a:ea typeface="Open Sans" panose="020B0606030504020204" pitchFamily="34" charset="0"/>
                <a:cs typeface="Open Sans" panose="020B0606030504020204" pitchFamily="34" charset="0"/>
              </a:rPr>
              <a:t>E</a:t>
            </a:r>
            <a:r>
              <a:rPr lang="en-US" sz="2800" err="1">
                <a:solidFill>
                  <a:srgbClr val="000000"/>
                </a:solidFill>
                <a:latin typeface="Open Sans" panose="020B0606030504020204" pitchFamily="34" charset="0"/>
                <a:ea typeface="Open Sans" panose="020B0606030504020204" pitchFamily="34" charset="0"/>
                <a:cs typeface="Open Sans" panose="020B0606030504020204" pitchFamily="34" charset="0"/>
              </a:rPr>
              <a:t>ncourages</a:t>
            </a:r>
            <a:r>
              <a:rPr lang="en-US" sz="2800">
                <a:solidFill>
                  <a:srgbClr val="000000"/>
                </a:solidFill>
                <a:latin typeface="Open Sans" panose="020B0606030504020204" pitchFamily="34" charset="0"/>
                <a:ea typeface="Open Sans" panose="020B0606030504020204" pitchFamily="34" charset="0"/>
                <a:cs typeface="Open Sans" panose="020B0606030504020204" pitchFamily="34" charset="0"/>
              </a:rPr>
              <a:t> learning to continue from school into the home and everyday family</a:t>
            </a:r>
            <a:r>
              <a:rPr lang="sr-Latn-ME" sz="2800">
                <a:solidFill>
                  <a:srgbClr val="000000"/>
                </a:solidFill>
                <a:latin typeface="Open Sans" panose="020B0606030504020204" pitchFamily="34" charset="0"/>
                <a:ea typeface="Open Sans" panose="020B0606030504020204" pitchFamily="34" charset="0"/>
                <a:cs typeface="Open Sans" panose="020B0606030504020204" pitchFamily="34" charset="0"/>
              </a:rPr>
              <a:t> l</a:t>
            </a:r>
            <a:r>
              <a:rPr lang="en-US" sz="2800" err="1">
                <a:solidFill>
                  <a:srgbClr val="000000"/>
                </a:solidFill>
                <a:latin typeface="Open Sans" panose="020B0606030504020204" pitchFamily="34" charset="0"/>
                <a:ea typeface="Open Sans" panose="020B0606030504020204" pitchFamily="34" charset="0"/>
                <a:cs typeface="Open Sans" panose="020B0606030504020204" pitchFamily="34" charset="0"/>
              </a:rPr>
              <a:t>ife</a:t>
            </a:r>
            <a:endParaRPr lang="sr-Latn-ME" sz="280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571500" indent="-571500" algn="just">
              <a:lnSpc>
                <a:spcPts val="5151"/>
              </a:lnSpc>
              <a:buFont typeface="Courier New" panose="02070309020205020404" pitchFamily="49" charset="0"/>
              <a:buChar char="o"/>
            </a:pPr>
            <a:r>
              <a:rPr lang="sr-Latn-ME" sz="2800">
                <a:solidFill>
                  <a:srgbClr val="000000"/>
                </a:solidFill>
                <a:latin typeface="Open Sans" panose="020B0606030504020204" pitchFamily="34" charset="0"/>
                <a:ea typeface="Open Sans" panose="020B0606030504020204" pitchFamily="34" charset="0"/>
                <a:cs typeface="Open Sans" panose="020B0606030504020204" pitchFamily="34" charset="0"/>
              </a:rPr>
              <a:t>Lack of capacities of professionals and teachers to </a:t>
            </a:r>
            <a:r>
              <a:rPr lang="en-US" sz="2800">
                <a:solidFill>
                  <a:srgbClr val="000000"/>
                </a:solidFill>
                <a:latin typeface="Open Sans" panose="020B0606030504020204" pitchFamily="34" charset="0"/>
                <a:ea typeface="Open Sans" panose="020B0606030504020204" pitchFamily="34" charset="0"/>
                <a:cs typeface="Open Sans" panose="020B0606030504020204" pitchFamily="34" charset="0"/>
              </a:rPr>
              <a:t>operate digital devices or assistive technology </a:t>
            </a:r>
          </a:p>
          <a:p>
            <a:pPr marL="571500" indent="-571500" algn="just">
              <a:lnSpc>
                <a:spcPts val="5151"/>
              </a:lnSpc>
              <a:buFont typeface="Courier New" panose="02070309020205020404" pitchFamily="49" charset="0"/>
              <a:buChar char="o"/>
            </a:pPr>
            <a:r>
              <a:rPr lang="sr-Latn-ME" sz="2800">
                <a:latin typeface="Open Sans" panose="020B0606030504020204" pitchFamily="34" charset="0"/>
                <a:ea typeface="Open Sans" panose="020B0606030504020204" pitchFamily="34" charset="0"/>
                <a:cs typeface="Open Sans" panose="020B0606030504020204" pitchFamily="34" charset="0"/>
              </a:rPr>
              <a:t>Parents </a:t>
            </a:r>
            <a:r>
              <a:rPr lang="en-US" sz="2800">
                <a:latin typeface="Open Sans" panose="020B0606030504020204" pitchFamily="34" charset="0"/>
                <a:ea typeface="Open Sans" panose="020B0606030504020204" pitchFamily="34" charset="0"/>
                <a:cs typeface="Open Sans" panose="020B0606030504020204" pitchFamily="34" charset="0"/>
              </a:rPr>
              <a:t>lack confidence in supporting learning at home</a:t>
            </a:r>
            <a:endParaRPr lang="sr-Latn-ME" sz="2800">
              <a:latin typeface="Open Sans" panose="020B0606030504020204" pitchFamily="34" charset="0"/>
              <a:ea typeface="Open Sans" panose="020B0606030504020204" pitchFamily="34" charset="0"/>
              <a:cs typeface="Open Sans" panose="020B0606030504020204" pitchFamily="34" charset="0"/>
            </a:endParaRPr>
          </a:p>
          <a:p>
            <a:pPr marL="571500" indent="-571500" algn="just">
              <a:lnSpc>
                <a:spcPts val="5151"/>
              </a:lnSpc>
              <a:buFont typeface="Courier New" panose="02070309020205020404" pitchFamily="49" charset="0"/>
              <a:buChar char="o"/>
            </a:pPr>
            <a:r>
              <a:rPr lang="en-US" sz="2800">
                <a:latin typeface="Open Sans" panose="020B0606030504020204" pitchFamily="34" charset="0"/>
                <a:ea typeface="Open Sans" panose="020B0606030504020204" pitchFamily="34" charset="0"/>
                <a:cs typeface="Open Sans" panose="020B0606030504020204" pitchFamily="34" charset="0"/>
              </a:rPr>
              <a:t>Prejudices of professionals and parents about the use of digital assistive </a:t>
            </a:r>
            <a:r>
              <a:rPr lang="sr-Latn-ME" sz="2800">
                <a:latin typeface="Open Sans" panose="020B0606030504020204" pitchFamily="34" charset="0"/>
                <a:ea typeface="Open Sans" panose="020B0606030504020204" pitchFamily="34" charset="0"/>
                <a:cs typeface="Open Sans" panose="020B0606030504020204" pitchFamily="34" charset="0"/>
              </a:rPr>
              <a:t>tools</a:t>
            </a:r>
          </a:p>
          <a:p>
            <a:pPr marL="571500" indent="-571500" algn="just">
              <a:lnSpc>
                <a:spcPts val="5151"/>
              </a:lnSpc>
              <a:buFont typeface="Wingdings" panose="05000000000000000000" pitchFamily="2" charset="2"/>
              <a:buChar char="§"/>
            </a:pPr>
            <a:r>
              <a:rPr lang="sr-Latn-ME" sz="2800">
                <a:latin typeface="Open Sans" panose="020B0606030504020204" pitchFamily="34" charset="0"/>
                <a:ea typeface="Open Sans" panose="020B0606030504020204" pitchFamily="34" charset="0"/>
                <a:cs typeface="Open Sans" panose="020B0606030504020204" pitchFamily="34" charset="0"/>
              </a:rPr>
              <a:t>Need to </a:t>
            </a:r>
            <a:r>
              <a:rPr lang="en-US" sz="2800">
                <a:latin typeface="Open Sans" panose="020B0606030504020204" pitchFamily="34" charset="0"/>
                <a:ea typeface="Open Sans" panose="020B0606030504020204" pitchFamily="34" charset="0"/>
                <a:cs typeface="Open Sans" panose="020B0606030504020204" pitchFamily="34" charset="0"/>
              </a:rPr>
              <a:t>develop a sustainable model for digital devices to be available to all children in school/home</a:t>
            </a:r>
            <a:endParaRPr lang="sr-Latn-ME" sz="2800">
              <a:latin typeface="Open Sans" panose="020B0606030504020204" pitchFamily="34" charset="0"/>
              <a:ea typeface="Open Sans" panose="020B0606030504020204" pitchFamily="34" charset="0"/>
              <a:cs typeface="Open Sans" panose="020B0606030504020204" pitchFamily="34" charset="0"/>
            </a:endParaRPr>
          </a:p>
          <a:p>
            <a:pPr marL="571500" indent="-571500" algn="just">
              <a:lnSpc>
                <a:spcPts val="5151"/>
              </a:lnSpc>
              <a:buFont typeface="Wingdings" panose="05000000000000000000" pitchFamily="2" charset="2"/>
              <a:buChar char="§"/>
            </a:pPr>
            <a:r>
              <a:rPr lang="sr-Latn-ME" sz="2800">
                <a:latin typeface="Open Sans" panose="020B0606030504020204" pitchFamily="34" charset="0"/>
                <a:ea typeface="Open Sans" panose="020B0606030504020204" pitchFamily="34" charset="0"/>
                <a:cs typeface="Open Sans" panose="020B0606030504020204" pitchFamily="34" charset="0"/>
              </a:rPr>
              <a:t>Continue SB4C activities with parents and professionals</a:t>
            </a:r>
          </a:p>
          <a:p>
            <a:pPr marL="571500" indent="-571500" algn="just">
              <a:lnSpc>
                <a:spcPts val="5151"/>
              </a:lnSpc>
              <a:buFont typeface="Wingdings" panose="05000000000000000000" pitchFamily="2" charset="2"/>
              <a:buChar char="§"/>
            </a:pPr>
            <a:r>
              <a:rPr lang="en-US" sz="2800">
                <a:latin typeface="Open Sans" panose="020B0606030504020204" pitchFamily="34" charset="0"/>
                <a:ea typeface="Open Sans" panose="020B0606030504020204" pitchFamily="34" charset="0"/>
                <a:cs typeface="Open Sans" panose="020B0606030504020204" pitchFamily="34" charset="0"/>
              </a:rPr>
              <a:t>Link the teaching and development process with early intervention programs</a:t>
            </a:r>
            <a:endParaRPr lang="sr-Latn-ME" sz="2800">
              <a:latin typeface="Open Sans" panose="020B0606030504020204" pitchFamily="34" charset="0"/>
              <a:ea typeface="Open Sans" panose="020B0606030504020204" pitchFamily="34" charset="0"/>
              <a:cs typeface="Open Sans" panose="020B0606030504020204" pitchFamily="34" charset="0"/>
            </a:endParaRPr>
          </a:p>
          <a:p>
            <a:pPr marL="571500" indent="-571500" algn="just">
              <a:lnSpc>
                <a:spcPts val="5151"/>
              </a:lnSpc>
              <a:buFont typeface="Wingdings" panose="05000000000000000000" pitchFamily="2" charset="2"/>
              <a:buChar char="§"/>
            </a:pPr>
            <a:r>
              <a:rPr lang="en-US" sz="2800">
                <a:latin typeface="Open Sans" panose="020B0606030504020204" pitchFamily="34" charset="0"/>
                <a:ea typeface="Open Sans" panose="020B0606030504020204" pitchFamily="34" charset="0"/>
                <a:cs typeface="Open Sans" panose="020B0606030504020204" pitchFamily="34" charset="0"/>
              </a:rPr>
              <a:t>Expand </a:t>
            </a:r>
            <a:r>
              <a:rPr lang="sr-Latn-ME" sz="2800">
                <a:latin typeface="Open Sans" panose="020B0606030504020204" pitchFamily="34" charset="0"/>
                <a:ea typeface="Open Sans" panose="020B0606030504020204" pitchFamily="34" charset="0"/>
                <a:cs typeface="Open Sans" panose="020B0606030504020204" pitchFamily="34" charset="0"/>
              </a:rPr>
              <a:t>implementation</a:t>
            </a:r>
            <a:r>
              <a:rPr lang="en-US" sz="2800">
                <a:latin typeface="Open Sans" panose="020B0606030504020204" pitchFamily="34" charset="0"/>
                <a:ea typeface="Open Sans" panose="020B0606030504020204" pitchFamily="34" charset="0"/>
                <a:cs typeface="Open Sans" panose="020B0606030504020204" pitchFamily="34" charset="0"/>
              </a:rPr>
              <a:t> in health services as well as local community services (</a:t>
            </a:r>
            <a:r>
              <a:rPr lang="en-US" sz="2800" err="1">
                <a:latin typeface="Open Sans" panose="020B0606030504020204" pitchFamily="34" charset="0"/>
                <a:ea typeface="Open Sans" panose="020B0606030504020204" pitchFamily="34" charset="0"/>
                <a:cs typeface="Open Sans" panose="020B0606030504020204" pitchFamily="34" charset="0"/>
              </a:rPr>
              <a:t>eg</a:t>
            </a:r>
            <a:r>
              <a:rPr lang="en-US" sz="2800">
                <a:latin typeface="Open Sans" panose="020B0606030504020204" pitchFamily="34" charset="0"/>
                <a:ea typeface="Open Sans" panose="020B0606030504020204" pitchFamily="34" charset="0"/>
                <a:cs typeface="Open Sans" panose="020B0606030504020204" pitchFamily="34" charset="0"/>
              </a:rPr>
              <a:t> daycare centers).</a:t>
            </a:r>
            <a:endParaRPr lang="sr-Latn-ME" sz="2800">
              <a:latin typeface="Open Sans" panose="020B0606030504020204" pitchFamily="34" charset="0"/>
              <a:ea typeface="Open Sans" panose="020B0606030504020204" pitchFamily="34" charset="0"/>
              <a:cs typeface="Open Sans" panose="020B0606030504020204" pitchFamily="34" charset="0"/>
            </a:endParaRPr>
          </a:p>
          <a:p>
            <a:pPr>
              <a:lnSpc>
                <a:spcPts val="5151"/>
              </a:lnSpc>
            </a:pPr>
            <a:endParaRPr lang="sr-Latn-ME" sz="4000"/>
          </a:p>
          <a:p>
            <a:pPr>
              <a:lnSpc>
                <a:spcPts val="5151"/>
              </a:lnSpc>
            </a:pPr>
            <a:endParaRPr lang="en-US" sz="3679">
              <a:solidFill>
                <a:srgbClr val="000000"/>
              </a:solidFill>
              <a:latin typeface="Lato"/>
            </a:endParaRPr>
          </a:p>
        </p:txBody>
      </p:sp>
      <p:grpSp>
        <p:nvGrpSpPr>
          <p:cNvPr id="7" name="Group 7"/>
          <p:cNvGrpSpPr>
            <a:grpSpLocks noChangeAspect="1"/>
          </p:cNvGrpSpPr>
          <p:nvPr/>
        </p:nvGrpSpPr>
        <p:grpSpPr>
          <a:xfrm rot="-953645">
            <a:off x="15393958" y="-7320909"/>
            <a:ext cx="10084088" cy="10082939"/>
            <a:chOff x="0" y="0"/>
            <a:chExt cx="6350013" cy="6349289"/>
          </a:xfrm>
        </p:grpSpPr>
        <p:sp>
          <p:nvSpPr>
            <p:cNvPr id="8" name="Freeform 8"/>
            <p:cNvSpPr/>
            <p:nvPr/>
          </p:nvSpPr>
          <p:spPr>
            <a:xfrm>
              <a:off x="-95250" y="-95136"/>
              <a:ext cx="6540525" cy="6539573"/>
            </a:xfrm>
            <a:custGeom>
              <a:avLst/>
              <a:gdLst/>
              <a:ahLst/>
              <a:cxnLst/>
              <a:rect l="l" t="t" r="r" b="b"/>
              <a:pathLst>
                <a:path w="6540525" h="6539573">
                  <a:moveTo>
                    <a:pt x="5684545" y="1101865"/>
                  </a:moveTo>
                  <a:cubicBezTo>
                    <a:pt x="5560364" y="886829"/>
                    <a:pt x="5335181" y="766521"/>
                    <a:pt x="5103533" y="766356"/>
                  </a:cubicBezTo>
                  <a:lnTo>
                    <a:pt x="5103571" y="766318"/>
                  </a:lnTo>
                  <a:cubicBezTo>
                    <a:pt x="4871923" y="766115"/>
                    <a:pt x="4646701" y="645821"/>
                    <a:pt x="4522559" y="430810"/>
                  </a:cubicBezTo>
                  <a:cubicBezTo>
                    <a:pt x="4337317" y="109919"/>
                    <a:pt x="3927030" y="0"/>
                    <a:pt x="3606140" y="185281"/>
                  </a:cubicBezTo>
                  <a:lnTo>
                    <a:pt x="3606089" y="185319"/>
                  </a:lnTo>
                  <a:lnTo>
                    <a:pt x="3606089" y="185115"/>
                  </a:lnTo>
                  <a:cubicBezTo>
                    <a:pt x="3406788" y="299936"/>
                    <a:pt x="3153854" y="309029"/>
                    <a:pt x="2939771" y="187630"/>
                  </a:cubicBezTo>
                  <a:cubicBezTo>
                    <a:pt x="2836743" y="126902"/>
                    <a:pt x="2719296" y="94958"/>
                    <a:pt x="2599703" y="95136"/>
                  </a:cubicBezTo>
                  <a:cubicBezTo>
                    <a:pt x="2351405" y="95136"/>
                    <a:pt x="2134641" y="230048"/>
                    <a:pt x="2018614" y="430568"/>
                  </a:cubicBezTo>
                  <a:lnTo>
                    <a:pt x="2018614" y="430530"/>
                  </a:lnTo>
                  <a:cubicBezTo>
                    <a:pt x="1902625" y="631012"/>
                    <a:pt x="1685811" y="765925"/>
                    <a:pt x="1437551" y="765925"/>
                  </a:cubicBezTo>
                  <a:cubicBezTo>
                    <a:pt x="1067029" y="765925"/>
                    <a:pt x="766686" y="1066267"/>
                    <a:pt x="766686" y="1436789"/>
                  </a:cubicBezTo>
                  <a:lnTo>
                    <a:pt x="766686" y="1436866"/>
                  </a:lnTo>
                  <a:lnTo>
                    <a:pt x="766483" y="1436789"/>
                  </a:lnTo>
                  <a:cubicBezTo>
                    <a:pt x="766280" y="1666672"/>
                    <a:pt x="647802" y="1890154"/>
                    <a:pt x="435902" y="2014906"/>
                  </a:cubicBezTo>
                  <a:cubicBezTo>
                    <a:pt x="331646" y="2073744"/>
                    <a:pt x="245134" y="2159541"/>
                    <a:pt x="185433" y="2263305"/>
                  </a:cubicBezTo>
                  <a:cubicBezTo>
                    <a:pt x="61277" y="2478367"/>
                    <a:pt x="69723" y="2733523"/>
                    <a:pt x="185395" y="2934246"/>
                  </a:cubicBezTo>
                  <a:lnTo>
                    <a:pt x="185357" y="2934246"/>
                  </a:lnTo>
                  <a:cubicBezTo>
                    <a:pt x="300939" y="3134932"/>
                    <a:pt x="309385" y="3390113"/>
                    <a:pt x="185230" y="3605149"/>
                  </a:cubicBezTo>
                  <a:cubicBezTo>
                    <a:pt x="0" y="3926002"/>
                    <a:pt x="109906" y="4336288"/>
                    <a:pt x="430797" y="4521569"/>
                  </a:cubicBezTo>
                  <a:lnTo>
                    <a:pt x="430835" y="4521607"/>
                  </a:lnTo>
                  <a:lnTo>
                    <a:pt x="430708" y="4521695"/>
                  </a:lnTo>
                  <a:cubicBezTo>
                    <a:pt x="631228" y="4637634"/>
                    <a:pt x="766077" y="4854448"/>
                    <a:pt x="766077" y="5102746"/>
                  </a:cubicBezTo>
                  <a:cubicBezTo>
                    <a:pt x="766077" y="5473268"/>
                    <a:pt x="1066419" y="5773611"/>
                    <a:pt x="1436929" y="5773611"/>
                  </a:cubicBezTo>
                  <a:cubicBezTo>
                    <a:pt x="1685239" y="5773611"/>
                    <a:pt x="1901965" y="5908497"/>
                    <a:pt x="2018030" y="6109018"/>
                  </a:cubicBezTo>
                  <a:cubicBezTo>
                    <a:pt x="2134019" y="6309449"/>
                    <a:pt x="2350821" y="6444425"/>
                    <a:pt x="2599093" y="6444425"/>
                  </a:cubicBezTo>
                  <a:cubicBezTo>
                    <a:pt x="2718685" y="6444579"/>
                    <a:pt x="2836127" y="6412633"/>
                    <a:pt x="2939161" y="6351918"/>
                  </a:cubicBezTo>
                  <a:cubicBezTo>
                    <a:pt x="3153194" y="6230544"/>
                    <a:pt x="3406191" y="6239637"/>
                    <a:pt x="3605479" y="6354496"/>
                  </a:cubicBezTo>
                  <a:lnTo>
                    <a:pt x="3605479" y="6354255"/>
                  </a:lnTo>
                  <a:lnTo>
                    <a:pt x="3605517" y="6354331"/>
                  </a:lnTo>
                  <a:cubicBezTo>
                    <a:pt x="3926408" y="6539573"/>
                    <a:pt x="4336694" y="6429617"/>
                    <a:pt x="4521987" y="6108764"/>
                  </a:cubicBezTo>
                  <a:cubicBezTo>
                    <a:pt x="4646130" y="5893766"/>
                    <a:pt x="4871314" y="5773446"/>
                    <a:pt x="5102961" y="5773281"/>
                  </a:cubicBezTo>
                  <a:lnTo>
                    <a:pt x="5102911" y="5773192"/>
                  </a:lnTo>
                  <a:cubicBezTo>
                    <a:pt x="5334558" y="5773027"/>
                    <a:pt x="5559780" y="5652707"/>
                    <a:pt x="5683885" y="5437709"/>
                  </a:cubicBezTo>
                  <a:cubicBezTo>
                    <a:pt x="5745010" y="5331855"/>
                    <a:pt x="5774017" y="5216234"/>
                    <a:pt x="5773890" y="5102213"/>
                  </a:cubicBezTo>
                  <a:lnTo>
                    <a:pt x="5773979" y="5102290"/>
                  </a:lnTo>
                  <a:cubicBezTo>
                    <a:pt x="5774182" y="4878846"/>
                    <a:pt x="5886145" y="4661358"/>
                    <a:pt x="6087059" y="4534828"/>
                  </a:cubicBezTo>
                  <a:cubicBezTo>
                    <a:pt x="6195364" y="4477881"/>
                    <a:pt x="6289357" y="4390620"/>
                    <a:pt x="6355029" y="4276866"/>
                  </a:cubicBezTo>
                  <a:cubicBezTo>
                    <a:pt x="6479222" y="4061753"/>
                    <a:pt x="6470777" y="3806572"/>
                    <a:pt x="6355118" y="3605886"/>
                  </a:cubicBezTo>
                  <a:lnTo>
                    <a:pt x="6355156" y="3605886"/>
                  </a:lnTo>
                  <a:cubicBezTo>
                    <a:pt x="6239535" y="3405201"/>
                    <a:pt x="6231077" y="3150020"/>
                    <a:pt x="6355245" y="2934971"/>
                  </a:cubicBezTo>
                  <a:cubicBezTo>
                    <a:pt x="6540525" y="2614080"/>
                    <a:pt x="6430568" y="2203832"/>
                    <a:pt x="6109677" y="2018552"/>
                  </a:cubicBezTo>
                  <a:lnTo>
                    <a:pt x="6109627" y="2018501"/>
                  </a:lnTo>
                  <a:lnTo>
                    <a:pt x="6109754" y="2018463"/>
                  </a:lnTo>
                  <a:cubicBezTo>
                    <a:pt x="5910847" y="1903375"/>
                    <a:pt x="5776557" y="1689088"/>
                    <a:pt x="5774436" y="1443267"/>
                  </a:cubicBezTo>
                  <a:cubicBezTo>
                    <a:pt x="5775604" y="1327265"/>
                    <a:pt x="5746686" y="1209536"/>
                    <a:pt x="5684545" y="1101865"/>
                  </a:cubicBezTo>
                </a:path>
              </a:pathLst>
            </a:custGeom>
            <a:solidFill>
              <a:srgbClr val="F0B238">
                <a:alpha val="46667"/>
              </a:srgbClr>
            </a:solidFill>
            <a:ln w="12700">
              <a:noFill/>
            </a:ln>
          </p:spPr>
        </p:sp>
      </p:grpSp>
      <p:grpSp>
        <p:nvGrpSpPr>
          <p:cNvPr id="9" name="Group 9"/>
          <p:cNvGrpSpPr>
            <a:grpSpLocks noChangeAspect="1"/>
          </p:cNvGrpSpPr>
          <p:nvPr/>
        </p:nvGrpSpPr>
        <p:grpSpPr>
          <a:xfrm rot="-953645">
            <a:off x="-2939633" y="9129208"/>
            <a:ext cx="5493690" cy="5493064"/>
            <a:chOff x="0" y="0"/>
            <a:chExt cx="6350013" cy="6349289"/>
          </a:xfrm>
        </p:grpSpPr>
        <p:sp>
          <p:nvSpPr>
            <p:cNvPr id="10" name="Freeform 10"/>
            <p:cNvSpPr/>
            <p:nvPr/>
          </p:nvSpPr>
          <p:spPr>
            <a:xfrm>
              <a:off x="-95250" y="-95136"/>
              <a:ext cx="6540525" cy="6539573"/>
            </a:xfrm>
            <a:custGeom>
              <a:avLst/>
              <a:gdLst/>
              <a:ahLst/>
              <a:cxnLst/>
              <a:rect l="l" t="t" r="r" b="b"/>
              <a:pathLst>
                <a:path w="6540525" h="6539573">
                  <a:moveTo>
                    <a:pt x="5684545" y="1101865"/>
                  </a:moveTo>
                  <a:cubicBezTo>
                    <a:pt x="5560364" y="886829"/>
                    <a:pt x="5335181" y="766521"/>
                    <a:pt x="5103533" y="766356"/>
                  </a:cubicBezTo>
                  <a:lnTo>
                    <a:pt x="5103571" y="766318"/>
                  </a:lnTo>
                  <a:cubicBezTo>
                    <a:pt x="4871923" y="766115"/>
                    <a:pt x="4646701" y="645821"/>
                    <a:pt x="4522559" y="430810"/>
                  </a:cubicBezTo>
                  <a:cubicBezTo>
                    <a:pt x="4337317" y="109919"/>
                    <a:pt x="3927030" y="0"/>
                    <a:pt x="3606140" y="185281"/>
                  </a:cubicBezTo>
                  <a:lnTo>
                    <a:pt x="3606089" y="185319"/>
                  </a:lnTo>
                  <a:lnTo>
                    <a:pt x="3606089" y="185115"/>
                  </a:lnTo>
                  <a:cubicBezTo>
                    <a:pt x="3406788" y="299936"/>
                    <a:pt x="3153854" y="309029"/>
                    <a:pt x="2939771" y="187630"/>
                  </a:cubicBezTo>
                  <a:cubicBezTo>
                    <a:pt x="2836743" y="126902"/>
                    <a:pt x="2719296" y="94958"/>
                    <a:pt x="2599703" y="95136"/>
                  </a:cubicBezTo>
                  <a:cubicBezTo>
                    <a:pt x="2351405" y="95136"/>
                    <a:pt x="2134641" y="230048"/>
                    <a:pt x="2018614" y="430568"/>
                  </a:cubicBezTo>
                  <a:lnTo>
                    <a:pt x="2018614" y="430530"/>
                  </a:lnTo>
                  <a:cubicBezTo>
                    <a:pt x="1902625" y="631012"/>
                    <a:pt x="1685811" y="765925"/>
                    <a:pt x="1437551" y="765925"/>
                  </a:cubicBezTo>
                  <a:cubicBezTo>
                    <a:pt x="1067029" y="765925"/>
                    <a:pt x="766686" y="1066267"/>
                    <a:pt x="766686" y="1436789"/>
                  </a:cubicBezTo>
                  <a:lnTo>
                    <a:pt x="766686" y="1436866"/>
                  </a:lnTo>
                  <a:lnTo>
                    <a:pt x="766483" y="1436789"/>
                  </a:lnTo>
                  <a:cubicBezTo>
                    <a:pt x="766280" y="1666672"/>
                    <a:pt x="647802" y="1890154"/>
                    <a:pt x="435902" y="2014906"/>
                  </a:cubicBezTo>
                  <a:cubicBezTo>
                    <a:pt x="331646" y="2073744"/>
                    <a:pt x="245134" y="2159541"/>
                    <a:pt x="185433" y="2263305"/>
                  </a:cubicBezTo>
                  <a:cubicBezTo>
                    <a:pt x="61277" y="2478367"/>
                    <a:pt x="69723" y="2733523"/>
                    <a:pt x="185395" y="2934246"/>
                  </a:cubicBezTo>
                  <a:lnTo>
                    <a:pt x="185357" y="2934246"/>
                  </a:lnTo>
                  <a:cubicBezTo>
                    <a:pt x="300939" y="3134932"/>
                    <a:pt x="309385" y="3390113"/>
                    <a:pt x="185230" y="3605149"/>
                  </a:cubicBezTo>
                  <a:cubicBezTo>
                    <a:pt x="0" y="3926002"/>
                    <a:pt x="109906" y="4336288"/>
                    <a:pt x="430797" y="4521569"/>
                  </a:cubicBezTo>
                  <a:lnTo>
                    <a:pt x="430835" y="4521607"/>
                  </a:lnTo>
                  <a:lnTo>
                    <a:pt x="430708" y="4521695"/>
                  </a:lnTo>
                  <a:cubicBezTo>
                    <a:pt x="631228" y="4637634"/>
                    <a:pt x="766077" y="4854448"/>
                    <a:pt x="766077" y="5102746"/>
                  </a:cubicBezTo>
                  <a:cubicBezTo>
                    <a:pt x="766077" y="5473268"/>
                    <a:pt x="1066419" y="5773611"/>
                    <a:pt x="1436929" y="5773611"/>
                  </a:cubicBezTo>
                  <a:cubicBezTo>
                    <a:pt x="1685239" y="5773611"/>
                    <a:pt x="1901965" y="5908497"/>
                    <a:pt x="2018030" y="6109018"/>
                  </a:cubicBezTo>
                  <a:cubicBezTo>
                    <a:pt x="2134019" y="6309449"/>
                    <a:pt x="2350821" y="6444425"/>
                    <a:pt x="2599093" y="6444425"/>
                  </a:cubicBezTo>
                  <a:cubicBezTo>
                    <a:pt x="2718685" y="6444579"/>
                    <a:pt x="2836127" y="6412633"/>
                    <a:pt x="2939161" y="6351918"/>
                  </a:cubicBezTo>
                  <a:cubicBezTo>
                    <a:pt x="3153194" y="6230544"/>
                    <a:pt x="3406191" y="6239637"/>
                    <a:pt x="3605479" y="6354496"/>
                  </a:cubicBezTo>
                  <a:lnTo>
                    <a:pt x="3605479" y="6354255"/>
                  </a:lnTo>
                  <a:lnTo>
                    <a:pt x="3605517" y="6354331"/>
                  </a:lnTo>
                  <a:cubicBezTo>
                    <a:pt x="3926408" y="6539573"/>
                    <a:pt x="4336694" y="6429617"/>
                    <a:pt x="4521987" y="6108764"/>
                  </a:cubicBezTo>
                  <a:cubicBezTo>
                    <a:pt x="4646130" y="5893766"/>
                    <a:pt x="4871314" y="5773446"/>
                    <a:pt x="5102961" y="5773281"/>
                  </a:cubicBezTo>
                  <a:lnTo>
                    <a:pt x="5102911" y="5773192"/>
                  </a:lnTo>
                  <a:cubicBezTo>
                    <a:pt x="5334558" y="5773027"/>
                    <a:pt x="5559780" y="5652707"/>
                    <a:pt x="5683885" y="5437709"/>
                  </a:cubicBezTo>
                  <a:cubicBezTo>
                    <a:pt x="5745010" y="5331855"/>
                    <a:pt x="5774017" y="5216234"/>
                    <a:pt x="5773890" y="5102213"/>
                  </a:cubicBezTo>
                  <a:lnTo>
                    <a:pt x="5773979" y="5102290"/>
                  </a:lnTo>
                  <a:cubicBezTo>
                    <a:pt x="5774182" y="4878846"/>
                    <a:pt x="5886145" y="4661358"/>
                    <a:pt x="6087059" y="4534828"/>
                  </a:cubicBezTo>
                  <a:cubicBezTo>
                    <a:pt x="6195364" y="4477881"/>
                    <a:pt x="6289357" y="4390620"/>
                    <a:pt x="6355029" y="4276866"/>
                  </a:cubicBezTo>
                  <a:cubicBezTo>
                    <a:pt x="6479222" y="4061753"/>
                    <a:pt x="6470777" y="3806572"/>
                    <a:pt x="6355118" y="3605886"/>
                  </a:cubicBezTo>
                  <a:lnTo>
                    <a:pt x="6355156" y="3605886"/>
                  </a:lnTo>
                  <a:cubicBezTo>
                    <a:pt x="6239535" y="3405201"/>
                    <a:pt x="6231077" y="3150020"/>
                    <a:pt x="6355245" y="2934971"/>
                  </a:cubicBezTo>
                  <a:cubicBezTo>
                    <a:pt x="6540525" y="2614080"/>
                    <a:pt x="6430568" y="2203832"/>
                    <a:pt x="6109677" y="2018552"/>
                  </a:cubicBezTo>
                  <a:lnTo>
                    <a:pt x="6109627" y="2018501"/>
                  </a:lnTo>
                  <a:lnTo>
                    <a:pt x="6109754" y="2018463"/>
                  </a:lnTo>
                  <a:cubicBezTo>
                    <a:pt x="5910847" y="1903375"/>
                    <a:pt x="5776557" y="1689088"/>
                    <a:pt x="5774436" y="1443267"/>
                  </a:cubicBezTo>
                  <a:cubicBezTo>
                    <a:pt x="5775604" y="1327265"/>
                    <a:pt x="5746686" y="1209536"/>
                    <a:pt x="5684545" y="1101865"/>
                  </a:cubicBezTo>
                </a:path>
              </a:pathLst>
            </a:custGeom>
            <a:solidFill>
              <a:srgbClr val="F0B238">
                <a:alpha val="46667"/>
              </a:srgbClr>
            </a:solidFill>
            <a:ln w="12700">
              <a:noFill/>
            </a:ln>
          </p:spPr>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16501409" y="8481958"/>
            <a:ext cx="1515782" cy="1552685"/>
            <a:chOff x="0" y="0"/>
            <a:chExt cx="2086610" cy="2137410"/>
          </a:xfrm>
        </p:grpSpPr>
        <p:sp>
          <p:nvSpPr>
            <p:cNvPr id="3" name="Freeform 3"/>
            <p:cNvSpPr/>
            <p:nvPr/>
          </p:nvSpPr>
          <p:spPr>
            <a:xfrm>
              <a:off x="2540" y="-2540"/>
              <a:ext cx="2087880" cy="2139950"/>
            </a:xfrm>
            <a:custGeom>
              <a:avLst/>
              <a:gdLst/>
              <a:ahLst/>
              <a:cxnLst/>
              <a:rect l="l" t="t" r="r" b="b"/>
              <a:pathLst>
                <a:path w="2087880" h="2139950">
                  <a:moveTo>
                    <a:pt x="1979930" y="486410"/>
                  </a:moveTo>
                  <a:cubicBezTo>
                    <a:pt x="1964690" y="454660"/>
                    <a:pt x="1948180" y="422910"/>
                    <a:pt x="1929130" y="393700"/>
                  </a:cubicBezTo>
                  <a:cubicBezTo>
                    <a:pt x="1908810" y="363220"/>
                    <a:pt x="1888490" y="330200"/>
                    <a:pt x="1861820" y="304800"/>
                  </a:cubicBezTo>
                  <a:cubicBezTo>
                    <a:pt x="1836420" y="280670"/>
                    <a:pt x="1808480" y="257810"/>
                    <a:pt x="1780540" y="236220"/>
                  </a:cubicBezTo>
                  <a:cubicBezTo>
                    <a:pt x="1725930" y="193040"/>
                    <a:pt x="1666240" y="154940"/>
                    <a:pt x="1606550" y="119380"/>
                  </a:cubicBezTo>
                  <a:cubicBezTo>
                    <a:pt x="1537970" y="77470"/>
                    <a:pt x="1461770" y="55880"/>
                    <a:pt x="1384300" y="34290"/>
                  </a:cubicBezTo>
                  <a:cubicBezTo>
                    <a:pt x="1337310" y="21590"/>
                    <a:pt x="1289050" y="11430"/>
                    <a:pt x="1239520" y="5080"/>
                  </a:cubicBezTo>
                  <a:cubicBezTo>
                    <a:pt x="1203960" y="0"/>
                    <a:pt x="1165860" y="2540"/>
                    <a:pt x="1129030" y="6350"/>
                  </a:cubicBezTo>
                  <a:cubicBezTo>
                    <a:pt x="1079500" y="10160"/>
                    <a:pt x="1029970" y="13970"/>
                    <a:pt x="980440" y="22860"/>
                  </a:cubicBezTo>
                  <a:cubicBezTo>
                    <a:pt x="943610" y="24130"/>
                    <a:pt x="908050" y="25400"/>
                    <a:pt x="869950" y="29210"/>
                  </a:cubicBezTo>
                  <a:cubicBezTo>
                    <a:pt x="850900" y="30480"/>
                    <a:pt x="831850" y="33020"/>
                    <a:pt x="812800" y="35560"/>
                  </a:cubicBezTo>
                  <a:cubicBezTo>
                    <a:pt x="800100" y="38100"/>
                    <a:pt x="788670" y="40640"/>
                    <a:pt x="777240" y="43180"/>
                  </a:cubicBezTo>
                  <a:cubicBezTo>
                    <a:pt x="730250" y="54610"/>
                    <a:pt x="685800" y="74930"/>
                    <a:pt x="645160" y="96520"/>
                  </a:cubicBezTo>
                  <a:cubicBezTo>
                    <a:pt x="562610" y="139700"/>
                    <a:pt x="483870" y="190500"/>
                    <a:pt x="411480" y="247650"/>
                  </a:cubicBezTo>
                  <a:cubicBezTo>
                    <a:pt x="381000" y="271780"/>
                    <a:pt x="351790" y="297180"/>
                    <a:pt x="322580" y="323850"/>
                  </a:cubicBezTo>
                  <a:cubicBezTo>
                    <a:pt x="270510" y="372110"/>
                    <a:pt x="227330" y="429260"/>
                    <a:pt x="187960" y="487680"/>
                  </a:cubicBezTo>
                  <a:cubicBezTo>
                    <a:pt x="158750" y="529590"/>
                    <a:pt x="134620" y="577850"/>
                    <a:pt x="114300" y="623570"/>
                  </a:cubicBezTo>
                  <a:cubicBezTo>
                    <a:pt x="99060" y="657860"/>
                    <a:pt x="82550" y="692150"/>
                    <a:pt x="72390" y="728980"/>
                  </a:cubicBezTo>
                  <a:cubicBezTo>
                    <a:pt x="44450" y="819150"/>
                    <a:pt x="22860" y="910590"/>
                    <a:pt x="8890" y="1003300"/>
                  </a:cubicBezTo>
                  <a:cubicBezTo>
                    <a:pt x="3810" y="1040130"/>
                    <a:pt x="1270" y="1076960"/>
                    <a:pt x="0" y="1115060"/>
                  </a:cubicBezTo>
                  <a:lnTo>
                    <a:pt x="0" y="1165860"/>
                  </a:lnTo>
                  <a:cubicBezTo>
                    <a:pt x="1270" y="1197610"/>
                    <a:pt x="2540" y="1236980"/>
                    <a:pt x="8890" y="1268730"/>
                  </a:cubicBezTo>
                  <a:cubicBezTo>
                    <a:pt x="15240" y="1305560"/>
                    <a:pt x="21590" y="1343660"/>
                    <a:pt x="31750" y="1379220"/>
                  </a:cubicBezTo>
                  <a:cubicBezTo>
                    <a:pt x="54610" y="1452880"/>
                    <a:pt x="78740" y="1527810"/>
                    <a:pt x="118110" y="1595120"/>
                  </a:cubicBezTo>
                  <a:cubicBezTo>
                    <a:pt x="138430" y="1629410"/>
                    <a:pt x="160020" y="1663700"/>
                    <a:pt x="182880" y="1695450"/>
                  </a:cubicBezTo>
                  <a:cubicBezTo>
                    <a:pt x="212090" y="1738630"/>
                    <a:pt x="241300" y="1780540"/>
                    <a:pt x="278130" y="1817370"/>
                  </a:cubicBezTo>
                  <a:cubicBezTo>
                    <a:pt x="322580" y="1863090"/>
                    <a:pt x="374650" y="1903730"/>
                    <a:pt x="427990" y="1939290"/>
                  </a:cubicBezTo>
                  <a:cubicBezTo>
                    <a:pt x="539750" y="2012950"/>
                    <a:pt x="673100" y="2054860"/>
                    <a:pt x="801370" y="2090420"/>
                  </a:cubicBezTo>
                  <a:cubicBezTo>
                    <a:pt x="831850" y="2099310"/>
                    <a:pt x="863600" y="2106930"/>
                    <a:pt x="895350" y="2113280"/>
                  </a:cubicBezTo>
                  <a:cubicBezTo>
                    <a:pt x="944880" y="2123440"/>
                    <a:pt x="994410" y="2134870"/>
                    <a:pt x="1043940" y="2137410"/>
                  </a:cubicBezTo>
                  <a:cubicBezTo>
                    <a:pt x="1083310" y="2139950"/>
                    <a:pt x="1123950" y="2136140"/>
                    <a:pt x="1163320" y="2133600"/>
                  </a:cubicBezTo>
                  <a:cubicBezTo>
                    <a:pt x="1216660" y="2129790"/>
                    <a:pt x="1270000" y="2124710"/>
                    <a:pt x="1323340" y="2113280"/>
                  </a:cubicBezTo>
                  <a:cubicBezTo>
                    <a:pt x="1375410" y="2101850"/>
                    <a:pt x="1424940" y="2084070"/>
                    <a:pt x="1473200" y="2062480"/>
                  </a:cubicBezTo>
                  <a:cubicBezTo>
                    <a:pt x="1549400" y="2029460"/>
                    <a:pt x="1623060" y="1983740"/>
                    <a:pt x="1678940" y="1921510"/>
                  </a:cubicBezTo>
                  <a:cubicBezTo>
                    <a:pt x="1739900" y="1852930"/>
                    <a:pt x="1798320" y="1783080"/>
                    <a:pt x="1847850" y="1705610"/>
                  </a:cubicBezTo>
                  <a:cubicBezTo>
                    <a:pt x="1896110" y="1630680"/>
                    <a:pt x="1936750" y="1550670"/>
                    <a:pt x="1976120" y="1469390"/>
                  </a:cubicBezTo>
                  <a:cubicBezTo>
                    <a:pt x="2007870" y="1403350"/>
                    <a:pt x="2039620" y="1334770"/>
                    <a:pt x="2056130" y="1262380"/>
                  </a:cubicBezTo>
                  <a:cubicBezTo>
                    <a:pt x="2067560" y="1212850"/>
                    <a:pt x="2077720" y="1162050"/>
                    <a:pt x="2082800" y="1112520"/>
                  </a:cubicBezTo>
                  <a:cubicBezTo>
                    <a:pt x="2086610" y="1074420"/>
                    <a:pt x="2087880" y="1037590"/>
                    <a:pt x="2087880" y="1000760"/>
                  </a:cubicBezTo>
                  <a:cubicBezTo>
                    <a:pt x="2087880" y="910590"/>
                    <a:pt x="2082800" y="820420"/>
                    <a:pt x="2067560" y="731520"/>
                  </a:cubicBezTo>
                  <a:cubicBezTo>
                    <a:pt x="2061210" y="695960"/>
                    <a:pt x="2052320" y="661670"/>
                    <a:pt x="2039620" y="628650"/>
                  </a:cubicBezTo>
                  <a:cubicBezTo>
                    <a:pt x="2019300" y="581660"/>
                    <a:pt x="2002790" y="533400"/>
                    <a:pt x="1979930" y="486410"/>
                  </a:cubicBezTo>
                  <a:close/>
                </a:path>
              </a:pathLst>
            </a:custGeom>
            <a:blipFill>
              <a:blip r:embed="rId2"/>
              <a:stretch>
                <a:fillRect l="-4042" r="-230835"/>
              </a:stretch>
            </a:blipFill>
          </p:spPr>
        </p:sp>
      </p:grpSp>
      <p:sp>
        <p:nvSpPr>
          <p:cNvPr id="4" name="TextBox 4"/>
          <p:cNvSpPr txBox="1"/>
          <p:nvPr/>
        </p:nvSpPr>
        <p:spPr>
          <a:xfrm>
            <a:off x="7451400" y="9518947"/>
            <a:ext cx="3385199" cy="506553"/>
          </a:xfrm>
          <a:prstGeom prst="rect">
            <a:avLst/>
          </a:prstGeom>
        </p:spPr>
        <p:txBody>
          <a:bodyPr lIns="0" tIns="0" rIns="0" bIns="0" rtlCol="0" anchor="t">
            <a:spAutoFit/>
          </a:bodyPr>
          <a:lstStyle/>
          <a:p>
            <a:pPr algn="ctr">
              <a:lnSpc>
                <a:spcPts val="4104"/>
              </a:lnSpc>
            </a:pPr>
            <a:r>
              <a:rPr lang="en-US" sz="2931">
                <a:solidFill>
                  <a:srgbClr val="015C60"/>
                </a:solidFill>
                <a:latin typeface="Roboto Condensed"/>
              </a:rPr>
              <a:t>#FamilyCentredECI</a:t>
            </a:r>
          </a:p>
        </p:txBody>
      </p:sp>
      <p:sp>
        <p:nvSpPr>
          <p:cNvPr id="5" name="TextBox 5"/>
          <p:cNvSpPr txBox="1"/>
          <p:nvPr/>
        </p:nvSpPr>
        <p:spPr>
          <a:xfrm>
            <a:off x="152400" y="2949605"/>
            <a:ext cx="17632279" cy="4870500"/>
          </a:xfrm>
          <a:prstGeom prst="rect">
            <a:avLst/>
          </a:prstGeom>
        </p:spPr>
        <p:txBody>
          <a:bodyPr wrap="square" lIns="0" tIns="0" rIns="0" bIns="0" rtlCol="0" anchor="t">
            <a:spAutoFit/>
          </a:bodyPr>
          <a:lstStyle/>
          <a:p>
            <a:pPr algn="ctr">
              <a:lnSpc>
                <a:spcPts val="9817"/>
              </a:lnSpc>
            </a:pPr>
            <a:r>
              <a:rPr lang="en-GB" sz="5400" dirty="0">
                <a:solidFill>
                  <a:srgbClr val="015C60"/>
                </a:solidFill>
                <a:latin typeface="Open Sans Extra Bold"/>
              </a:rPr>
              <a:t>You all are invited to join </a:t>
            </a:r>
          </a:p>
          <a:p>
            <a:pPr algn="ctr">
              <a:lnSpc>
                <a:spcPts val="9817"/>
              </a:lnSpc>
            </a:pPr>
            <a:r>
              <a:rPr lang="en-GB" sz="5400" dirty="0">
                <a:solidFill>
                  <a:srgbClr val="015C60"/>
                </a:solidFill>
                <a:latin typeface="Open Sans Extra Bold"/>
              </a:rPr>
              <a:t>EASPD PCT Member Forum meeting</a:t>
            </a:r>
          </a:p>
          <a:p>
            <a:pPr algn="ctr">
              <a:lnSpc>
                <a:spcPts val="9817"/>
              </a:lnSpc>
            </a:pPr>
            <a:r>
              <a:rPr lang="en-GB" sz="5400" dirty="0">
                <a:solidFill>
                  <a:srgbClr val="015C60"/>
                </a:solidFill>
                <a:latin typeface="Open Sans Extra Bold"/>
              </a:rPr>
              <a:t>16h15 – 18h15</a:t>
            </a:r>
          </a:p>
          <a:p>
            <a:pPr algn="ctr">
              <a:lnSpc>
                <a:spcPts val="9817"/>
              </a:lnSpc>
            </a:pPr>
            <a:r>
              <a:rPr lang="en-GB" sz="5400" dirty="0">
                <a:solidFill>
                  <a:srgbClr val="015C60"/>
                </a:solidFill>
                <a:latin typeface="Open Sans Extra Bold"/>
              </a:rPr>
              <a:t>Room </a:t>
            </a:r>
            <a:r>
              <a:rPr lang="en-GB" sz="5400" dirty="0" err="1">
                <a:solidFill>
                  <a:srgbClr val="015C60"/>
                </a:solidFill>
                <a:latin typeface="Open Sans Extra Bold"/>
              </a:rPr>
              <a:t>Bogdani</a:t>
            </a:r>
            <a:endParaRPr lang="en-US" sz="5400" dirty="0">
              <a:solidFill>
                <a:srgbClr val="015C60"/>
              </a:solidFill>
              <a:latin typeface="Open Sans Extra Bold"/>
            </a:endParaRPr>
          </a:p>
        </p:txBody>
      </p:sp>
      <p:grpSp>
        <p:nvGrpSpPr>
          <p:cNvPr id="7" name="Group 7"/>
          <p:cNvGrpSpPr>
            <a:grpSpLocks noChangeAspect="1"/>
          </p:cNvGrpSpPr>
          <p:nvPr/>
        </p:nvGrpSpPr>
        <p:grpSpPr>
          <a:xfrm rot="-953645">
            <a:off x="15393958" y="-7320909"/>
            <a:ext cx="10084088" cy="10082939"/>
            <a:chOff x="0" y="0"/>
            <a:chExt cx="6350013" cy="6349289"/>
          </a:xfrm>
        </p:grpSpPr>
        <p:sp>
          <p:nvSpPr>
            <p:cNvPr id="8" name="Freeform 8"/>
            <p:cNvSpPr/>
            <p:nvPr/>
          </p:nvSpPr>
          <p:spPr>
            <a:xfrm>
              <a:off x="-95250" y="-95136"/>
              <a:ext cx="6540525" cy="6539573"/>
            </a:xfrm>
            <a:custGeom>
              <a:avLst/>
              <a:gdLst/>
              <a:ahLst/>
              <a:cxnLst/>
              <a:rect l="l" t="t" r="r" b="b"/>
              <a:pathLst>
                <a:path w="6540525" h="6539573">
                  <a:moveTo>
                    <a:pt x="5684545" y="1101865"/>
                  </a:moveTo>
                  <a:cubicBezTo>
                    <a:pt x="5560364" y="886829"/>
                    <a:pt x="5335181" y="766521"/>
                    <a:pt x="5103533" y="766356"/>
                  </a:cubicBezTo>
                  <a:lnTo>
                    <a:pt x="5103571" y="766318"/>
                  </a:lnTo>
                  <a:cubicBezTo>
                    <a:pt x="4871923" y="766115"/>
                    <a:pt x="4646701" y="645821"/>
                    <a:pt x="4522559" y="430810"/>
                  </a:cubicBezTo>
                  <a:cubicBezTo>
                    <a:pt x="4337317" y="109919"/>
                    <a:pt x="3927030" y="0"/>
                    <a:pt x="3606140" y="185281"/>
                  </a:cubicBezTo>
                  <a:lnTo>
                    <a:pt x="3606089" y="185319"/>
                  </a:lnTo>
                  <a:lnTo>
                    <a:pt x="3606089" y="185115"/>
                  </a:lnTo>
                  <a:cubicBezTo>
                    <a:pt x="3406788" y="299936"/>
                    <a:pt x="3153854" y="309029"/>
                    <a:pt x="2939771" y="187630"/>
                  </a:cubicBezTo>
                  <a:cubicBezTo>
                    <a:pt x="2836743" y="126902"/>
                    <a:pt x="2719296" y="94958"/>
                    <a:pt x="2599703" y="95136"/>
                  </a:cubicBezTo>
                  <a:cubicBezTo>
                    <a:pt x="2351405" y="95136"/>
                    <a:pt x="2134641" y="230048"/>
                    <a:pt x="2018614" y="430568"/>
                  </a:cubicBezTo>
                  <a:lnTo>
                    <a:pt x="2018614" y="430530"/>
                  </a:lnTo>
                  <a:cubicBezTo>
                    <a:pt x="1902625" y="631012"/>
                    <a:pt x="1685811" y="765925"/>
                    <a:pt x="1437551" y="765925"/>
                  </a:cubicBezTo>
                  <a:cubicBezTo>
                    <a:pt x="1067029" y="765925"/>
                    <a:pt x="766686" y="1066267"/>
                    <a:pt x="766686" y="1436789"/>
                  </a:cubicBezTo>
                  <a:lnTo>
                    <a:pt x="766686" y="1436866"/>
                  </a:lnTo>
                  <a:lnTo>
                    <a:pt x="766483" y="1436789"/>
                  </a:lnTo>
                  <a:cubicBezTo>
                    <a:pt x="766280" y="1666672"/>
                    <a:pt x="647802" y="1890154"/>
                    <a:pt x="435902" y="2014906"/>
                  </a:cubicBezTo>
                  <a:cubicBezTo>
                    <a:pt x="331646" y="2073744"/>
                    <a:pt x="245134" y="2159541"/>
                    <a:pt x="185433" y="2263305"/>
                  </a:cubicBezTo>
                  <a:cubicBezTo>
                    <a:pt x="61277" y="2478367"/>
                    <a:pt x="69723" y="2733523"/>
                    <a:pt x="185395" y="2934246"/>
                  </a:cubicBezTo>
                  <a:lnTo>
                    <a:pt x="185357" y="2934246"/>
                  </a:lnTo>
                  <a:cubicBezTo>
                    <a:pt x="300939" y="3134932"/>
                    <a:pt x="309385" y="3390113"/>
                    <a:pt x="185230" y="3605149"/>
                  </a:cubicBezTo>
                  <a:cubicBezTo>
                    <a:pt x="0" y="3926002"/>
                    <a:pt x="109906" y="4336288"/>
                    <a:pt x="430797" y="4521569"/>
                  </a:cubicBezTo>
                  <a:lnTo>
                    <a:pt x="430835" y="4521607"/>
                  </a:lnTo>
                  <a:lnTo>
                    <a:pt x="430708" y="4521695"/>
                  </a:lnTo>
                  <a:cubicBezTo>
                    <a:pt x="631228" y="4637634"/>
                    <a:pt x="766077" y="4854448"/>
                    <a:pt x="766077" y="5102746"/>
                  </a:cubicBezTo>
                  <a:cubicBezTo>
                    <a:pt x="766077" y="5473268"/>
                    <a:pt x="1066419" y="5773611"/>
                    <a:pt x="1436929" y="5773611"/>
                  </a:cubicBezTo>
                  <a:cubicBezTo>
                    <a:pt x="1685239" y="5773611"/>
                    <a:pt x="1901965" y="5908497"/>
                    <a:pt x="2018030" y="6109018"/>
                  </a:cubicBezTo>
                  <a:cubicBezTo>
                    <a:pt x="2134019" y="6309449"/>
                    <a:pt x="2350821" y="6444425"/>
                    <a:pt x="2599093" y="6444425"/>
                  </a:cubicBezTo>
                  <a:cubicBezTo>
                    <a:pt x="2718685" y="6444579"/>
                    <a:pt x="2836127" y="6412633"/>
                    <a:pt x="2939161" y="6351918"/>
                  </a:cubicBezTo>
                  <a:cubicBezTo>
                    <a:pt x="3153194" y="6230544"/>
                    <a:pt x="3406191" y="6239637"/>
                    <a:pt x="3605479" y="6354496"/>
                  </a:cubicBezTo>
                  <a:lnTo>
                    <a:pt x="3605479" y="6354255"/>
                  </a:lnTo>
                  <a:lnTo>
                    <a:pt x="3605517" y="6354331"/>
                  </a:lnTo>
                  <a:cubicBezTo>
                    <a:pt x="3926408" y="6539573"/>
                    <a:pt x="4336694" y="6429617"/>
                    <a:pt x="4521987" y="6108764"/>
                  </a:cubicBezTo>
                  <a:cubicBezTo>
                    <a:pt x="4646130" y="5893766"/>
                    <a:pt x="4871314" y="5773446"/>
                    <a:pt x="5102961" y="5773281"/>
                  </a:cubicBezTo>
                  <a:lnTo>
                    <a:pt x="5102911" y="5773192"/>
                  </a:lnTo>
                  <a:cubicBezTo>
                    <a:pt x="5334558" y="5773027"/>
                    <a:pt x="5559780" y="5652707"/>
                    <a:pt x="5683885" y="5437709"/>
                  </a:cubicBezTo>
                  <a:cubicBezTo>
                    <a:pt x="5745010" y="5331855"/>
                    <a:pt x="5774017" y="5216234"/>
                    <a:pt x="5773890" y="5102213"/>
                  </a:cubicBezTo>
                  <a:lnTo>
                    <a:pt x="5773979" y="5102290"/>
                  </a:lnTo>
                  <a:cubicBezTo>
                    <a:pt x="5774182" y="4878846"/>
                    <a:pt x="5886145" y="4661358"/>
                    <a:pt x="6087059" y="4534828"/>
                  </a:cubicBezTo>
                  <a:cubicBezTo>
                    <a:pt x="6195364" y="4477881"/>
                    <a:pt x="6289357" y="4390620"/>
                    <a:pt x="6355029" y="4276866"/>
                  </a:cubicBezTo>
                  <a:cubicBezTo>
                    <a:pt x="6479222" y="4061753"/>
                    <a:pt x="6470777" y="3806572"/>
                    <a:pt x="6355118" y="3605886"/>
                  </a:cubicBezTo>
                  <a:lnTo>
                    <a:pt x="6355156" y="3605886"/>
                  </a:lnTo>
                  <a:cubicBezTo>
                    <a:pt x="6239535" y="3405201"/>
                    <a:pt x="6231077" y="3150020"/>
                    <a:pt x="6355245" y="2934971"/>
                  </a:cubicBezTo>
                  <a:cubicBezTo>
                    <a:pt x="6540525" y="2614080"/>
                    <a:pt x="6430568" y="2203832"/>
                    <a:pt x="6109677" y="2018552"/>
                  </a:cubicBezTo>
                  <a:lnTo>
                    <a:pt x="6109627" y="2018501"/>
                  </a:lnTo>
                  <a:lnTo>
                    <a:pt x="6109754" y="2018463"/>
                  </a:lnTo>
                  <a:cubicBezTo>
                    <a:pt x="5910847" y="1903375"/>
                    <a:pt x="5776557" y="1689088"/>
                    <a:pt x="5774436" y="1443267"/>
                  </a:cubicBezTo>
                  <a:cubicBezTo>
                    <a:pt x="5775604" y="1327265"/>
                    <a:pt x="5746686" y="1209536"/>
                    <a:pt x="5684545" y="1101865"/>
                  </a:cubicBezTo>
                </a:path>
              </a:pathLst>
            </a:custGeom>
            <a:solidFill>
              <a:srgbClr val="F0B238">
                <a:alpha val="46667"/>
              </a:srgbClr>
            </a:solidFill>
            <a:ln w="12700">
              <a:noFill/>
            </a:ln>
          </p:spPr>
        </p:sp>
      </p:grpSp>
      <p:grpSp>
        <p:nvGrpSpPr>
          <p:cNvPr id="9" name="Group 9"/>
          <p:cNvGrpSpPr>
            <a:grpSpLocks noChangeAspect="1"/>
          </p:cNvGrpSpPr>
          <p:nvPr/>
        </p:nvGrpSpPr>
        <p:grpSpPr>
          <a:xfrm rot="-953645">
            <a:off x="-2939633" y="9129208"/>
            <a:ext cx="5493690" cy="5493064"/>
            <a:chOff x="0" y="0"/>
            <a:chExt cx="6350013" cy="6349289"/>
          </a:xfrm>
        </p:grpSpPr>
        <p:sp>
          <p:nvSpPr>
            <p:cNvPr id="10" name="Freeform 10"/>
            <p:cNvSpPr/>
            <p:nvPr/>
          </p:nvSpPr>
          <p:spPr>
            <a:xfrm>
              <a:off x="-95250" y="-95136"/>
              <a:ext cx="6540525" cy="6539573"/>
            </a:xfrm>
            <a:custGeom>
              <a:avLst/>
              <a:gdLst/>
              <a:ahLst/>
              <a:cxnLst/>
              <a:rect l="l" t="t" r="r" b="b"/>
              <a:pathLst>
                <a:path w="6540525" h="6539573">
                  <a:moveTo>
                    <a:pt x="5684545" y="1101865"/>
                  </a:moveTo>
                  <a:cubicBezTo>
                    <a:pt x="5560364" y="886829"/>
                    <a:pt x="5335181" y="766521"/>
                    <a:pt x="5103533" y="766356"/>
                  </a:cubicBezTo>
                  <a:lnTo>
                    <a:pt x="5103571" y="766318"/>
                  </a:lnTo>
                  <a:cubicBezTo>
                    <a:pt x="4871923" y="766115"/>
                    <a:pt x="4646701" y="645821"/>
                    <a:pt x="4522559" y="430810"/>
                  </a:cubicBezTo>
                  <a:cubicBezTo>
                    <a:pt x="4337317" y="109919"/>
                    <a:pt x="3927030" y="0"/>
                    <a:pt x="3606140" y="185281"/>
                  </a:cubicBezTo>
                  <a:lnTo>
                    <a:pt x="3606089" y="185319"/>
                  </a:lnTo>
                  <a:lnTo>
                    <a:pt x="3606089" y="185115"/>
                  </a:lnTo>
                  <a:cubicBezTo>
                    <a:pt x="3406788" y="299936"/>
                    <a:pt x="3153854" y="309029"/>
                    <a:pt x="2939771" y="187630"/>
                  </a:cubicBezTo>
                  <a:cubicBezTo>
                    <a:pt x="2836743" y="126902"/>
                    <a:pt x="2719296" y="94958"/>
                    <a:pt x="2599703" y="95136"/>
                  </a:cubicBezTo>
                  <a:cubicBezTo>
                    <a:pt x="2351405" y="95136"/>
                    <a:pt x="2134641" y="230048"/>
                    <a:pt x="2018614" y="430568"/>
                  </a:cubicBezTo>
                  <a:lnTo>
                    <a:pt x="2018614" y="430530"/>
                  </a:lnTo>
                  <a:cubicBezTo>
                    <a:pt x="1902625" y="631012"/>
                    <a:pt x="1685811" y="765925"/>
                    <a:pt x="1437551" y="765925"/>
                  </a:cubicBezTo>
                  <a:cubicBezTo>
                    <a:pt x="1067029" y="765925"/>
                    <a:pt x="766686" y="1066267"/>
                    <a:pt x="766686" y="1436789"/>
                  </a:cubicBezTo>
                  <a:lnTo>
                    <a:pt x="766686" y="1436866"/>
                  </a:lnTo>
                  <a:lnTo>
                    <a:pt x="766483" y="1436789"/>
                  </a:lnTo>
                  <a:cubicBezTo>
                    <a:pt x="766280" y="1666672"/>
                    <a:pt x="647802" y="1890154"/>
                    <a:pt x="435902" y="2014906"/>
                  </a:cubicBezTo>
                  <a:cubicBezTo>
                    <a:pt x="331646" y="2073744"/>
                    <a:pt x="245134" y="2159541"/>
                    <a:pt x="185433" y="2263305"/>
                  </a:cubicBezTo>
                  <a:cubicBezTo>
                    <a:pt x="61277" y="2478367"/>
                    <a:pt x="69723" y="2733523"/>
                    <a:pt x="185395" y="2934246"/>
                  </a:cubicBezTo>
                  <a:lnTo>
                    <a:pt x="185357" y="2934246"/>
                  </a:lnTo>
                  <a:cubicBezTo>
                    <a:pt x="300939" y="3134932"/>
                    <a:pt x="309385" y="3390113"/>
                    <a:pt x="185230" y="3605149"/>
                  </a:cubicBezTo>
                  <a:cubicBezTo>
                    <a:pt x="0" y="3926002"/>
                    <a:pt x="109906" y="4336288"/>
                    <a:pt x="430797" y="4521569"/>
                  </a:cubicBezTo>
                  <a:lnTo>
                    <a:pt x="430835" y="4521607"/>
                  </a:lnTo>
                  <a:lnTo>
                    <a:pt x="430708" y="4521695"/>
                  </a:lnTo>
                  <a:cubicBezTo>
                    <a:pt x="631228" y="4637634"/>
                    <a:pt x="766077" y="4854448"/>
                    <a:pt x="766077" y="5102746"/>
                  </a:cubicBezTo>
                  <a:cubicBezTo>
                    <a:pt x="766077" y="5473268"/>
                    <a:pt x="1066419" y="5773611"/>
                    <a:pt x="1436929" y="5773611"/>
                  </a:cubicBezTo>
                  <a:cubicBezTo>
                    <a:pt x="1685239" y="5773611"/>
                    <a:pt x="1901965" y="5908497"/>
                    <a:pt x="2018030" y="6109018"/>
                  </a:cubicBezTo>
                  <a:cubicBezTo>
                    <a:pt x="2134019" y="6309449"/>
                    <a:pt x="2350821" y="6444425"/>
                    <a:pt x="2599093" y="6444425"/>
                  </a:cubicBezTo>
                  <a:cubicBezTo>
                    <a:pt x="2718685" y="6444579"/>
                    <a:pt x="2836127" y="6412633"/>
                    <a:pt x="2939161" y="6351918"/>
                  </a:cubicBezTo>
                  <a:cubicBezTo>
                    <a:pt x="3153194" y="6230544"/>
                    <a:pt x="3406191" y="6239637"/>
                    <a:pt x="3605479" y="6354496"/>
                  </a:cubicBezTo>
                  <a:lnTo>
                    <a:pt x="3605479" y="6354255"/>
                  </a:lnTo>
                  <a:lnTo>
                    <a:pt x="3605517" y="6354331"/>
                  </a:lnTo>
                  <a:cubicBezTo>
                    <a:pt x="3926408" y="6539573"/>
                    <a:pt x="4336694" y="6429617"/>
                    <a:pt x="4521987" y="6108764"/>
                  </a:cubicBezTo>
                  <a:cubicBezTo>
                    <a:pt x="4646130" y="5893766"/>
                    <a:pt x="4871314" y="5773446"/>
                    <a:pt x="5102961" y="5773281"/>
                  </a:cubicBezTo>
                  <a:lnTo>
                    <a:pt x="5102911" y="5773192"/>
                  </a:lnTo>
                  <a:cubicBezTo>
                    <a:pt x="5334558" y="5773027"/>
                    <a:pt x="5559780" y="5652707"/>
                    <a:pt x="5683885" y="5437709"/>
                  </a:cubicBezTo>
                  <a:cubicBezTo>
                    <a:pt x="5745010" y="5331855"/>
                    <a:pt x="5774017" y="5216234"/>
                    <a:pt x="5773890" y="5102213"/>
                  </a:cubicBezTo>
                  <a:lnTo>
                    <a:pt x="5773979" y="5102290"/>
                  </a:lnTo>
                  <a:cubicBezTo>
                    <a:pt x="5774182" y="4878846"/>
                    <a:pt x="5886145" y="4661358"/>
                    <a:pt x="6087059" y="4534828"/>
                  </a:cubicBezTo>
                  <a:cubicBezTo>
                    <a:pt x="6195364" y="4477881"/>
                    <a:pt x="6289357" y="4390620"/>
                    <a:pt x="6355029" y="4276866"/>
                  </a:cubicBezTo>
                  <a:cubicBezTo>
                    <a:pt x="6479222" y="4061753"/>
                    <a:pt x="6470777" y="3806572"/>
                    <a:pt x="6355118" y="3605886"/>
                  </a:cubicBezTo>
                  <a:lnTo>
                    <a:pt x="6355156" y="3605886"/>
                  </a:lnTo>
                  <a:cubicBezTo>
                    <a:pt x="6239535" y="3405201"/>
                    <a:pt x="6231077" y="3150020"/>
                    <a:pt x="6355245" y="2934971"/>
                  </a:cubicBezTo>
                  <a:cubicBezTo>
                    <a:pt x="6540525" y="2614080"/>
                    <a:pt x="6430568" y="2203832"/>
                    <a:pt x="6109677" y="2018552"/>
                  </a:cubicBezTo>
                  <a:lnTo>
                    <a:pt x="6109627" y="2018501"/>
                  </a:lnTo>
                  <a:lnTo>
                    <a:pt x="6109754" y="2018463"/>
                  </a:lnTo>
                  <a:cubicBezTo>
                    <a:pt x="5910847" y="1903375"/>
                    <a:pt x="5776557" y="1689088"/>
                    <a:pt x="5774436" y="1443267"/>
                  </a:cubicBezTo>
                  <a:cubicBezTo>
                    <a:pt x="5775604" y="1327265"/>
                    <a:pt x="5746686" y="1209536"/>
                    <a:pt x="5684545" y="1101865"/>
                  </a:cubicBezTo>
                </a:path>
              </a:pathLst>
            </a:custGeom>
            <a:solidFill>
              <a:srgbClr val="F0B238">
                <a:alpha val="46667"/>
              </a:srgbClr>
            </a:solidFill>
            <a:ln w="12700">
              <a:noFill/>
            </a:ln>
          </p:spPr>
        </p:sp>
      </p:grpSp>
    </p:spTree>
    <p:extLst>
      <p:ext uri="{BB962C8B-B14F-4D97-AF65-F5344CB8AC3E}">
        <p14:creationId xmlns:p14="http://schemas.microsoft.com/office/powerpoint/2010/main" val="1541063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675644" y="-3492386"/>
            <a:ext cx="12737985" cy="12750686"/>
            <a:chOff x="1954665" y="1584102"/>
            <a:chExt cx="13445451" cy="13864880"/>
          </a:xfrm>
        </p:grpSpPr>
        <p:grpSp>
          <p:nvGrpSpPr>
            <p:cNvPr id="3" name="Group 3"/>
            <p:cNvGrpSpPr>
              <a:grpSpLocks noChangeAspect="1"/>
            </p:cNvGrpSpPr>
            <p:nvPr/>
          </p:nvGrpSpPr>
          <p:grpSpPr>
            <a:xfrm rot="-953645">
              <a:off x="1954665" y="1584102"/>
              <a:ext cx="13445451" cy="13443918"/>
              <a:chOff x="0" y="0"/>
              <a:chExt cx="6350013" cy="6349289"/>
            </a:xfrm>
          </p:grpSpPr>
          <p:sp>
            <p:nvSpPr>
              <p:cNvPr id="4" name="Freeform 4"/>
              <p:cNvSpPr/>
              <p:nvPr/>
            </p:nvSpPr>
            <p:spPr>
              <a:xfrm>
                <a:off x="-95250" y="-95136"/>
                <a:ext cx="6540525" cy="6539573"/>
              </a:xfrm>
              <a:custGeom>
                <a:avLst/>
                <a:gdLst/>
                <a:ahLst/>
                <a:cxnLst/>
                <a:rect l="l" t="t" r="r" b="b"/>
                <a:pathLst>
                  <a:path w="6540525" h="6539573">
                    <a:moveTo>
                      <a:pt x="5684545" y="1101865"/>
                    </a:moveTo>
                    <a:cubicBezTo>
                      <a:pt x="5560364" y="886829"/>
                      <a:pt x="5335181" y="766521"/>
                      <a:pt x="5103533" y="766356"/>
                    </a:cubicBezTo>
                    <a:lnTo>
                      <a:pt x="5103571" y="766318"/>
                    </a:lnTo>
                    <a:cubicBezTo>
                      <a:pt x="4871923" y="766115"/>
                      <a:pt x="4646701" y="645821"/>
                      <a:pt x="4522559" y="430810"/>
                    </a:cubicBezTo>
                    <a:cubicBezTo>
                      <a:pt x="4337317" y="109919"/>
                      <a:pt x="3927030" y="0"/>
                      <a:pt x="3606140" y="185281"/>
                    </a:cubicBezTo>
                    <a:lnTo>
                      <a:pt x="3606089" y="185319"/>
                    </a:lnTo>
                    <a:lnTo>
                      <a:pt x="3606089" y="185115"/>
                    </a:lnTo>
                    <a:cubicBezTo>
                      <a:pt x="3406788" y="299936"/>
                      <a:pt x="3153854" y="309029"/>
                      <a:pt x="2939771" y="187630"/>
                    </a:cubicBezTo>
                    <a:cubicBezTo>
                      <a:pt x="2836743" y="126902"/>
                      <a:pt x="2719296" y="94958"/>
                      <a:pt x="2599703" y="95136"/>
                    </a:cubicBezTo>
                    <a:cubicBezTo>
                      <a:pt x="2351405" y="95136"/>
                      <a:pt x="2134641" y="230048"/>
                      <a:pt x="2018614" y="430568"/>
                    </a:cubicBezTo>
                    <a:lnTo>
                      <a:pt x="2018614" y="430530"/>
                    </a:lnTo>
                    <a:cubicBezTo>
                      <a:pt x="1902625" y="631012"/>
                      <a:pt x="1685811" y="765925"/>
                      <a:pt x="1437551" y="765925"/>
                    </a:cubicBezTo>
                    <a:cubicBezTo>
                      <a:pt x="1067029" y="765925"/>
                      <a:pt x="766686" y="1066267"/>
                      <a:pt x="766686" y="1436789"/>
                    </a:cubicBezTo>
                    <a:lnTo>
                      <a:pt x="766686" y="1436866"/>
                    </a:lnTo>
                    <a:lnTo>
                      <a:pt x="766483" y="1436789"/>
                    </a:lnTo>
                    <a:cubicBezTo>
                      <a:pt x="766280" y="1666672"/>
                      <a:pt x="647802" y="1890154"/>
                      <a:pt x="435902" y="2014906"/>
                    </a:cubicBezTo>
                    <a:cubicBezTo>
                      <a:pt x="331646" y="2073744"/>
                      <a:pt x="245134" y="2159541"/>
                      <a:pt x="185433" y="2263305"/>
                    </a:cubicBezTo>
                    <a:cubicBezTo>
                      <a:pt x="61277" y="2478367"/>
                      <a:pt x="69723" y="2733523"/>
                      <a:pt x="185395" y="2934246"/>
                    </a:cubicBezTo>
                    <a:lnTo>
                      <a:pt x="185357" y="2934246"/>
                    </a:lnTo>
                    <a:cubicBezTo>
                      <a:pt x="300939" y="3134932"/>
                      <a:pt x="309385" y="3390113"/>
                      <a:pt x="185230" y="3605149"/>
                    </a:cubicBezTo>
                    <a:cubicBezTo>
                      <a:pt x="0" y="3926002"/>
                      <a:pt x="109906" y="4336288"/>
                      <a:pt x="430797" y="4521569"/>
                    </a:cubicBezTo>
                    <a:lnTo>
                      <a:pt x="430835" y="4521607"/>
                    </a:lnTo>
                    <a:lnTo>
                      <a:pt x="430708" y="4521695"/>
                    </a:lnTo>
                    <a:cubicBezTo>
                      <a:pt x="631228" y="4637634"/>
                      <a:pt x="766077" y="4854448"/>
                      <a:pt x="766077" y="5102746"/>
                    </a:cubicBezTo>
                    <a:cubicBezTo>
                      <a:pt x="766077" y="5473268"/>
                      <a:pt x="1066419" y="5773611"/>
                      <a:pt x="1436929" y="5773611"/>
                    </a:cubicBezTo>
                    <a:cubicBezTo>
                      <a:pt x="1685239" y="5773611"/>
                      <a:pt x="1901965" y="5908497"/>
                      <a:pt x="2018030" y="6109018"/>
                    </a:cubicBezTo>
                    <a:cubicBezTo>
                      <a:pt x="2134019" y="6309449"/>
                      <a:pt x="2350821" y="6444425"/>
                      <a:pt x="2599093" y="6444425"/>
                    </a:cubicBezTo>
                    <a:cubicBezTo>
                      <a:pt x="2718685" y="6444579"/>
                      <a:pt x="2836127" y="6412633"/>
                      <a:pt x="2939161" y="6351918"/>
                    </a:cubicBezTo>
                    <a:cubicBezTo>
                      <a:pt x="3153194" y="6230544"/>
                      <a:pt x="3406191" y="6239637"/>
                      <a:pt x="3605479" y="6354496"/>
                    </a:cubicBezTo>
                    <a:lnTo>
                      <a:pt x="3605479" y="6354255"/>
                    </a:lnTo>
                    <a:lnTo>
                      <a:pt x="3605517" y="6354331"/>
                    </a:lnTo>
                    <a:cubicBezTo>
                      <a:pt x="3926408" y="6539573"/>
                      <a:pt x="4336694" y="6429617"/>
                      <a:pt x="4521987" y="6108764"/>
                    </a:cubicBezTo>
                    <a:cubicBezTo>
                      <a:pt x="4646130" y="5893766"/>
                      <a:pt x="4871314" y="5773446"/>
                      <a:pt x="5102961" y="5773281"/>
                    </a:cubicBezTo>
                    <a:lnTo>
                      <a:pt x="5102911" y="5773192"/>
                    </a:lnTo>
                    <a:cubicBezTo>
                      <a:pt x="5334558" y="5773027"/>
                      <a:pt x="5559780" y="5652707"/>
                      <a:pt x="5683885" y="5437709"/>
                    </a:cubicBezTo>
                    <a:cubicBezTo>
                      <a:pt x="5745010" y="5331855"/>
                      <a:pt x="5774017" y="5216234"/>
                      <a:pt x="5773890" y="5102213"/>
                    </a:cubicBezTo>
                    <a:lnTo>
                      <a:pt x="5773979" y="5102290"/>
                    </a:lnTo>
                    <a:cubicBezTo>
                      <a:pt x="5774182" y="4878846"/>
                      <a:pt x="5886145" y="4661358"/>
                      <a:pt x="6087059" y="4534828"/>
                    </a:cubicBezTo>
                    <a:cubicBezTo>
                      <a:pt x="6195364" y="4477881"/>
                      <a:pt x="6289357" y="4390620"/>
                      <a:pt x="6355029" y="4276866"/>
                    </a:cubicBezTo>
                    <a:cubicBezTo>
                      <a:pt x="6479222" y="4061753"/>
                      <a:pt x="6470777" y="3806572"/>
                      <a:pt x="6355118" y="3605886"/>
                    </a:cubicBezTo>
                    <a:lnTo>
                      <a:pt x="6355156" y="3605886"/>
                    </a:lnTo>
                    <a:cubicBezTo>
                      <a:pt x="6239535" y="3405201"/>
                      <a:pt x="6231077" y="3150020"/>
                      <a:pt x="6355245" y="2934971"/>
                    </a:cubicBezTo>
                    <a:cubicBezTo>
                      <a:pt x="6540525" y="2614080"/>
                      <a:pt x="6430568" y="2203832"/>
                      <a:pt x="6109677" y="2018552"/>
                    </a:cubicBezTo>
                    <a:lnTo>
                      <a:pt x="6109627" y="2018501"/>
                    </a:lnTo>
                    <a:lnTo>
                      <a:pt x="6109754" y="2018463"/>
                    </a:lnTo>
                    <a:cubicBezTo>
                      <a:pt x="5910847" y="1903375"/>
                      <a:pt x="5776557" y="1689088"/>
                      <a:pt x="5774436" y="1443267"/>
                    </a:cubicBezTo>
                    <a:cubicBezTo>
                      <a:pt x="5775604" y="1327265"/>
                      <a:pt x="5746686" y="1209536"/>
                      <a:pt x="5684545" y="1101865"/>
                    </a:cubicBezTo>
                  </a:path>
                </a:pathLst>
              </a:custGeom>
              <a:solidFill>
                <a:srgbClr val="F0B238">
                  <a:alpha val="46667"/>
                </a:srgbClr>
              </a:solidFill>
              <a:ln w="12700">
                <a:noFill/>
              </a:ln>
            </p:spPr>
          </p:sp>
        </p:grpSp>
        <p:grpSp>
          <p:nvGrpSpPr>
            <p:cNvPr id="5" name="Group 5"/>
            <p:cNvGrpSpPr>
              <a:grpSpLocks noChangeAspect="1"/>
            </p:cNvGrpSpPr>
            <p:nvPr/>
          </p:nvGrpSpPr>
          <p:grpSpPr>
            <a:xfrm rot="-6337366">
              <a:off x="1596332" y="3142663"/>
              <a:ext cx="12987785" cy="11624853"/>
              <a:chOff x="-4553" y="858936"/>
              <a:chExt cx="13009880" cy="11644630"/>
            </a:xfrm>
          </p:grpSpPr>
          <p:sp>
            <p:nvSpPr>
              <p:cNvPr id="6" name="Freeform 6"/>
              <p:cNvSpPr/>
              <p:nvPr/>
            </p:nvSpPr>
            <p:spPr>
              <a:xfrm>
                <a:off x="-4553" y="858936"/>
                <a:ext cx="13009880" cy="11644630"/>
              </a:xfrm>
              <a:custGeom>
                <a:avLst/>
                <a:gdLst/>
                <a:ahLst/>
                <a:cxnLst/>
                <a:rect l="l" t="t" r="r" b="b"/>
                <a:pathLst>
                  <a:path w="13009880" h="11644630">
                    <a:moveTo>
                      <a:pt x="10152380" y="938530"/>
                    </a:moveTo>
                    <a:cubicBezTo>
                      <a:pt x="8962390" y="189230"/>
                      <a:pt x="8643620" y="154940"/>
                      <a:pt x="7245350" y="0"/>
                    </a:cubicBezTo>
                    <a:cubicBezTo>
                      <a:pt x="4039870" y="38100"/>
                      <a:pt x="1441450" y="1889760"/>
                      <a:pt x="435610" y="4933950"/>
                    </a:cubicBezTo>
                    <a:cubicBezTo>
                      <a:pt x="91440" y="5975350"/>
                      <a:pt x="0" y="7139940"/>
                      <a:pt x="403860" y="8159750"/>
                    </a:cubicBezTo>
                    <a:cubicBezTo>
                      <a:pt x="934720" y="9499600"/>
                      <a:pt x="2254250" y="10407650"/>
                      <a:pt x="3648710" y="10773410"/>
                    </a:cubicBezTo>
                    <a:cubicBezTo>
                      <a:pt x="5043170" y="11140440"/>
                      <a:pt x="6578600" y="11644630"/>
                      <a:pt x="8008619" y="11470640"/>
                    </a:cubicBezTo>
                    <a:cubicBezTo>
                      <a:pt x="9123679" y="11334750"/>
                      <a:pt x="10237469" y="10519410"/>
                      <a:pt x="11071860" y="9767570"/>
                    </a:cubicBezTo>
                    <a:cubicBezTo>
                      <a:pt x="11625579" y="9268460"/>
                      <a:pt x="11971019" y="8576310"/>
                      <a:pt x="12202160" y="7867650"/>
                    </a:cubicBezTo>
                    <a:cubicBezTo>
                      <a:pt x="13009880" y="5401310"/>
                      <a:pt x="12348210" y="2322830"/>
                      <a:pt x="10152380" y="938530"/>
                    </a:cubicBezTo>
                    <a:close/>
                  </a:path>
                </a:pathLst>
              </a:custGeom>
              <a:solidFill>
                <a:srgbClr val="015C60"/>
              </a:solidFill>
              <a:ln w="12700">
                <a:solidFill>
                  <a:srgbClr val="000000"/>
                </a:solidFill>
              </a:ln>
            </p:spPr>
          </p:sp>
        </p:grpSp>
        <p:grpSp>
          <p:nvGrpSpPr>
            <p:cNvPr id="7" name="Group 7"/>
            <p:cNvGrpSpPr>
              <a:grpSpLocks noChangeAspect="1"/>
            </p:cNvGrpSpPr>
            <p:nvPr/>
          </p:nvGrpSpPr>
          <p:grpSpPr>
            <a:xfrm>
              <a:off x="2602063" y="3494480"/>
              <a:ext cx="10420241" cy="10673929"/>
              <a:chOff x="0" y="0"/>
              <a:chExt cx="2086610" cy="2137410"/>
            </a:xfrm>
          </p:grpSpPr>
          <p:sp>
            <p:nvSpPr>
              <p:cNvPr id="8" name="Freeform 8"/>
              <p:cNvSpPr/>
              <p:nvPr/>
            </p:nvSpPr>
            <p:spPr>
              <a:xfrm>
                <a:off x="2540" y="-2540"/>
                <a:ext cx="2087880" cy="2139950"/>
              </a:xfrm>
              <a:custGeom>
                <a:avLst/>
                <a:gdLst/>
                <a:ahLst/>
                <a:cxnLst/>
                <a:rect l="l" t="t" r="r" b="b"/>
                <a:pathLst>
                  <a:path w="2087880" h="2139950">
                    <a:moveTo>
                      <a:pt x="1979930" y="486410"/>
                    </a:moveTo>
                    <a:cubicBezTo>
                      <a:pt x="1964690" y="454660"/>
                      <a:pt x="1948180" y="422910"/>
                      <a:pt x="1929130" y="393700"/>
                    </a:cubicBezTo>
                    <a:cubicBezTo>
                      <a:pt x="1908810" y="363220"/>
                      <a:pt x="1888490" y="330200"/>
                      <a:pt x="1861820" y="304800"/>
                    </a:cubicBezTo>
                    <a:cubicBezTo>
                      <a:pt x="1836420" y="280670"/>
                      <a:pt x="1808480" y="257810"/>
                      <a:pt x="1780540" y="236220"/>
                    </a:cubicBezTo>
                    <a:cubicBezTo>
                      <a:pt x="1725930" y="193040"/>
                      <a:pt x="1666240" y="154940"/>
                      <a:pt x="1606550" y="119380"/>
                    </a:cubicBezTo>
                    <a:cubicBezTo>
                      <a:pt x="1537970" y="77470"/>
                      <a:pt x="1461770" y="55880"/>
                      <a:pt x="1384300" y="34290"/>
                    </a:cubicBezTo>
                    <a:cubicBezTo>
                      <a:pt x="1337310" y="21590"/>
                      <a:pt x="1289050" y="11430"/>
                      <a:pt x="1239520" y="5080"/>
                    </a:cubicBezTo>
                    <a:cubicBezTo>
                      <a:pt x="1203960" y="0"/>
                      <a:pt x="1165860" y="2540"/>
                      <a:pt x="1129030" y="6350"/>
                    </a:cubicBezTo>
                    <a:cubicBezTo>
                      <a:pt x="1079500" y="10160"/>
                      <a:pt x="1029970" y="13970"/>
                      <a:pt x="980440" y="22860"/>
                    </a:cubicBezTo>
                    <a:cubicBezTo>
                      <a:pt x="943610" y="24130"/>
                      <a:pt x="908050" y="25400"/>
                      <a:pt x="869950" y="29210"/>
                    </a:cubicBezTo>
                    <a:cubicBezTo>
                      <a:pt x="850900" y="30480"/>
                      <a:pt x="831850" y="33020"/>
                      <a:pt x="812800" y="35560"/>
                    </a:cubicBezTo>
                    <a:cubicBezTo>
                      <a:pt x="800100" y="38100"/>
                      <a:pt x="788670" y="40640"/>
                      <a:pt x="777240" y="43180"/>
                    </a:cubicBezTo>
                    <a:cubicBezTo>
                      <a:pt x="730250" y="54610"/>
                      <a:pt x="685800" y="74930"/>
                      <a:pt x="645160" y="96520"/>
                    </a:cubicBezTo>
                    <a:cubicBezTo>
                      <a:pt x="562610" y="139700"/>
                      <a:pt x="483870" y="190500"/>
                      <a:pt x="411480" y="247650"/>
                    </a:cubicBezTo>
                    <a:cubicBezTo>
                      <a:pt x="381000" y="271780"/>
                      <a:pt x="351790" y="297180"/>
                      <a:pt x="322580" y="323850"/>
                    </a:cubicBezTo>
                    <a:cubicBezTo>
                      <a:pt x="270510" y="372110"/>
                      <a:pt x="227330" y="429260"/>
                      <a:pt x="187960" y="487680"/>
                    </a:cubicBezTo>
                    <a:cubicBezTo>
                      <a:pt x="158750" y="529590"/>
                      <a:pt x="134620" y="577850"/>
                      <a:pt x="114300" y="623570"/>
                    </a:cubicBezTo>
                    <a:cubicBezTo>
                      <a:pt x="99060" y="657860"/>
                      <a:pt x="82550" y="692150"/>
                      <a:pt x="72390" y="728980"/>
                    </a:cubicBezTo>
                    <a:cubicBezTo>
                      <a:pt x="44450" y="819150"/>
                      <a:pt x="22860" y="910590"/>
                      <a:pt x="8890" y="1003300"/>
                    </a:cubicBezTo>
                    <a:cubicBezTo>
                      <a:pt x="3810" y="1040130"/>
                      <a:pt x="1270" y="1076960"/>
                      <a:pt x="0" y="1115060"/>
                    </a:cubicBezTo>
                    <a:lnTo>
                      <a:pt x="0" y="1165860"/>
                    </a:lnTo>
                    <a:cubicBezTo>
                      <a:pt x="1270" y="1197610"/>
                      <a:pt x="2540" y="1236980"/>
                      <a:pt x="8890" y="1268730"/>
                    </a:cubicBezTo>
                    <a:cubicBezTo>
                      <a:pt x="15240" y="1305560"/>
                      <a:pt x="21590" y="1343660"/>
                      <a:pt x="31750" y="1379220"/>
                    </a:cubicBezTo>
                    <a:cubicBezTo>
                      <a:pt x="54610" y="1452880"/>
                      <a:pt x="78740" y="1527810"/>
                      <a:pt x="118110" y="1595120"/>
                    </a:cubicBezTo>
                    <a:cubicBezTo>
                      <a:pt x="138430" y="1629410"/>
                      <a:pt x="160020" y="1663700"/>
                      <a:pt x="182880" y="1695450"/>
                    </a:cubicBezTo>
                    <a:cubicBezTo>
                      <a:pt x="212090" y="1738630"/>
                      <a:pt x="241300" y="1780540"/>
                      <a:pt x="278130" y="1817370"/>
                    </a:cubicBezTo>
                    <a:cubicBezTo>
                      <a:pt x="322580" y="1863090"/>
                      <a:pt x="374650" y="1903730"/>
                      <a:pt x="427990" y="1939290"/>
                    </a:cubicBezTo>
                    <a:cubicBezTo>
                      <a:pt x="539750" y="2012950"/>
                      <a:pt x="673100" y="2054860"/>
                      <a:pt x="801370" y="2090420"/>
                    </a:cubicBezTo>
                    <a:cubicBezTo>
                      <a:pt x="831850" y="2099310"/>
                      <a:pt x="863600" y="2106930"/>
                      <a:pt x="895350" y="2113280"/>
                    </a:cubicBezTo>
                    <a:cubicBezTo>
                      <a:pt x="944880" y="2123440"/>
                      <a:pt x="994410" y="2134870"/>
                      <a:pt x="1043940" y="2137410"/>
                    </a:cubicBezTo>
                    <a:cubicBezTo>
                      <a:pt x="1083310" y="2139950"/>
                      <a:pt x="1123950" y="2136140"/>
                      <a:pt x="1163320" y="2133600"/>
                    </a:cubicBezTo>
                    <a:cubicBezTo>
                      <a:pt x="1216660" y="2129790"/>
                      <a:pt x="1270000" y="2124710"/>
                      <a:pt x="1323340" y="2113280"/>
                    </a:cubicBezTo>
                    <a:cubicBezTo>
                      <a:pt x="1375410" y="2101850"/>
                      <a:pt x="1424940" y="2084070"/>
                      <a:pt x="1473200" y="2062480"/>
                    </a:cubicBezTo>
                    <a:cubicBezTo>
                      <a:pt x="1549400" y="2029460"/>
                      <a:pt x="1623060" y="1983740"/>
                      <a:pt x="1678940" y="1921510"/>
                    </a:cubicBezTo>
                    <a:cubicBezTo>
                      <a:pt x="1739900" y="1852930"/>
                      <a:pt x="1798320" y="1783080"/>
                      <a:pt x="1847850" y="1705610"/>
                    </a:cubicBezTo>
                    <a:cubicBezTo>
                      <a:pt x="1896110" y="1630680"/>
                      <a:pt x="1936750" y="1550670"/>
                      <a:pt x="1976120" y="1469390"/>
                    </a:cubicBezTo>
                    <a:cubicBezTo>
                      <a:pt x="2007870" y="1403350"/>
                      <a:pt x="2039620" y="1334770"/>
                      <a:pt x="2056130" y="1262380"/>
                    </a:cubicBezTo>
                    <a:cubicBezTo>
                      <a:pt x="2067560" y="1212850"/>
                      <a:pt x="2077720" y="1162050"/>
                      <a:pt x="2082800" y="1112520"/>
                    </a:cubicBezTo>
                    <a:cubicBezTo>
                      <a:pt x="2086610" y="1074420"/>
                      <a:pt x="2087880" y="1037590"/>
                      <a:pt x="2087880" y="1000760"/>
                    </a:cubicBezTo>
                    <a:cubicBezTo>
                      <a:pt x="2087880" y="910590"/>
                      <a:pt x="2082800" y="820420"/>
                      <a:pt x="2067560" y="731520"/>
                    </a:cubicBezTo>
                    <a:cubicBezTo>
                      <a:pt x="2061210" y="695960"/>
                      <a:pt x="2052320" y="661670"/>
                      <a:pt x="2039620" y="628650"/>
                    </a:cubicBezTo>
                    <a:cubicBezTo>
                      <a:pt x="2019300" y="581660"/>
                      <a:pt x="2002790" y="533400"/>
                      <a:pt x="1979930" y="486410"/>
                    </a:cubicBezTo>
                    <a:close/>
                  </a:path>
                </a:pathLst>
              </a:custGeom>
              <a:blipFill>
                <a:blip r:embed="rId2"/>
                <a:stretch>
                  <a:fillRect l="-18449" r="-34912"/>
                </a:stretch>
              </a:blipFill>
            </p:spPr>
          </p:sp>
        </p:grpSp>
      </p:grpSp>
      <p:grpSp>
        <p:nvGrpSpPr>
          <p:cNvPr id="9" name="Group 9"/>
          <p:cNvGrpSpPr/>
          <p:nvPr/>
        </p:nvGrpSpPr>
        <p:grpSpPr>
          <a:xfrm>
            <a:off x="351650" y="9158553"/>
            <a:ext cx="16676452" cy="1128447"/>
            <a:chOff x="94853" y="-1643"/>
            <a:chExt cx="22235269" cy="1504596"/>
          </a:xfrm>
        </p:grpSpPr>
        <p:pic>
          <p:nvPicPr>
            <p:cNvPr id="10" name="Picture 10"/>
            <p:cNvPicPr>
              <a:picLocks noChangeAspect="1"/>
            </p:cNvPicPr>
            <p:nvPr/>
          </p:nvPicPr>
          <p:blipFill>
            <a:blip r:embed="rId3"/>
            <a:srcRect l="25167" t="26606" r="30815" b="38289"/>
            <a:stretch>
              <a:fillRect/>
            </a:stretch>
          </p:blipFill>
          <p:spPr>
            <a:xfrm>
              <a:off x="2995124" y="-1643"/>
              <a:ext cx="1224348" cy="1380805"/>
            </a:xfrm>
            <a:prstGeom prst="rect">
              <a:avLst/>
            </a:prstGeom>
          </p:spPr>
        </p:pic>
        <p:pic>
          <p:nvPicPr>
            <p:cNvPr id="11" name="Picture 11"/>
            <p:cNvPicPr>
              <a:picLocks noChangeAspect="1"/>
            </p:cNvPicPr>
            <p:nvPr/>
          </p:nvPicPr>
          <p:blipFill>
            <a:blip r:embed="rId4"/>
            <a:srcRect/>
            <a:stretch>
              <a:fillRect/>
            </a:stretch>
          </p:blipFill>
          <p:spPr>
            <a:xfrm>
              <a:off x="1383416" y="188359"/>
              <a:ext cx="1851541" cy="1314594"/>
            </a:xfrm>
            <a:prstGeom prst="rect">
              <a:avLst/>
            </a:prstGeom>
          </p:spPr>
        </p:pic>
        <p:pic>
          <p:nvPicPr>
            <p:cNvPr id="12" name="Picture 12"/>
            <p:cNvPicPr>
              <a:picLocks noChangeAspect="1"/>
            </p:cNvPicPr>
            <p:nvPr/>
          </p:nvPicPr>
          <p:blipFill>
            <a:blip r:embed="rId5"/>
            <a:srcRect/>
            <a:stretch>
              <a:fillRect/>
            </a:stretch>
          </p:blipFill>
          <p:spPr>
            <a:xfrm>
              <a:off x="94853" y="256288"/>
              <a:ext cx="1466611" cy="901965"/>
            </a:xfrm>
            <a:prstGeom prst="rect">
              <a:avLst/>
            </a:prstGeom>
          </p:spPr>
        </p:pic>
        <p:pic>
          <p:nvPicPr>
            <p:cNvPr id="13" name="Picture 13"/>
            <p:cNvPicPr>
              <a:picLocks noChangeAspect="1"/>
            </p:cNvPicPr>
            <p:nvPr/>
          </p:nvPicPr>
          <p:blipFill>
            <a:blip r:embed="rId6"/>
            <a:srcRect/>
            <a:stretch>
              <a:fillRect/>
            </a:stretch>
          </p:blipFill>
          <p:spPr>
            <a:xfrm>
              <a:off x="4253657" y="266828"/>
              <a:ext cx="1045431" cy="1011707"/>
            </a:xfrm>
            <a:prstGeom prst="rect">
              <a:avLst/>
            </a:prstGeom>
          </p:spPr>
        </p:pic>
        <p:sp>
          <p:nvSpPr>
            <p:cNvPr id="14" name="TextBox 14"/>
            <p:cNvSpPr txBox="1"/>
            <p:nvPr/>
          </p:nvSpPr>
          <p:spPr>
            <a:xfrm>
              <a:off x="17867527" y="605520"/>
              <a:ext cx="4462595" cy="773642"/>
            </a:xfrm>
            <a:prstGeom prst="rect">
              <a:avLst/>
            </a:prstGeom>
          </p:spPr>
          <p:txBody>
            <a:bodyPr lIns="0" tIns="0" rIns="0" bIns="0" rtlCol="0" anchor="t">
              <a:spAutoFit/>
            </a:bodyPr>
            <a:lstStyle/>
            <a:p>
              <a:pPr algn="ctr">
                <a:lnSpc>
                  <a:spcPts val="4899"/>
                </a:lnSpc>
              </a:pPr>
              <a:r>
                <a:rPr lang="en-US" sz="3200">
                  <a:solidFill>
                    <a:srgbClr val="015C60"/>
                  </a:solidFill>
                  <a:latin typeface="Roboto Condensed"/>
                </a:rPr>
                <a:t>#FamilyCentredECI</a:t>
              </a:r>
            </a:p>
          </p:txBody>
        </p:sp>
      </p:grpSp>
      <p:grpSp>
        <p:nvGrpSpPr>
          <p:cNvPr id="15" name="Group 15"/>
          <p:cNvGrpSpPr/>
          <p:nvPr/>
        </p:nvGrpSpPr>
        <p:grpSpPr>
          <a:xfrm>
            <a:off x="4444901" y="9479888"/>
            <a:ext cx="3839410" cy="610332"/>
            <a:chOff x="0" y="0"/>
            <a:chExt cx="5119214" cy="813776"/>
          </a:xfrm>
        </p:grpSpPr>
        <p:pic>
          <p:nvPicPr>
            <p:cNvPr id="16" name="Picture 16"/>
            <p:cNvPicPr>
              <a:picLocks noChangeAspect="1"/>
            </p:cNvPicPr>
            <p:nvPr/>
          </p:nvPicPr>
          <p:blipFill>
            <a:blip r:embed="rId7"/>
            <a:srcRect/>
            <a:stretch>
              <a:fillRect/>
            </a:stretch>
          </p:blipFill>
          <p:spPr>
            <a:xfrm>
              <a:off x="0" y="0"/>
              <a:ext cx="1546826" cy="813776"/>
            </a:xfrm>
            <a:prstGeom prst="rect">
              <a:avLst/>
            </a:prstGeom>
          </p:spPr>
        </p:pic>
        <p:pic>
          <p:nvPicPr>
            <p:cNvPr id="17" name="Picture 17"/>
            <p:cNvPicPr>
              <a:picLocks noChangeAspect="1"/>
            </p:cNvPicPr>
            <p:nvPr/>
          </p:nvPicPr>
          <p:blipFill>
            <a:blip r:embed="rId8"/>
            <a:srcRect/>
            <a:stretch>
              <a:fillRect/>
            </a:stretch>
          </p:blipFill>
          <p:spPr>
            <a:xfrm>
              <a:off x="1599313" y="0"/>
              <a:ext cx="3519901" cy="739179"/>
            </a:xfrm>
            <a:prstGeom prst="rect">
              <a:avLst/>
            </a:prstGeom>
          </p:spPr>
        </p:pic>
      </p:grpSp>
      <p:pic>
        <p:nvPicPr>
          <p:cNvPr id="18" name="Picture 18"/>
          <p:cNvPicPr>
            <a:picLocks noChangeAspect="1"/>
          </p:cNvPicPr>
          <p:nvPr/>
        </p:nvPicPr>
        <p:blipFill>
          <a:blip r:embed="rId9"/>
          <a:srcRect l="12705" t="37209" r="7260" b="39371"/>
          <a:stretch>
            <a:fillRect/>
          </a:stretch>
        </p:blipFill>
        <p:spPr>
          <a:xfrm>
            <a:off x="414247" y="476816"/>
            <a:ext cx="6088433" cy="1781523"/>
          </a:xfrm>
          <a:prstGeom prst="rect">
            <a:avLst/>
          </a:prstGeom>
        </p:spPr>
      </p:pic>
      <p:sp>
        <p:nvSpPr>
          <p:cNvPr id="19" name="TextBox 19"/>
          <p:cNvSpPr txBox="1"/>
          <p:nvPr/>
        </p:nvSpPr>
        <p:spPr>
          <a:xfrm>
            <a:off x="674402" y="2417038"/>
            <a:ext cx="10897717" cy="4327595"/>
          </a:xfrm>
          <a:prstGeom prst="rect">
            <a:avLst/>
          </a:prstGeom>
        </p:spPr>
        <p:txBody>
          <a:bodyPr lIns="0" tIns="0" rIns="0" bIns="0" rtlCol="0" anchor="t">
            <a:spAutoFit/>
          </a:bodyPr>
          <a:lstStyle/>
          <a:p>
            <a:pPr>
              <a:lnSpc>
                <a:spcPts val="11502"/>
              </a:lnSpc>
            </a:pPr>
            <a:r>
              <a:rPr lang="en-US" sz="7200" dirty="0">
                <a:solidFill>
                  <a:srgbClr val="015C60"/>
                </a:solidFill>
                <a:latin typeface="Open Sans Bold Bold"/>
              </a:rPr>
              <a:t>A family </a:t>
            </a:r>
            <a:r>
              <a:rPr lang="en-US" sz="7200" dirty="0" err="1">
                <a:solidFill>
                  <a:srgbClr val="015C60"/>
                </a:solidFill>
                <a:latin typeface="Open Sans Bold Bold"/>
              </a:rPr>
              <a:t>centred</a:t>
            </a:r>
            <a:r>
              <a:rPr lang="en-US" sz="7200" dirty="0">
                <a:solidFill>
                  <a:srgbClr val="015C60"/>
                </a:solidFill>
                <a:latin typeface="Open Sans Bold Bold"/>
              </a:rPr>
              <a:t> approach to AAC provision</a:t>
            </a:r>
          </a:p>
        </p:txBody>
      </p:sp>
      <p:sp>
        <p:nvSpPr>
          <p:cNvPr id="20" name="TextBox 20"/>
          <p:cNvSpPr txBox="1"/>
          <p:nvPr/>
        </p:nvSpPr>
        <p:spPr>
          <a:xfrm>
            <a:off x="-53664" y="6379640"/>
            <a:ext cx="5928916" cy="2852448"/>
          </a:xfrm>
          <a:prstGeom prst="rect">
            <a:avLst/>
          </a:prstGeom>
        </p:spPr>
        <p:txBody>
          <a:bodyPr lIns="0" tIns="0" rIns="0" bIns="0" rtlCol="0" anchor="t">
            <a:spAutoFit/>
          </a:bodyPr>
          <a:lstStyle/>
          <a:p>
            <a:pPr algn="ctr">
              <a:lnSpc>
                <a:spcPts val="7419"/>
              </a:lnSpc>
            </a:pPr>
            <a:endParaRPr lang="en-US" sz="5299">
              <a:solidFill>
                <a:srgbClr val="015C60"/>
              </a:solidFill>
              <a:latin typeface="Open Sans"/>
            </a:endParaRPr>
          </a:p>
          <a:p>
            <a:pPr algn="ctr">
              <a:lnSpc>
                <a:spcPts val="7419"/>
              </a:lnSpc>
            </a:pPr>
            <a:r>
              <a:rPr lang="en-US" sz="5299">
                <a:solidFill>
                  <a:srgbClr val="015C60"/>
                </a:solidFill>
                <a:latin typeface="Open Sans"/>
              </a:rPr>
              <a:t>Dr May Agius</a:t>
            </a:r>
          </a:p>
          <a:p>
            <a:pPr algn="ctr">
              <a:lnSpc>
                <a:spcPts val="8119"/>
              </a:lnSpc>
            </a:pPr>
            <a:endParaRPr lang="en-US" sz="5299">
              <a:solidFill>
                <a:srgbClr val="015C60"/>
              </a:solidFill>
              <a:latin typeface="Open Sans"/>
            </a:endParaRPr>
          </a:p>
        </p:txBody>
      </p:sp>
      <p:pic>
        <p:nvPicPr>
          <p:cNvPr id="1027" name="Picture 1">
            <a:extLst>
              <a:ext uri="{FF2B5EF4-FFF2-40B4-BE49-F238E27FC236}">
                <a16:creationId xmlns:a16="http://schemas.microsoft.com/office/drawing/2014/main" id="{C3CA3281-06E9-468F-8A12-E14850BD302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03451" y="7104072"/>
            <a:ext cx="2441407" cy="1953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451400" y="9518947"/>
            <a:ext cx="3385199" cy="506553"/>
          </a:xfrm>
          <a:prstGeom prst="rect">
            <a:avLst/>
          </a:prstGeom>
        </p:spPr>
        <p:txBody>
          <a:bodyPr lIns="0" tIns="0" rIns="0" bIns="0" rtlCol="0" anchor="t">
            <a:spAutoFit/>
          </a:bodyPr>
          <a:lstStyle/>
          <a:p>
            <a:pPr algn="ctr">
              <a:lnSpc>
                <a:spcPts val="4104"/>
              </a:lnSpc>
            </a:pPr>
            <a:r>
              <a:rPr lang="en-US" sz="2931">
                <a:solidFill>
                  <a:srgbClr val="015C60"/>
                </a:solidFill>
                <a:latin typeface="Roboto Condensed"/>
              </a:rPr>
              <a:t>#FamilyCentredECI</a:t>
            </a:r>
          </a:p>
        </p:txBody>
      </p:sp>
      <p:grpSp>
        <p:nvGrpSpPr>
          <p:cNvPr id="3" name="Group 3"/>
          <p:cNvGrpSpPr>
            <a:grpSpLocks noChangeAspect="1"/>
          </p:cNvGrpSpPr>
          <p:nvPr/>
        </p:nvGrpSpPr>
        <p:grpSpPr>
          <a:xfrm>
            <a:off x="270809" y="8481958"/>
            <a:ext cx="1515782" cy="1552685"/>
            <a:chOff x="0" y="0"/>
            <a:chExt cx="2086610" cy="2137410"/>
          </a:xfrm>
        </p:grpSpPr>
        <p:sp>
          <p:nvSpPr>
            <p:cNvPr id="4" name="Freeform 4"/>
            <p:cNvSpPr/>
            <p:nvPr/>
          </p:nvSpPr>
          <p:spPr>
            <a:xfrm>
              <a:off x="2540" y="-2540"/>
              <a:ext cx="2087880" cy="2139950"/>
            </a:xfrm>
            <a:custGeom>
              <a:avLst/>
              <a:gdLst/>
              <a:ahLst/>
              <a:cxnLst/>
              <a:rect l="l" t="t" r="r" b="b"/>
              <a:pathLst>
                <a:path w="2087880" h="2139950">
                  <a:moveTo>
                    <a:pt x="1979930" y="486410"/>
                  </a:moveTo>
                  <a:cubicBezTo>
                    <a:pt x="1964690" y="454660"/>
                    <a:pt x="1948180" y="422910"/>
                    <a:pt x="1929130" y="393700"/>
                  </a:cubicBezTo>
                  <a:cubicBezTo>
                    <a:pt x="1908810" y="363220"/>
                    <a:pt x="1888490" y="330200"/>
                    <a:pt x="1861820" y="304800"/>
                  </a:cubicBezTo>
                  <a:cubicBezTo>
                    <a:pt x="1836420" y="280670"/>
                    <a:pt x="1808480" y="257810"/>
                    <a:pt x="1780540" y="236220"/>
                  </a:cubicBezTo>
                  <a:cubicBezTo>
                    <a:pt x="1725930" y="193040"/>
                    <a:pt x="1666240" y="154940"/>
                    <a:pt x="1606550" y="119380"/>
                  </a:cubicBezTo>
                  <a:cubicBezTo>
                    <a:pt x="1537970" y="77470"/>
                    <a:pt x="1461770" y="55880"/>
                    <a:pt x="1384300" y="34290"/>
                  </a:cubicBezTo>
                  <a:cubicBezTo>
                    <a:pt x="1337310" y="21590"/>
                    <a:pt x="1289050" y="11430"/>
                    <a:pt x="1239520" y="5080"/>
                  </a:cubicBezTo>
                  <a:cubicBezTo>
                    <a:pt x="1203960" y="0"/>
                    <a:pt x="1165860" y="2540"/>
                    <a:pt x="1129030" y="6350"/>
                  </a:cubicBezTo>
                  <a:cubicBezTo>
                    <a:pt x="1079500" y="10160"/>
                    <a:pt x="1029970" y="13970"/>
                    <a:pt x="980440" y="22860"/>
                  </a:cubicBezTo>
                  <a:cubicBezTo>
                    <a:pt x="943610" y="24130"/>
                    <a:pt x="908050" y="25400"/>
                    <a:pt x="869950" y="29210"/>
                  </a:cubicBezTo>
                  <a:cubicBezTo>
                    <a:pt x="850900" y="30480"/>
                    <a:pt x="831850" y="33020"/>
                    <a:pt x="812800" y="35560"/>
                  </a:cubicBezTo>
                  <a:cubicBezTo>
                    <a:pt x="800100" y="38100"/>
                    <a:pt x="788670" y="40640"/>
                    <a:pt x="777240" y="43180"/>
                  </a:cubicBezTo>
                  <a:cubicBezTo>
                    <a:pt x="730250" y="54610"/>
                    <a:pt x="685800" y="74930"/>
                    <a:pt x="645160" y="96520"/>
                  </a:cubicBezTo>
                  <a:cubicBezTo>
                    <a:pt x="562610" y="139700"/>
                    <a:pt x="483870" y="190500"/>
                    <a:pt x="411480" y="247650"/>
                  </a:cubicBezTo>
                  <a:cubicBezTo>
                    <a:pt x="381000" y="271780"/>
                    <a:pt x="351790" y="297180"/>
                    <a:pt x="322580" y="323850"/>
                  </a:cubicBezTo>
                  <a:cubicBezTo>
                    <a:pt x="270510" y="372110"/>
                    <a:pt x="227330" y="429260"/>
                    <a:pt x="187960" y="487680"/>
                  </a:cubicBezTo>
                  <a:cubicBezTo>
                    <a:pt x="158750" y="529590"/>
                    <a:pt x="134620" y="577850"/>
                    <a:pt x="114300" y="623570"/>
                  </a:cubicBezTo>
                  <a:cubicBezTo>
                    <a:pt x="99060" y="657860"/>
                    <a:pt x="82550" y="692150"/>
                    <a:pt x="72390" y="728980"/>
                  </a:cubicBezTo>
                  <a:cubicBezTo>
                    <a:pt x="44450" y="819150"/>
                    <a:pt x="22860" y="910590"/>
                    <a:pt x="8890" y="1003300"/>
                  </a:cubicBezTo>
                  <a:cubicBezTo>
                    <a:pt x="3810" y="1040130"/>
                    <a:pt x="1270" y="1076960"/>
                    <a:pt x="0" y="1115060"/>
                  </a:cubicBezTo>
                  <a:lnTo>
                    <a:pt x="0" y="1165860"/>
                  </a:lnTo>
                  <a:cubicBezTo>
                    <a:pt x="1270" y="1197610"/>
                    <a:pt x="2540" y="1236980"/>
                    <a:pt x="8890" y="1268730"/>
                  </a:cubicBezTo>
                  <a:cubicBezTo>
                    <a:pt x="15240" y="1305560"/>
                    <a:pt x="21590" y="1343660"/>
                    <a:pt x="31750" y="1379220"/>
                  </a:cubicBezTo>
                  <a:cubicBezTo>
                    <a:pt x="54610" y="1452880"/>
                    <a:pt x="78740" y="1527810"/>
                    <a:pt x="118110" y="1595120"/>
                  </a:cubicBezTo>
                  <a:cubicBezTo>
                    <a:pt x="138430" y="1629410"/>
                    <a:pt x="160020" y="1663700"/>
                    <a:pt x="182880" y="1695450"/>
                  </a:cubicBezTo>
                  <a:cubicBezTo>
                    <a:pt x="212090" y="1738630"/>
                    <a:pt x="241300" y="1780540"/>
                    <a:pt x="278130" y="1817370"/>
                  </a:cubicBezTo>
                  <a:cubicBezTo>
                    <a:pt x="322580" y="1863090"/>
                    <a:pt x="374650" y="1903730"/>
                    <a:pt x="427990" y="1939290"/>
                  </a:cubicBezTo>
                  <a:cubicBezTo>
                    <a:pt x="539750" y="2012950"/>
                    <a:pt x="673100" y="2054860"/>
                    <a:pt x="801370" y="2090420"/>
                  </a:cubicBezTo>
                  <a:cubicBezTo>
                    <a:pt x="831850" y="2099310"/>
                    <a:pt x="863600" y="2106930"/>
                    <a:pt x="895350" y="2113280"/>
                  </a:cubicBezTo>
                  <a:cubicBezTo>
                    <a:pt x="944880" y="2123440"/>
                    <a:pt x="994410" y="2134870"/>
                    <a:pt x="1043940" y="2137410"/>
                  </a:cubicBezTo>
                  <a:cubicBezTo>
                    <a:pt x="1083310" y="2139950"/>
                    <a:pt x="1123950" y="2136140"/>
                    <a:pt x="1163320" y="2133600"/>
                  </a:cubicBezTo>
                  <a:cubicBezTo>
                    <a:pt x="1216660" y="2129790"/>
                    <a:pt x="1270000" y="2124710"/>
                    <a:pt x="1323340" y="2113280"/>
                  </a:cubicBezTo>
                  <a:cubicBezTo>
                    <a:pt x="1375410" y="2101850"/>
                    <a:pt x="1424940" y="2084070"/>
                    <a:pt x="1473200" y="2062480"/>
                  </a:cubicBezTo>
                  <a:cubicBezTo>
                    <a:pt x="1549400" y="2029460"/>
                    <a:pt x="1623060" y="1983740"/>
                    <a:pt x="1678940" y="1921510"/>
                  </a:cubicBezTo>
                  <a:cubicBezTo>
                    <a:pt x="1739900" y="1852930"/>
                    <a:pt x="1798320" y="1783080"/>
                    <a:pt x="1847850" y="1705610"/>
                  </a:cubicBezTo>
                  <a:cubicBezTo>
                    <a:pt x="1896110" y="1630680"/>
                    <a:pt x="1936750" y="1550670"/>
                    <a:pt x="1976120" y="1469390"/>
                  </a:cubicBezTo>
                  <a:cubicBezTo>
                    <a:pt x="2007870" y="1403350"/>
                    <a:pt x="2039620" y="1334770"/>
                    <a:pt x="2056130" y="1262380"/>
                  </a:cubicBezTo>
                  <a:cubicBezTo>
                    <a:pt x="2067560" y="1212850"/>
                    <a:pt x="2077720" y="1162050"/>
                    <a:pt x="2082800" y="1112520"/>
                  </a:cubicBezTo>
                  <a:cubicBezTo>
                    <a:pt x="2086610" y="1074420"/>
                    <a:pt x="2087880" y="1037590"/>
                    <a:pt x="2087880" y="1000760"/>
                  </a:cubicBezTo>
                  <a:cubicBezTo>
                    <a:pt x="2087880" y="910590"/>
                    <a:pt x="2082800" y="820420"/>
                    <a:pt x="2067560" y="731520"/>
                  </a:cubicBezTo>
                  <a:cubicBezTo>
                    <a:pt x="2061210" y="695960"/>
                    <a:pt x="2052320" y="661670"/>
                    <a:pt x="2039620" y="628650"/>
                  </a:cubicBezTo>
                  <a:cubicBezTo>
                    <a:pt x="2019300" y="581660"/>
                    <a:pt x="2002790" y="533400"/>
                    <a:pt x="1979930" y="486410"/>
                  </a:cubicBezTo>
                  <a:close/>
                </a:path>
              </a:pathLst>
            </a:custGeom>
            <a:blipFill>
              <a:blip r:embed="rId2"/>
              <a:stretch>
                <a:fillRect l="-4042" r="-230835"/>
              </a:stretch>
            </a:blipFill>
          </p:spPr>
        </p:sp>
      </p:grpSp>
      <p:grpSp>
        <p:nvGrpSpPr>
          <p:cNvPr id="5" name="Group 5"/>
          <p:cNvGrpSpPr/>
          <p:nvPr/>
        </p:nvGrpSpPr>
        <p:grpSpPr>
          <a:xfrm>
            <a:off x="16026178" y="-419100"/>
            <a:ext cx="2871422" cy="2734440"/>
            <a:chOff x="0" y="0"/>
            <a:chExt cx="4457291" cy="4600006"/>
          </a:xfrm>
        </p:grpSpPr>
        <p:pic>
          <p:nvPicPr>
            <p:cNvPr id="6" name="Picture 6"/>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2060103"/>
              <a:ext cx="1791255" cy="1556674"/>
            </a:xfrm>
            <a:prstGeom prst="rect">
              <a:avLst/>
            </a:prstGeom>
          </p:spPr>
        </p:pic>
        <p:pic>
          <p:nvPicPr>
            <p:cNvPr id="7" name="Picture 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619930" y="596966"/>
              <a:ext cx="3595458" cy="4003040"/>
            </a:xfrm>
            <a:prstGeom prst="rect">
              <a:avLst/>
            </a:prstGeom>
          </p:spPr>
        </p:pic>
        <p:grpSp>
          <p:nvGrpSpPr>
            <p:cNvPr id="8" name="Group 8"/>
            <p:cNvGrpSpPr>
              <a:grpSpLocks noChangeAspect="1"/>
            </p:cNvGrpSpPr>
            <p:nvPr/>
          </p:nvGrpSpPr>
          <p:grpSpPr>
            <a:xfrm rot="-5173002">
              <a:off x="735007" y="115077"/>
              <a:ext cx="3607208" cy="3607208"/>
              <a:chOff x="0" y="0"/>
              <a:chExt cx="12700000" cy="12700000"/>
            </a:xfrm>
          </p:grpSpPr>
          <p:sp>
            <p:nvSpPr>
              <p:cNvPr id="9" name="Freeform 9"/>
              <p:cNvSpPr/>
              <p:nvPr/>
            </p:nvSpPr>
            <p:spPr>
              <a:xfrm>
                <a:off x="-11430" y="857250"/>
                <a:ext cx="13009880" cy="11644630"/>
              </a:xfrm>
              <a:custGeom>
                <a:avLst/>
                <a:gdLst/>
                <a:ahLst/>
                <a:cxnLst/>
                <a:rect l="l" t="t" r="r" b="b"/>
                <a:pathLst>
                  <a:path w="13009880" h="11644630">
                    <a:moveTo>
                      <a:pt x="10152380" y="938530"/>
                    </a:moveTo>
                    <a:cubicBezTo>
                      <a:pt x="8962390" y="189230"/>
                      <a:pt x="8643620" y="154940"/>
                      <a:pt x="7245350" y="0"/>
                    </a:cubicBezTo>
                    <a:cubicBezTo>
                      <a:pt x="4039870" y="38100"/>
                      <a:pt x="1441450" y="1889760"/>
                      <a:pt x="435610" y="4933950"/>
                    </a:cubicBezTo>
                    <a:cubicBezTo>
                      <a:pt x="91440" y="5975350"/>
                      <a:pt x="0" y="7139940"/>
                      <a:pt x="403860" y="8159750"/>
                    </a:cubicBezTo>
                    <a:cubicBezTo>
                      <a:pt x="934720" y="9499600"/>
                      <a:pt x="2254250" y="10407650"/>
                      <a:pt x="3648710" y="10773410"/>
                    </a:cubicBezTo>
                    <a:cubicBezTo>
                      <a:pt x="5043170" y="11140440"/>
                      <a:pt x="6578600" y="11644630"/>
                      <a:pt x="8008619" y="11470640"/>
                    </a:cubicBezTo>
                    <a:cubicBezTo>
                      <a:pt x="9123679" y="11334750"/>
                      <a:pt x="10237469" y="10519410"/>
                      <a:pt x="11071860" y="9767570"/>
                    </a:cubicBezTo>
                    <a:cubicBezTo>
                      <a:pt x="11625579" y="9268460"/>
                      <a:pt x="11971019" y="8576310"/>
                      <a:pt x="12202160" y="7867650"/>
                    </a:cubicBezTo>
                    <a:cubicBezTo>
                      <a:pt x="13009880" y="5401310"/>
                      <a:pt x="12348210" y="2322830"/>
                      <a:pt x="10152380" y="938530"/>
                    </a:cubicBezTo>
                    <a:close/>
                  </a:path>
                </a:pathLst>
              </a:custGeom>
              <a:solidFill>
                <a:srgbClr val="015C60"/>
              </a:solidFill>
              <a:ln w="12700">
                <a:solidFill>
                  <a:srgbClr val="000000"/>
                </a:solidFill>
              </a:ln>
            </p:spPr>
          </p:sp>
        </p:grpSp>
      </p:grpSp>
      <p:sp>
        <p:nvSpPr>
          <p:cNvPr id="10" name="TextBox 10"/>
          <p:cNvSpPr txBox="1"/>
          <p:nvPr/>
        </p:nvSpPr>
        <p:spPr>
          <a:xfrm>
            <a:off x="540080" y="618268"/>
            <a:ext cx="12337720" cy="1121333"/>
          </a:xfrm>
          <a:prstGeom prst="rect">
            <a:avLst/>
          </a:prstGeom>
        </p:spPr>
        <p:txBody>
          <a:bodyPr wrap="square" lIns="0" tIns="0" rIns="0" bIns="0" rtlCol="0" anchor="t">
            <a:spAutoFit/>
          </a:bodyPr>
          <a:lstStyle/>
          <a:p>
            <a:pPr>
              <a:lnSpc>
                <a:spcPts val="9817"/>
              </a:lnSpc>
            </a:pPr>
            <a:r>
              <a:rPr lang="en-US" sz="5400">
                <a:solidFill>
                  <a:srgbClr val="015C60"/>
                </a:solidFill>
                <a:latin typeface="Open Sans Extra Bold"/>
              </a:rPr>
              <a:t>The importance of communication</a:t>
            </a:r>
          </a:p>
        </p:txBody>
      </p:sp>
      <p:sp>
        <p:nvSpPr>
          <p:cNvPr id="11" name="TextBox 11"/>
          <p:cNvSpPr txBox="1"/>
          <p:nvPr/>
        </p:nvSpPr>
        <p:spPr>
          <a:xfrm>
            <a:off x="839317" y="2459384"/>
            <a:ext cx="17136663" cy="5935407"/>
          </a:xfrm>
          <a:prstGeom prst="rect">
            <a:avLst/>
          </a:prstGeom>
        </p:spPr>
        <p:txBody>
          <a:bodyPr lIns="0" tIns="0" rIns="0" bIns="0" rtlCol="0" anchor="t">
            <a:spAutoFit/>
          </a:bodyPr>
          <a:lstStyle/>
          <a:p>
            <a:pPr marL="571500" indent="-571500">
              <a:lnSpc>
                <a:spcPts val="5151"/>
              </a:lnSpc>
              <a:buFont typeface="Arial" panose="020B0604020202020204" pitchFamily="34" charset="0"/>
              <a:buChar char="•"/>
            </a:pPr>
            <a:r>
              <a:rPr lang="en-US" sz="3679">
                <a:solidFill>
                  <a:srgbClr val="000000"/>
                </a:solidFill>
                <a:latin typeface="Lato"/>
              </a:rPr>
              <a:t>The development of communication skills is fundamental to a child’s overall &amp; healthy development</a:t>
            </a:r>
          </a:p>
          <a:p>
            <a:pPr marL="571500" indent="-571500">
              <a:lnSpc>
                <a:spcPts val="5151"/>
              </a:lnSpc>
              <a:buFont typeface="Arial" panose="020B0604020202020204" pitchFamily="34" charset="0"/>
              <a:buChar char="•"/>
            </a:pPr>
            <a:r>
              <a:rPr lang="en-US" sz="3679">
                <a:solidFill>
                  <a:srgbClr val="000000"/>
                </a:solidFill>
                <a:latin typeface="Lato"/>
              </a:rPr>
              <a:t>Speech may not develop/is not clear to others for a number of reasons e.g. autism, cerebral palsy, genetic syndromes </a:t>
            </a:r>
            <a:r>
              <a:rPr lang="en-US" sz="3679" err="1">
                <a:solidFill>
                  <a:srgbClr val="000000"/>
                </a:solidFill>
                <a:latin typeface="Lato"/>
              </a:rPr>
              <a:t>etc</a:t>
            </a:r>
            <a:endParaRPr lang="en-US" sz="3679">
              <a:solidFill>
                <a:srgbClr val="000000"/>
              </a:solidFill>
              <a:latin typeface="Lato"/>
            </a:endParaRPr>
          </a:p>
          <a:p>
            <a:pPr marL="571500" indent="-571500">
              <a:lnSpc>
                <a:spcPts val="5151"/>
              </a:lnSpc>
              <a:buFont typeface="Arial" panose="020B0604020202020204" pitchFamily="34" charset="0"/>
              <a:buChar char="•"/>
            </a:pPr>
            <a:r>
              <a:rPr lang="en-US" sz="3679">
                <a:solidFill>
                  <a:srgbClr val="000000"/>
                </a:solidFill>
                <a:latin typeface="Lato"/>
              </a:rPr>
              <a:t>Impacts abilities to convey:</a:t>
            </a:r>
          </a:p>
          <a:p>
            <a:pPr marL="1028700" lvl="1" indent="-571500">
              <a:lnSpc>
                <a:spcPts val="5151"/>
              </a:lnSpc>
              <a:buFont typeface="Arial" panose="020B0604020202020204" pitchFamily="34" charset="0"/>
              <a:buChar char="•"/>
            </a:pPr>
            <a:r>
              <a:rPr lang="en-US" sz="3679">
                <a:solidFill>
                  <a:srgbClr val="000000"/>
                </a:solidFill>
                <a:latin typeface="Lato"/>
              </a:rPr>
              <a:t>Needs</a:t>
            </a:r>
          </a:p>
          <a:p>
            <a:pPr marL="1028700" lvl="1" indent="-571500">
              <a:lnSpc>
                <a:spcPts val="5151"/>
              </a:lnSpc>
              <a:buFont typeface="Arial" panose="020B0604020202020204" pitchFamily="34" charset="0"/>
              <a:buChar char="•"/>
            </a:pPr>
            <a:r>
              <a:rPr lang="en-US" sz="3679">
                <a:solidFill>
                  <a:srgbClr val="000000"/>
                </a:solidFill>
                <a:latin typeface="Lato"/>
              </a:rPr>
              <a:t>Wants</a:t>
            </a:r>
          </a:p>
          <a:p>
            <a:pPr marL="1028700" lvl="1" indent="-571500">
              <a:lnSpc>
                <a:spcPts val="5151"/>
              </a:lnSpc>
              <a:buFont typeface="Arial" panose="020B0604020202020204" pitchFamily="34" charset="0"/>
              <a:buChar char="•"/>
            </a:pPr>
            <a:r>
              <a:rPr lang="en-US" sz="3679">
                <a:solidFill>
                  <a:srgbClr val="000000"/>
                </a:solidFill>
                <a:latin typeface="Lato"/>
              </a:rPr>
              <a:t>Desires</a:t>
            </a:r>
          </a:p>
          <a:p>
            <a:pPr marL="1028700" lvl="1" indent="-571500">
              <a:lnSpc>
                <a:spcPts val="5151"/>
              </a:lnSpc>
              <a:buFont typeface="Arial" panose="020B0604020202020204" pitchFamily="34" charset="0"/>
              <a:buChar char="•"/>
            </a:pPr>
            <a:r>
              <a:rPr lang="en-US" sz="3679">
                <a:solidFill>
                  <a:srgbClr val="000000"/>
                </a:solidFill>
                <a:latin typeface="Lato"/>
              </a:rPr>
              <a:t>Emotions </a:t>
            </a:r>
          </a:p>
        </p:txBody>
      </p:sp>
      <p:sp>
        <p:nvSpPr>
          <p:cNvPr id="12" name="Rectangle 11">
            <a:extLst>
              <a:ext uri="{FF2B5EF4-FFF2-40B4-BE49-F238E27FC236}">
                <a16:creationId xmlns:a16="http://schemas.microsoft.com/office/drawing/2014/main" id="{865B4985-E11D-484F-AF22-D6CD54C7EBB2}"/>
              </a:ext>
            </a:extLst>
          </p:cNvPr>
          <p:cNvSpPr/>
          <p:nvPr/>
        </p:nvSpPr>
        <p:spPr>
          <a:xfrm>
            <a:off x="10226852" y="5284725"/>
            <a:ext cx="7728346" cy="3842047"/>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02A23E1B-FA8D-465C-BEF9-E794717B835C}"/>
              </a:ext>
            </a:extLst>
          </p:cNvPr>
          <p:cNvSpPr txBox="1"/>
          <p:nvPr/>
        </p:nvSpPr>
        <p:spPr>
          <a:xfrm>
            <a:off x="10477690" y="5436033"/>
            <a:ext cx="7200710" cy="3539430"/>
          </a:xfrm>
          <a:prstGeom prst="rect">
            <a:avLst/>
          </a:prstGeom>
          <a:noFill/>
        </p:spPr>
        <p:txBody>
          <a:bodyPr wrap="square" rtlCol="0">
            <a:spAutoFit/>
          </a:bodyPr>
          <a:lstStyle/>
          <a:p>
            <a:r>
              <a:rPr lang="en-GB" sz="3200"/>
              <a:t>Augmentative and Alternative Communication (AAC) should be considered as an intervention to support the development of language and communication skills &amp; to support these children to participate in their communities</a:t>
            </a:r>
          </a:p>
        </p:txBody>
      </p:sp>
      <p:sp>
        <p:nvSpPr>
          <p:cNvPr id="14" name="Arrow: Right 13">
            <a:extLst>
              <a:ext uri="{FF2B5EF4-FFF2-40B4-BE49-F238E27FC236}">
                <a16:creationId xmlns:a16="http://schemas.microsoft.com/office/drawing/2014/main" id="{07C0D2B0-6E50-4FF5-9EDD-CEF0D91FB46D}"/>
              </a:ext>
            </a:extLst>
          </p:cNvPr>
          <p:cNvSpPr/>
          <p:nvPr/>
        </p:nvSpPr>
        <p:spPr>
          <a:xfrm>
            <a:off x="4724400" y="6972300"/>
            <a:ext cx="4800600" cy="5065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16501409" y="8481958"/>
            <a:ext cx="1515782" cy="1552685"/>
            <a:chOff x="0" y="0"/>
            <a:chExt cx="2086610" cy="2137410"/>
          </a:xfrm>
        </p:grpSpPr>
        <p:sp>
          <p:nvSpPr>
            <p:cNvPr id="3" name="Freeform 3"/>
            <p:cNvSpPr/>
            <p:nvPr/>
          </p:nvSpPr>
          <p:spPr>
            <a:xfrm>
              <a:off x="2540" y="-2540"/>
              <a:ext cx="2087880" cy="2139950"/>
            </a:xfrm>
            <a:custGeom>
              <a:avLst/>
              <a:gdLst/>
              <a:ahLst/>
              <a:cxnLst/>
              <a:rect l="l" t="t" r="r" b="b"/>
              <a:pathLst>
                <a:path w="2087880" h="2139950">
                  <a:moveTo>
                    <a:pt x="1979930" y="486410"/>
                  </a:moveTo>
                  <a:cubicBezTo>
                    <a:pt x="1964690" y="454660"/>
                    <a:pt x="1948180" y="422910"/>
                    <a:pt x="1929130" y="393700"/>
                  </a:cubicBezTo>
                  <a:cubicBezTo>
                    <a:pt x="1908810" y="363220"/>
                    <a:pt x="1888490" y="330200"/>
                    <a:pt x="1861820" y="304800"/>
                  </a:cubicBezTo>
                  <a:cubicBezTo>
                    <a:pt x="1836420" y="280670"/>
                    <a:pt x="1808480" y="257810"/>
                    <a:pt x="1780540" y="236220"/>
                  </a:cubicBezTo>
                  <a:cubicBezTo>
                    <a:pt x="1725930" y="193040"/>
                    <a:pt x="1666240" y="154940"/>
                    <a:pt x="1606550" y="119380"/>
                  </a:cubicBezTo>
                  <a:cubicBezTo>
                    <a:pt x="1537970" y="77470"/>
                    <a:pt x="1461770" y="55880"/>
                    <a:pt x="1384300" y="34290"/>
                  </a:cubicBezTo>
                  <a:cubicBezTo>
                    <a:pt x="1337310" y="21590"/>
                    <a:pt x="1289050" y="11430"/>
                    <a:pt x="1239520" y="5080"/>
                  </a:cubicBezTo>
                  <a:cubicBezTo>
                    <a:pt x="1203960" y="0"/>
                    <a:pt x="1165860" y="2540"/>
                    <a:pt x="1129030" y="6350"/>
                  </a:cubicBezTo>
                  <a:cubicBezTo>
                    <a:pt x="1079500" y="10160"/>
                    <a:pt x="1029970" y="13970"/>
                    <a:pt x="980440" y="22860"/>
                  </a:cubicBezTo>
                  <a:cubicBezTo>
                    <a:pt x="943610" y="24130"/>
                    <a:pt x="908050" y="25400"/>
                    <a:pt x="869950" y="29210"/>
                  </a:cubicBezTo>
                  <a:cubicBezTo>
                    <a:pt x="850900" y="30480"/>
                    <a:pt x="831850" y="33020"/>
                    <a:pt x="812800" y="35560"/>
                  </a:cubicBezTo>
                  <a:cubicBezTo>
                    <a:pt x="800100" y="38100"/>
                    <a:pt x="788670" y="40640"/>
                    <a:pt x="777240" y="43180"/>
                  </a:cubicBezTo>
                  <a:cubicBezTo>
                    <a:pt x="730250" y="54610"/>
                    <a:pt x="685800" y="74930"/>
                    <a:pt x="645160" y="96520"/>
                  </a:cubicBezTo>
                  <a:cubicBezTo>
                    <a:pt x="562610" y="139700"/>
                    <a:pt x="483870" y="190500"/>
                    <a:pt x="411480" y="247650"/>
                  </a:cubicBezTo>
                  <a:cubicBezTo>
                    <a:pt x="381000" y="271780"/>
                    <a:pt x="351790" y="297180"/>
                    <a:pt x="322580" y="323850"/>
                  </a:cubicBezTo>
                  <a:cubicBezTo>
                    <a:pt x="270510" y="372110"/>
                    <a:pt x="227330" y="429260"/>
                    <a:pt x="187960" y="487680"/>
                  </a:cubicBezTo>
                  <a:cubicBezTo>
                    <a:pt x="158750" y="529590"/>
                    <a:pt x="134620" y="577850"/>
                    <a:pt x="114300" y="623570"/>
                  </a:cubicBezTo>
                  <a:cubicBezTo>
                    <a:pt x="99060" y="657860"/>
                    <a:pt x="82550" y="692150"/>
                    <a:pt x="72390" y="728980"/>
                  </a:cubicBezTo>
                  <a:cubicBezTo>
                    <a:pt x="44450" y="819150"/>
                    <a:pt x="22860" y="910590"/>
                    <a:pt x="8890" y="1003300"/>
                  </a:cubicBezTo>
                  <a:cubicBezTo>
                    <a:pt x="3810" y="1040130"/>
                    <a:pt x="1270" y="1076960"/>
                    <a:pt x="0" y="1115060"/>
                  </a:cubicBezTo>
                  <a:lnTo>
                    <a:pt x="0" y="1165860"/>
                  </a:lnTo>
                  <a:cubicBezTo>
                    <a:pt x="1270" y="1197610"/>
                    <a:pt x="2540" y="1236980"/>
                    <a:pt x="8890" y="1268730"/>
                  </a:cubicBezTo>
                  <a:cubicBezTo>
                    <a:pt x="15240" y="1305560"/>
                    <a:pt x="21590" y="1343660"/>
                    <a:pt x="31750" y="1379220"/>
                  </a:cubicBezTo>
                  <a:cubicBezTo>
                    <a:pt x="54610" y="1452880"/>
                    <a:pt x="78740" y="1527810"/>
                    <a:pt x="118110" y="1595120"/>
                  </a:cubicBezTo>
                  <a:cubicBezTo>
                    <a:pt x="138430" y="1629410"/>
                    <a:pt x="160020" y="1663700"/>
                    <a:pt x="182880" y="1695450"/>
                  </a:cubicBezTo>
                  <a:cubicBezTo>
                    <a:pt x="212090" y="1738630"/>
                    <a:pt x="241300" y="1780540"/>
                    <a:pt x="278130" y="1817370"/>
                  </a:cubicBezTo>
                  <a:cubicBezTo>
                    <a:pt x="322580" y="1863090"/>
                    <a:pt x="374650" y="1903730"/>
                    <a:pt x="427990" y="1939290"/>
                  </a:cubicBezTo>
                  <a:cubicBezTo>
                    <a:pt x="539750" y="2012950"/>
                    <a:pt x="673100" y="2054860"/>
                    <a:pt x="801370" y="2090420"/>
                  </a:cubicBezTo>
                  <a:cubicBezTo>
                    <a:pt x="831850" y="2099310"/>
                    <a:pt x="863600" y="2106930"/>
                    <a:pt x="895350" y="2113280"/>
                  </a:cubicBezTo>
                  <a:cubicBezTo>
                    <a:pt x="944880" y="2123440"/>
                    <a:pt x="994410" y="2134870"/>
                    <a:pt x="1043940" y="2137410"/>
                  </a:cubicBezTo>
                  <a:cubicBezTo>
                    <a:pt x="1083310" y="2139950"/>
                    <a:pt x="1123950" y="2136140"/>
                    <a:pt x="1163320" y="2133600"/>
                  </a:cubicBezTo>
                  <a:cubicBezTo>
                    <a:pt x="1216660" y="2129790"/>
                    <a:pt x="1270000" y="2124710"/>
                    <a:pt x="1323340" y="2113280"/>
                  </a:cubicBezTo>
                  <a:cubicBezTo>
                    <a:pt x="1375410" y="2101850"/>
                    <a:pt x="1424940" y="2084070"/>
                    <a:pt x="1473200" y="2062480"/>
                  </a:cubicBezTo>
                  <a:cubicBezTo>
                    <a:pt x="1549400" y="2029460"/>
                    <a:pt x="1623060" y="1983740"/>
                    <a:pt x="1678940" y="1921510"/>
                  </a:cubicBezTo>
                  <a:cubicBezTo>
                    <a:pt x="1739900" y="1852930"/>
                    <a:pt x="1798320" y="1783080"/>
                    <a:pt x="1847850" y="1705610"/>
                  </a:cubicBezTo>
                  <a:cubicBezTo>
                    <a:pt x="1896110" y="1630680"/>
                    <a:pt x="1936750" y="1550670"/>
                    <a:pt x="1976120" y="1469390"/>
                  </a:cubicBezTo>
                  <a:cubicBezTo>
                    <a:pt x="2007870" y="1403350"/>
                    <a:pt x="2039620" y="1334770"/>
                    <a:pt x="2056130" y="1262380"/>
                  </a:cubicBezTo>
                  <a:cubicBezTo>
                    <a:pt x="2067560" y="1212850"/>
                    <a:pt x="2077720" y="1162050"/>
                    <a:pt x="2082800" y="1112520"/>
                  </a:cubicBezTo>
                  <a:cubicBezTo>
                    <a:pt x="2086610" y="1074420"/>
                    <a:pt x="2087880" y="1037590"/>
                    <a:pt x="2087880" y="1000760"/>
                  </a:cubicBezTo>
                  <a:cubicBezTo>
                    <a:pt x="2087880" y="910590"/>
                    <a:pt x="2082800" y="820420"/>
                    <a:pt x="2067560" y="731520"/>
                  </a:cubicBezTo>
                  <a:cubicBezTo>
                    <a:pt x="2061210" y="695960"/>
                    <a:pt x="2052320" y="661670"/>
                    <a:pt x="2039620" y="628650"/>
                  </a:cubicBezTo>
                  <a:cubicBezTo>
                    <a:pt x="2019300" y="581660"/>
                    <a:pt x="2002790" y="533400"/>
                    <a:pt x="1979930" y="486410"/>
                  </a:cubicBezTo>
                  <a:close/>
                </a:path>
              </a:pathLst>
            </a:custGeom>
            <a:blipFill>
              <a:blip r:embed="rId2"/>
              <a:stretch>
                <a:fillRect l="-4042" r="-230835"/>
              </a:stretch>
            </a:blipFill>
          </p:spPr>
        </p:sp>
      </p:grpSp>
      <p:sp>
        <p:nvSpPr>
          <p:cNvPr id="4" name="TextBox 4"/>
          <p:cNvSpPr txBox="1"/>
          <p:nvPr/>
        </p:nvSpPr>
        <p:spPr>
          <a:xfrm>
            <a:off x="7451400" y="9518947"/>
            <a:ext cx="3385199" cy="506553"/>
          </a:xfrm>
          <a:prstGeom prst="rect">
            <a:avLst/>
          </a:prstGeom>
        </p:spPr>
        <p:txBody>
          <a:bodyPr lIns="0" tIns="0" rIns="0" bIns="0" rtlCol="0" anchor="t">
            <a:spAutoFit/>
          </a:bodyPr>
          <a:lstStyle/>
          <a:p>
            <a:pPr algn="ctr">
              <a:lnSpc>
                <a:spcPts val="4104"/>
              </a:lnSpc>
            </a:pPr>
            <a:r>
              <a:rPr lang="en-US" sz="2931">
                <a:solidFill>
                  <a:srgbClr val="015C60"/>
                </a:solidFill>
                <a:latin typeface="Roboto Condensed"/>
              </a:rPr>
              <a:t>#FamilyCentredECI</a:t>
            </a:r>
          </a:p>
        </p:txBody>
      </p:sp>
      <p:sp>
        <p:nvSpPr>
          <p:cNvPr id="5" name="TextBox 5"/>
          <p:cNvSpPr txBox="1"/>
          <p:nvPr/>
        </p:nvSpPr>
        <p:spPr>
          <a:xfrm>
            <a:off x="387680" y="465868"/>
            <a:ext cx="16833520" cy="2378087"/>
          </a:xfrm>
          <a:prstGeom prst="rect">
            <a:avLst/>
          </a:prstGeom>
        </p:spPr>
        <p:txBody>
          <a:bodyPr wrap="square" lIns="0" tIns="0" rIns="0" bIns="0" rtlCol="0" anchor="t">
            <a:spAutoFit/>
          </a:bodyPr>
          <a:lstStyle/>
          <a:p>
            <a:pPr>
              <a:lnSpc>
                <a:spcPts val="9817"/>
              </a:lnSpc>
            </a:pPr>
            <a:r>
              <a:rPr lang="en-US" sz="5400">
                <a:solidFill>
                  <a:srgbClr val="015C60"/>
                </a:solidFill>
                <a:latin typeface="Open Sans Extra Bold"/>
              </a:rPr>
              <a:t>Augmentative and alternative communication: AAC</a:t>
            </a:r>
          </a:p>
        </p:txBody>
      </p:sp>
      <p:sp>
        <p:nvSpPr>
          <p:cNvPr id="6" name="TextBox 6"/>
          <p:cNvSpPr txBox="1"/>
          <p:nvPr/>
        </p:nvSpPr>
        <p:spPr>
          <a:xfrm>
            <a:off x="387680" y="2926688"/>
            <a:ext cx="17136663" cy="6602257"/>
          </a:xfrm>
          <a:prstGeom prst="rect">
            <a:avLst/>
          </a:prstGeom>
        </p:spPr>
        <p:txBody>
          <a:bodyPr lIns="0" tIns="0" rIns="0" bIns="0" rtlCol="0" anchor="t">
            <a:spAutoFit/>
          </a:bodyPr>
          <a:lstStyle/>
          <a:p>
            <a:pPr algn="ctr">
              <a:lnSpc>
                <a:spcPts val="5151"/>
              </a:lnSpc>
            </a:pPr>
            <a:r>
              <a:rPr lang="en-GB" sz="4000" b="0" i="0">
                <a:solidFill>
                  <a:srgbClr val="202124"/>
                </a:solidFill>
                <a:effectLst/>
                <a:latin typeface="Google Sans"/>
              </a:rPr>
              <a:t>Augmentative and Alternative Communication (AAC) is </a:t>
            </a:r>
            <a:r>
              <a:rPr lang="en-GB" sz="4000" b="0" i="0">
                <a:solidFill>
                  <a:srgbClr val="040C28"/>
                </a:solidFill>
                <a:effectLst/>
                <a:latin typeface="Google Sans"/>
              </a:rPr>
              <a:t>a range of strategies and tools to help people who struggle with speech</a:t>
            </a:r>
            <a:r>
              <a:rPr lang="en-GB" sz="4000" b="0" i="0">
                <a:solidFill>
                  <a:srgbClr val="202124"/>
                </a:solidFill>
                <a:effectLst/>
                <a:latin typeface="Google Sans"/>
              </a:rPr>
              <a:t>. These may be simple letter or picture boards or sophisticated computer-based systems. AAC helps someone to communicate as effectively as possible, in as many situations as possible.</a:t>
            </a:r>
          </a:p>
          <a:p>
            <a:pPr algn="r">
              <a:lnSpc>
                <a:spcPts val="5151"/>
              </a:lnSpc>
            </a:pPr>
            <a:r>
              <a:rPr lang="en-GB" sz="4000">
                <a:solidFill>
                  <a:srgbClr val="202124"/>
                </a:solidFill>
                <a:latin typeface="Google Sans"/>
              </a:rPr>
              <a:t>Communication Matters (</a:t>
            </a:r>
            <a:r>
              <a:rPr lang="en-GB" sz="4000" err="1">
                <a:solidFill>
                  <a:srgbClr val="202124"/>
                </a:solidFill>
                <a:latin typeface="Google Sans"/>
              </a:rPr>
              <a:t>n.d</a:t>
            </a:r>
            <a:r>
              <a:rPr lang="en-GB" sz="4000">
                <a:solidFill>
                  <a:srgbClr val="202124"/>
                </a:solidFill>
                <a:latin typeface="Google Sans"/>
              </a:rPr>
              <a:t>)</a:t>
            </a:r>
          </a:p>
          <a:p>
            <a:pPr algn="r">
              <a:lnSpc>
                <a:spcPts val="5151"/>
              </a:lnSpc>
            </a:pPr>
            <a:endParaRPr lang="en-GB" sz="4000">
              <a:solidFill>
                <a:srgbClr val="202124"/>
              </a:solidFill>
              <a:latin typeface="Google Sans"/>
            </a:endParaRPr>
          </a:p>
          <a:p>
            <a:pPr marL="571500" indent="-571500">
              <a:lnSpc>
                <a:spcPts val="5151"/>
              </a:lnSpc>
              <a:buFont typeface="Arial" panose="020B0604020202020204" pitchFamily="34" charset="0"/>
              <a:buChar char="•"/>
            </a:pPr>
            <a:r>
              <a:rPr lang="en-GB" sz="4000">
                <a:solidFill>
                  <a:srgbClr val="202124"/>
                </a:solidFill>
                <a:latin typeface="Google Sans"/>
              </a:rPr>
              <a:t>AAC can be </a:t>
            </a:r>
            <a:r>
              <a:rPr lang="en-GB" sz="4000" b="1">
                <a:solidFill>
                  <a:srgbClr val="202124"/>
                </a:solidFill>
                <a:latin typeface="Google Sans"/>
              </a:rPr>
              <a:t>aided</a:t>
            </a:r>
            <a:r>
              <a:rPr lang="en-GB" sz="4000">
                <a:solidFill>
                  <a:srgbClr val="202124"/>
                </a:solidFill>
                <a:latin typeface="Google Sans"/>
              </a:rPr>
              <a:t> and </a:t>
            </a:r>
            <a:r>
              <a:rPr lang="en-GB" sz="4000" b="1">
                <a:solidFill>
                  <a:srgbClr val="202124"/>
                </a:solidFill>
                <a:latin typeface="Google Sans"/>
              </a:rPr>
              <a:t>unaided</a:t>
            </a:r>
          </a:p>
          <a:p>
            <a:pPr marL="571500" indent="-571500">
              <a:lnSpc>
                <a:spcPts val="5151"/>
              </a:lnSpc>
              <a:buFont typeface="Arial" panose="020B0604020202020204" pitchFamily="34" charset="0"/>
              <a:buChar char="•"/>
            </a:pPr>
            <a:r>
              <a:rPr lang="en-GB" sz="4000">
                <a:solidFill>
                  <a:srgbClr val="202124"/>
                </a:solidFill>
                <a:latin typeface="Google Sans"/>
              </a:rPr>
              <a:t>Aided systems include </a:t>
            </a:r>
            <a:r>
              <a:rPr lang="en-GB" sz="4000">
                <a:solidFill>
                  <a:schemeClr val="accent4"/>
                </a:solidFill>
                <a:latin typeface="Google Sans"/>
              </a:rPr>
              <a:t>communication books, dedicated AAC systems, mainstream tablet technologies with special AAC apps &amp; </a:t>
            </a:r>
            <a:r>
              <a:rPr lang="en-GB" sz="4000" err="1">
                <a:solidFill>
                  <a:schemeClr val="accent4"/>
                </a:solidFill>
                <a:latin typeface="Google Sans"/>
              </a:rPr>
              <a:t>softwares</a:t>
            </a:r>
            <a:endParaRPr lang="en-GB" sz="4000">
              <a:solidFill>
                <a:schemeClr val="accent4"/>
              </a:solidFill>
              <a:latin typeface="Google Sans"/>
            </a:endParaRPr>
          </a:p>
          <a:p>
            <a:pPr marL="571500" indent="-571500">
              <a:lnSpc>
                <a:spcPts val="5151"/>
              </a:lnSpc>
              <a:buFont typeface="Arial" panose="020B0604020202020204" pitchFamily="34" charset="0"/>
              <a:buChar char="•"/>
            </a:pPr>
            <a:r>
              <a:rPr lang="en-GB" sz="4000">
                <a:solidFill>
                  <a:srgbClr val="202124"/>
                </a:solidFill>
                <a:latin typeface="Google Sans"/>
              </a:rPr>
              <a:t>Unaided includes </a:t>
            </a:r>
            <a:r>
              <a:rPr lang="en-GB" sz="4000">
                <a:solidFill>
                  <a:schemeClr val="accent4"/>
                </a:solidFill>
                <a:latin typeface="Google Sans"/>
              </a:rPr>
              <a:t>gestures, manual signs</a:t>
            </a:r>
            <a:endParaRPr lang="en-US" sz="3679">
              <a:solidFill>
                <a:schemeClr val="accent4"/>
              </a:solidFill>
              <a:latin typeface="Lato"/>
            </a:endParaRPr>
          </a:p>
        </p:txBody>
      </p:sp>
      <p:grpSp>
        <p:nvGrpSpPr>
          <p:cNvPr id="7" name="Group 7"/>
          <p:cNvGrpSpPr>
            <a:grpSpLocks noChangeAspect="1"/>
          </p:cNvGrpSpPr>
          <p:nvPr/>
        </p:nvGrpSpPr>
        <p:grpSpPr>
          <a:xfrm rot="-953645">
            <a:off x="16042462" y="-4493317"/>
            <a:ext cx="6812121" cy="6811345"/>
            <a:chOff x="0" y="0"/>
            <a:chExt cx="6350013" cy="6349289"/>
          </a:xfrm>
        </p:grpSpPr>
        <p:sp>
          <p:nvSpPr>
            <p:cNvPr id="8" name="Freeform 8"/>
            <p:cNvSpPr/>
            <p:nvPr/>
          </p:nvSpPr>
          <p:spPr>
            <a:xfrm>
              <a:off x="-95250" y="-95136"/>
              <a:ext cx="6540525" cy="6539573"/>
            </a:xfrm>
            <a:custGeom>
              <a:avLst/>
              <a:gdLst/>
              <a:ahLst/>
              <a:cxnLst/>
              <a:rect l="l" t="t" r="r" b="b"/>
              <a:pathLst>
                <a:path w="6540525" h="6539573">
                  <a:moveTo>
                    <a:pt x="5684545" y="1101865"/>
                  </a:moveTo>
                  <a:cubicBezTo>
                    <a:pt x="5560364" y="886829"/>
                    <a:pt x="5335181" y="766521"/>
                    <a:pt x="5103533" y="766356"/>
                  </a:cubicBezTo>
                  <a:lnTo>
                    <a:pt x="5103571" y="766318"/>
                  </a:lnTo>
                  <a:cubicBezTo>
                    <a:pt x="4871923" y="766115"/>
                    <a:pt x="4646701" y="645821"/>
                    <a:pt x="4522559" y="430810"/>
                  </a:cubicBezTo>
                  <a:cubicBezTo>
                    <a:pt x="4337317" y="109919"/>
                    <a:pt x="3927030" y="0"/>
                    <a:pt x="3606140" y="185281"/>
                  </a:cubicBezTo>
                  <a:lnTo>
                    <a:pt x="3606089" y="185319"/>
                  </a:lnTo>
                  <a:lnTo>
                    <a:pt x="3606089" y="185115"/>
                  </a:lnTo>
                  <a:cubicBezTo>
                    <a:pt x="3406788" y="299936"/>
                    <a:pt x="3153854" y="309029"/>
                    <a:pt x="2939771" y="187630"/>
                  </a:cubicBezTo>
                  <a:cubicBezTo>
                    <a:pt x="2836743" y="126902"/>
                    <a:pt x="2719296" y="94958"/>
                    <a:pt x="2599703" y="95136"/>
                  </a:cubicBezTo>
                  <a:cubicBezTo>
                    <a:pt x="2351405" y="95136"/>
                    <a:pt x="2134641" y="230048"/>
                    <a:pt x="2018614" y="430568"/>
                  </a:cubicBezTo>
                  <a:lnTo>
                    <a:pt x="2018614" y="430530"/>
                  </a:lnTo>
                  <a:cubicBezTo>
                    <a:pt x="1902625" y="631012"/>
                    <a:pt x="1685811" y="765925"/>
                    <a:pt x="1437551" y="765925"/>
                  </a:cubicBezTo>
                  <a:cubicBezTo>
                    <a:pt x="1067029" y="765925"/>
                    <a:pt x="766686" y="1066267"/>
                    <a:pt x="766686" y="1436789"/>
                  </a:cubicBezTo>
                  <a:lnTo>
                    <a:pt x="766686" y="1436866"/>
                  </a:lnTo>
                  <a:lnTo>
                    <a:pt x="766483" y="1436789"/>
                  </a:lnTo>
                  <a:cubicBezTo>
                    <a:pt x="766280" y="1666672"/>
                    <a:pt x="647802" y="1890154"/>
                    <a:pt x="435902" y="2014906"/>
                  </a:cubicBezTo>
                  <a:cubicBezTo>
                    <a:pt x="331646" y="2073744"/>
                    <a:pt x="245134" y="2159541"/>
                    <a:pt x="185433" y="2263305"/>
                  </a:cubicBezTo>
                  <a:cubicBezTo>
                    <a:pt x="61277" y="2478367"/>
                    <a:pt x="69723" y="2733523"/>
                    <a:pt x="185395" y="2934246"/>
                  </a:cubicBezTo>
                  <a:lnTo>
                    <a:pt x="185357" y="2934246"/>
                  </a:lnTo>
                  <a:cubicBezTo>
                    <a:pt x="300939" y="3134932"/>
                    <a:pt x="309385" y="3390113"/>
                    <a:pt x="185230" y="3605149"/>
                  </a:cubicBezTo>
                  <a:cubicBezTo>
                    <a:pt x="0" y="3926002"/>
                    <a:pt x="109906" y="4336288"/>
                    <a:pt x="430797" y="4521569"/>
                  </a:cubicBezTo>
                  <a:lnTo>
                    <a:pt x="430835" y="4521607"/>
                  </a:lnTo>
                  <a:lnTo>
                    <a:pt x="430708" y="4521695"/>
                  </a:lnTo>
                  <a:cubicBezTo>
                    <a:pt x="631228" y="4637634"/>
                    <a:pt x="766077" y="4854448"/>
                    <a:pt x="766077" y="5102746"/>
                  </a:cubicBezTo>
                  <a:cubicBezTo>
                    <a:pt x="766077" y="5473268"/>
                    <a:pt x="1066419" y="5773611"/>
                    <a:pt x="1436929" y="5773611"/>
                  </a:cubicBezTo>
                  <a:cubicBezTo>
                    <a:pt x="1685239" y="5773611"/>
                    <a:pt x="1901965" y="5908497"/>
                    <a:pt x="2018030" y="6109018"/>
                  </a:cubicBezTo>
                  <a:cubicBezTo>
                    <a:pt x="2134019" y="6309449"/>
                    <a:pt x="2350821" y="6444425"/>
                    <a:pt x="2599093" y="6444425"/>
                  </a:cubicBezTo>
                  <a:cubicBezTo>
                    <a:pt x="2718685" y="6444579"/>
                    <a:pt x="2836127" y="6412633"/>
                    <a:pt x="2939161" y="6351918"/>
                  </a:cubicBezTo>
                  <a:cubicBezTo>
                    <a:pt x="3153194" y="6230544"/>
                    <a:pt x="3406191" y="6239637"/>
                    <a:pt x="3605479" y="6354496"/>
                  </a:cubicBezTo>
                  <a:lnTo>
                    <a:pt x="3605479" y="6354255"/>
                  </a:lnTo>
                  <a:lnTo>
                    <a:pt x="3605517" y="6354331"/>
                  </a:lnTo>
                  <a:cubicBezTo>
                    <a:pt x="3926408" y="6539573"/>
                    <a:pt x="4336694" y="6429617"/>
                    <a:pt x="4521987" y="6108764"/>
                  </a:cubicBezTo>
                  <a:cubicBezTo>
                    <a:pt x="4646130" y="5893766"/>
                    <a:pt x="4871314" y="5773446"/>
                    <a:pt x="5102961" y="5773281"/>
                  </a:cubicBezTo>
                  <a:lnTo>
                    <a:pt x="5102911" y="5773192"/>
                  </a:lnTo>
                  <a:cubicBezTo>
                    <a:pt x="5334558" y="5773027"/>
                    <a:pt x="5559780" y="5652707"/>
                    <a:pt x="5683885" y="5437709"/>
                  </a:cubicBezTo>
                  <a:cubicBezTo>
                    <a:pt x="5745010" y="5331855"/>
                    <a:pt x="5774017" y="5216234"/>
                    <a:pt x="5773890" y="5102213"/>
                  </a:cubicBezTo>
                  <a:lnTo>
                    <a:pt x="5773979" y="5102290"/>
                  </a:lnTo>
                  <a:cubicBezTo>
                    <a:pt x="5774182" y="4878846"/>
                    <a:pt x="5886145" y="4661358"/>
                    <a:pt x="6087059" y="4534828"/>
                  </a:cubicBezTo>
                  <a:cubicBezTo>
                    <a:pt x="6195364" y="4477881"/>
                    <a:pt x="6289357" y="4390620"/>
                    <a:pt x="6355029" y="4276866"/>
                  </a:cubicBezTo>
                  <a:cubicBezTo>
                    <a:pt x="6479222" y="4061753"/>
                    <a:pt x="6470777" y="3806572"/>
                    <a:pt x="6355118" y="3605886"/>
                  </a:cubicBezTo>
                  <a:lnTo>
                    <a:pt x="6355156" y="3605886"/>
                  </a:lnTo>
                  <a:cubicBezTo>
                    <a:pt x="6239535" y="3405201"/>
                    <a:pt x="6231077" y="3150020"/>
                    <a:pt x="6355245" y="2934971"/>
                  </a:cubicBezTo>
                  <a:cubicBezTo>
                    <a:pt x="6540525" y="2614080"/>
                    <a:pt x="6430568" y="2203832"/>
                    <a:pt x="6109677" y="2018552"/>
                  </a:cubicBezTo>
                  <a:lnTo>
                    <a:pt x="6109627" y="2018501"/>
                  </a:lnTo>
                  <a:lnTo>
                    <a:pt x="6109754" y="2018463"/>
                  </a:lnTo>
                  <a:cubicBezTo>
                    <a:pt x="5910847" y="1903375"/>
                    <a:pt x="5776557" y="1689088"/>
                    <a:pt x="5774436" y="1443267"/>
                  </a:cubicBezTo>
                  <a:cubicBezTo>
                    <a:pt x="5775604" y="1327265"/>
                    <a:pt x="5746686" y="1209536"/>
                    <a:pt x="5684545" y="1101865"/>
                  </a:cubicBezTo>
                </a:path>
              </a:pathLst>
            </a:custGeom>
            <a:solidFill>
              <a:srgbClr val="F0B238">
                <a:alpha val="46667"/>
              </a:srgbClr>
            </a:solidFill>
            <a:ln w="12700">
              <a:noFill/>
            </a:ln>
          </p:spPr>
        </p:sp>
      </p:grpSp>
      <p:grpSp>
        <p:nvGrpSpPr>
          <p:cNvPr id="9" name="Group 9"/>
          <p:cNvGrpSpPr>
            <a:grpSpLocks noChangeAspect="1"/>
          </p:cNvGrpSpPr>
          <p:nvPr/>
        </p:nvGrpSpPr>
        <p:grpSpPr>
          <a:xfrm rot="-953645">
            <a:off x="-1759368" y="9368068"/>
            <a:ext cx="3518736" cy="3518335"/>
            <a:chOff x="0" y="0"/>
            <a:chExt cx="6350013" cy="6349289"/>
          </a:xfrm>
        </p:grpSpPr>
        <p:sp>
          <p:nvSpPr>
            <p:cNvPr id="10" name="Freeform 10"/>
            <p:cNvSpPr/>
            <p:nvPr/>
          </p:nvSpPr>
          <p:spPr>
            <a:xfrm>
              <a:off x="-95250" y="-95136"/>
              <a:ext cx="6540525" cy="6539573"/>
            </a:xfrm>
            <a:custGeom>
              <a:avLst/>
              <a:gdLst/>
              <a:ahLst/>
              <a:cxnLst/>
              <a:rect l="l" t="t" r="r" b="b"/>
              <a:pathLst>
                <a:path w="6540525" h="6539573">
                  <a:moveTo>
                    <a:pt x="5684545" y="1101865"/>
                  </a:moveTo>
                  <a:cubicBezTo>
                    <a:pt x="5560364" y="886829"/>
                    <a:pt x="5335181" y="766521"/>
                    <a:pt x="5103533" y="766356"/>
                  </a:cubicBezTo>
                  <a:lnTo>
                    <a:pt x="5103571" y="766318"/>
                  </a:lnTo>
                  <a:cubicBezTo>
                    <a:pt x="4871923" y="766115"/>
                    <a:pt x="4646701" y="645821"/>
                    <a:pt x="4522559" y="430810"/>
                  </a:cubicBezTo>
                  <a:cubicBezTo>
                    <a:pt x="4337317" y="109919"/>
                    <a:pt x="3927030" y="0"/>
                    <a:pt x="3606140" y="185281"/>
                  </a:cubicBezTo>
                  <a:lnTo>
                    <a:pt x="3606089" y="185319"/>
                  </a:lnTo>
                  <a:lnTo>
                    <a:pt x="3606089" y="185115"/>
                  </a:lnTo>
                  <a:cubicBezTo>
                    <a:pt x="3406788" y="299936"/>
                    <a:pt x="3153854" y="309029"/>
                    <a:pt x="2939771" y="187630"/>
                  </a:cubicBezTo>
                  <a:cubicBezTo>
                    <a:pt x="2836743" y="126902"/>
                    <a:pt x="2719296" y="94958"/>
                    <a:pt x="2599703" y="95136"/>
                  </a:cubicBezTo>
                  <a:cubicBezTo>
                    <a:pt x="2351405" y="95136"/>
                    <a:pt x="2134641" y="230048"/>
                    <a:pt x="2018614" y="430568"/>
                  </a:cubicBezTo>
                  <a:lnTo>
                    <a:pt x="2018614" y="430530"/>
                  </a:lnTo>
                  <a:cubicBezTo>
                    <a:pt x="1902625" y="631012"/>
                    <a:pt x="1685811" y="765925"/>
                    <a:pt x="1437551" y="765925"/>
                  </a:cubicBezTo>
                  <a:cubicBezTo>
                    <a:pt x="1067029" y="765925"/>
                    <a:pt x="766686" y="1066267"/>
                    <a:pt x="766686" y="1436789"/>
                  </a:cubicBezTo>
                  <a:lnTo>
                    <a:pt x="766686" y="1436866"/>
                  </a:lnTo>
                  <a:lnTo>
                    <a:pt x="766483" y="1436789"/>
                  </a:lnTo>
                  <a:cubicBezTo>
                    <a:pt x="766280" y="1666672"/>
                    <a:pt x="647802" y="1890154"/>
                    <a:pt x="435902" y="2014906"/>
                  </a:cubicBezTo>
                  <a:cubicBezTo>
                    <a:pt x="331646" y="2073744"/>
                    <a:pt x="245134" y="2159541"/>
                    <a:pt x="185433" y="2263305"/>
                  </a:cubicBezTo>
                  <a:cubicBezTo>
                    <a:pt x="61277" y="2478367"/>
                    <a:pt x="69723" y="2733523"/>
                    <a:pt x="185395" y="2934246"/>
                  </a:cubicBezTo>
                  <a:lnTo>
                    <a:pt x="185357" y="2934246"/>
                  </a:lnTo>
                  <a:cubicBezTo>
                    <a:pt x="300939" y="3134932"/>
                    <a:pt x="309385" y="3390113"/>
                    <a:pt x="185230" y="3605149"/>
                  </a:cubicBezTo>
                  <a:cubicBezTo>
                    <a:pt x="0" y="3926002"/>
                    <a:pt x="109906" y="4336288"/>
                    <a:pt x="430797" y="4521569"/>
                  </a:cubicBezTo>
                  <a:lnTo>
                    <a:pt x="430835" y="4521607"/>
                  </a:lnTo>
                  <a:lnTo>
                    <a:pt x="430708" y="4521695"/>
                  </a:lnTo>
                  <a:cubicBezTo>
                    <a:pt x="631228" y="4637634"/>
                    <a:pt x="766077" y="4854448"/>
                    <a:pt x="766077" y="5102746"/>
                  </a:cubicBezTo>
                  <a:cubicBezTo>
                    <a:pt x="766077" y="5473268"/>
                    <a:pt x="1066419" y="5773611"/>
                    <a:pt x="1436929" y="5773611"/>
                  </a:cubicBezTo>
                  <a:cubicBezTo>
                    <a:pt x="1685239" y="5773611"/>
                    <a:pt x="1901965" y="5908497"/>
                    <a:pt x="2018030" y="6109018"/>
                  </a:cubicBezTo>
                  <a:cubicBezTo>
                    <a:pt x="2134019" y="6309449"/>
                    <a:pt x="2350821" y="6444425"/>
                    <a:pt x="2599093" y="6444425"/>
                  </a:cubicBezTo>
                  <a:cubicBezTo>
                    <a:pt x="2718685" y="6444579"/>
                    <a:pt x="2836127" y="6412633"/>
                    <a:pt x="2939161" y="6351918"/>
                  </a:cubicBezTo>
                  <a:cubicBezTo>
                    <a:pt x="3153194" y="6230544"/>
                    <a:pt x="3406191" y="6239637"/>
                    <a:pt x="3605479" y="6354496"/>
                  </a:cubicBezTo>
                  <a:lnTo>
                    <a:pt x="3605479" y="6354255"/>
                  </a:lnTo>
                  <a:lnTo>
                    <a:pt x="3605517" y="6354331"/>
                  </a:lnTo>
                  <a:cubicBezTo>
                    <a:pt x="3926408" y="6539573"/>
                    <a:pt x="4336694" y="6429617"/>
                    <a:pt x="4521987" y="6108764"/>
                  </a:cubicBezTo>
                  <a:cubicBezTo>
                    <a:pt x="4646130" y="5893766"/>
                    <a:pt x="4871314" y="5773446"/>
                    <a:pt x="5102961" y="5773281"/>
                  </a:cubicBezTo>
                  <a:lnTo>
                    <a:pt x="5102911" y="5773192"/>
                  </a:lnTo>
                  <a:cubicBezTo>
                    <a:pt x="5334558" y="5773027"/>
                    <a:pt x="5559780" y="5652707"/>
                    <a:pt x="5683885" y="5437709"/>
                  </a:cubicBezTo>
                  <a:cubicBezTo>
                    <a:pt x="5745010" y="5331855"/>
                    <a:pt x="5774017" y="5216234"/>
                    <a:pt x="5773890" y="5102213"/>
                  </a:cubicBezTo>
                  <a:lnTo>
                    <a:pt x="5773979" y="5102290"/>
                  </a:lnTo>
                  <a:cubicBezTo>
                    <a:pt x="5774182" y="4878846"/>
                    <a:pt x="5886145" y="4661358"/>
                    <a:pt x="6087059" y="4534828"/>
                  </a:cubicBezTo>
                  <a:cubicBezTo>
                    <a:pt x="6195364" y="4477881"/>
                    <a:pt x="6289357" y="4390620"/>
                    <a:pt x="6355029" y="4276866"/>
                  </a:cubicBezTo>
                  <a:cubicBezTo>
                    <a:pt x="6479222" y="4061753"/>
                    <a:pt x="6470777" y="3806572"/>
                    <a:pt x="6355118" y="3605886"/>
                  </a:cubicBezTo>
                  <a:lnTo>
                    <a:pt x="6355156" y="3605886"/>
                  </a:lnTo>
                  <a:cubicBezTo>
                    <a:pt x="6239535" y="3405201"/>
                    <a:pt x="6231077" y="3150020"/>
                    <a:pt x="6355245" y="2934971"/>
                  </a:cubicBezTo>
                  <a:cubicBezTo>
                    <a:pt x="6540525" y="2614080"/>
                    <a:pt x="6430568" y="2203832"/>
                    <a:pt x="6109677" y="2018552"/>
                  </a:cubicBezTo>
                  <a:lnTo>
                    <a:pt x="6109627" y="2018501"/>
                  </a:lnTo>
                  <a:lnTo>
                    <a:pt x="6109754" y="2018463"/>
                  </a:lnTo>
                  <a:cubicBezTo>
                    <a:pt x="5910847" y="1903375"/>
                    <a:pt x="5776557" y="1689088"/>
                    <a:pt x="5774436" y="1443267"/>
                  </a:cubicBezTo>
                  <a:cubicBezTo>
                    <a:pt x="5775604" y="1327265"/>
                    <a:pt x="5746686" y="1209536"/>
                    <a:pt x="5684545" y="1101865"/>
                  </a:cubicBezTo>
                </a:path>
              </a:pathLst>
            </a:custGeom>
            <a:solidFill>
              <a:srgbClr val="F0B238">
                <a:alpha val="46667"/>
              </a:srgbClr>
            </a:solidFill>
            <a:ln w="12700">
              <a:noFill/>
            </a:ln>
          </p:spPr>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16501409" y="8481958"/>
            <a:ext cx="1515782" cy="1552685"/>
            <a:chOff x="0" y="0"/>
            <a:chExt cx="2086610" cy="2137410"/>
          </a:xfrm>
        </p:grpSpPr>
        <p:sp>
          <p:nvSpPr>
            <p:cNvPr id="3" name="Freeform 3"/>
            <p:cNvSpPr/>
            <p:nvPr/>
          </p:nvSpPr>
          <p:spPr>
            <a:xfrm>
              <a:off x="2540" y="-2540"/>
              <a:ext cx="2087880" cy="2139950"/>
            </a:xfrm>
            <a:custGeom>
              <a:avLst/>
              <a:gdLst/>
              <a:ahLst/>
              <a:cxnLst/>
              <a:rect l="l" t="t" r="r" b="b"/>
              <a:pathLst>
                <a:path w="2087880" h="2139950">
                  <a:moveTo>
                    <a:pt x="1979930" y="486410"/>
                  </a:moveTo>
                  <a:cubicBezTo>
                    <a:pt x="1964690" y="454660"/>
                    <a:pt x="1948180" y="422910"/>
                    <a:pt x="1929130" y="393700"/>
                  </a:cubicBezTo>
                  <a:cubicBezTo>
                    <a:pt x="1908810" y="363220"/>
                    <a:pt x="1888490" y="330200"/>
                    <a:pt x="1861820" y="304800"/>
                  </a:cubicBezTo>
                  <a:cubicBezTo>
                    <a:pt x="1836420" y="280670"/>
                    <a:pt x="1808480" y="257810"/>
                    <a:pt x="1780540" y="236220"/>
                  </a:cubicBezTo>
                  <a:cubicBezTo>
                    <a:pt x="1725930" y="193040"/>
                    <a:pt x="1666240" y="154940"/>
                    <a:pt x="1606550" y="119380"/>
                  </a:cubicBezTo>
                  <a:cubicBezTo>
                    <a:pt x="1537970" y="77470"/>
                    <a:pt x="1461770" y="55880"/>
                    <a:pt x="1384300" y="34290"/>
                  </a:cubicBezTo>
                  <a:cubicBezTo>
                    <a:pt x="1337310" y="21590"/>
                    <a:pt x="1289050" y="11430"/>
                    <a:pt x="1239520" y="5080"/>
                  </a:cubicBezTo>
                  <a:cubicBezTo>
                    <a:pt x="1203960" y="0"/>
                    <a:pt x="1165860" y="2540"/>
                    <a:pt x="1129030" y="6350"/>
                  </a:cubicBezTo>
                  <a:cubicBezTo>
                    <a:pt x="1079500" y="10160"/>
                    <a:pt x="1029970" y="13970"/>
                    <a:pt x="980440" y="22860"/>
                  </a:cubicBezTo>
                  <a:cubicBezTo>
                    <a:pt x="943610" y="24130"/>
                    <a:pt x="908050" y="25400"/>
                    <a:pt x="869950" y="29210"/>
                  </a:cubicBezTo>
                  <a:cubicBezTo>
                    <a:pt x="850900" y="30480"/>
                    <a:pt x="831850" y="33020"/>
                    <a:pt x="812800" y="35560"/>
                  </a:cubicBezTo>
                  <a:cubicBezTo>
                    <a:pt x="800100" y="38100"/>
                    <a:pt x="788670" y="40640"/>
                    <a:pt x="777240" y="43180"/>
                  </a:cubicBezTo>
                  <a:cubicBezTo>
                    <a:pt x="730250" y="54610"/>
                    <a:pt x="685800" y="74930"/>
                    <a:pt x="645160" y="96520"/>
                  </a:cubicBezTo>
                  <a:cubicBezTo>
                    <a:pt x="562610" y="139700"/>
                    <a:pt x="483870" y="190500"/>
                    <a:pt x="411480" y="247650"/>
                  </a:cubicBezTo>
                  <a:cubicBezTo>
                    <a:pt x="381000" y="271780"/>
                    <a:pt x="351790" y="297180"/>
                    <a:pt x="322580" y="323850"/>
                  </a:cubicBezTo>
                  <a:cubicBezTo>
                    <a:pt x="270510" y="372110"/>
                    <a:pt x="227330" y="429260"/>
                    <a:pt x="187960" y="487680"/>
                  </a:cubicBezTo>
                  <a:cubicBezTo>
                    <a:pt x="158750" y="529590"/>
                    <a:pt x="134620" y="577850"/>
                    <a:pt x="114300" y="623570"/>
                  </a:cubicBezTo>
                  <a:cubicBezTo>
                    <a:pt x="99060" y="657860"/>
                    <a:pt x="82550" y="692150"/>
                    <a:pt x="72390" y="728980"/>
                  </a:cubicBezTo>
                  <a:cubicBezTo>
                    <a:pt x="44450" y="819150"/>
                    <a:pt x="22860" y="910590"/>
                    <a:pt x="8890" y="1003300"/>
                  </a:cubicBezTo>
                  <a:cubicBezTo>
                    <a:pt x="3810" y="1040130"/>
                    <a:pt x="1270" y="1076960"/>
                    <a:pt x="0" y="1115060"/>
                  </a:cubicBezTo>
                  <a:lnTo>
                    <a:pt x="0" y="1165860"/>
                  </a:lnTo>
                  <a:cubicBezTo>
                    <a:pt x="1270" y="1197610"/>
                    <a:pt x="2540" y="1236980"/>
                    <a:pt x="8890" y="1268730"/>
                  </a:cubicBezTo>
                  <a:cubicBezTo>
                    <a:pt x="15240" y="1305560"/>
                    <a:pt x="21590" y="1343660"/>
                    <a:pt x="31750" y="1379220"/>
                  </a:cubicBezTo>
                  <a:cubicBezTo>
                    <a:pt x="54610" y="1452880"/>
                    <a:pt x="78740" y="1527810"/>
                    <a:pt x="118110" y="1595120"/>
                  </a:cubicBezTo>
                  <a:cubicBezTo>
                    <a:pt x="138430" y="1629410"/>
                    <a:pt x="160020" y="1663700"/>
                    <a:pt x="182880" y="1695450"/>
                  </a:cubicBezTo>
                  <a:cubicBezTo>
                    <a:pt x="212090" y="1738630"/>
                    <a:pt x="241300" y="1780540"/>
                    <a:pt x="278130" y="1817370"/>
                  </a:cubicBezTo>
                  <a:cubicBezTo>
                    <a:pt x="322580" y="1863090"/>
                    <a:pt x="374650" y="1903730"/>
                    <a:pt x="427990" y="1939290"/>
                  </a:cubicBezTo>
                  <a:cubicBezTo>
                    <a:pt x="539750" y="2012950"/>
                    <a:pt x="673100" y="2054860"/>
                    <a:pt x="801370" y="2090420"/>
                  </a:cubicBezTo>
                  <a:cubicBezTo>
                    <a:pt x="831850" y="2099310"/>
                    <a:pt x="863600" y="2106930"/>
                    <a:pt x="895350" y="2113280"/>
                  </a:cubicBezTo>
                  <a:cubicBezTo>
                    <a:pt x="944880" y="2123440"/>
                    <a:pt x="994410" y="2134870"/>
                    <a:pt x="1043940" y="2137410"/>
                  </a:cubicBezTo>
                  <a:cubicBezTo>
                    <a:pt x="1083310" y="2139950"/>
                    <a:pt x="1123950" y="2136140"/>
                    <a:pt x="1163320" y="2133600"/>
                  </a:cubicBezTo>
                  <a:cubicBezTo>
                    <a:pt x="1216660" y="2129790"/>
                    <a:pt x="1270000" y="2124710"/>
                    <a:pt x="1323340" y="2113280"/>
                  </a:cubicBezTo>
                  <a:cubicBezTo>
                    <a:pt x="1375410" y="2101850"/>
                    <a:pt x="1424940" y="2084070"/>
                    <a:pt x="1473200" y="2062480"/>
                  </a:cubicBezTo>
                  <a:cubicBezTo>
                    <a:pt x="1549400" y="2029460"/>
                    <a:pt x="1623060" y="1983740"/>
                    <a:pt x="1678940" y="1921510"/>
                  </a:cubicBezTo>
                  <a:cubicBezTo>
                    <a:pt x="1739900" y="1852930"/>
                    <a:pt x="1798320" y="1783080"/>
                    <a:pt x="1847850" y="1705610"/>
                  </a:cubicBezTo>
                  <a:cubicBezTo>
                    <a:pt x="1896110" y="1630680"/>
                    <a:pt x="1936750" y="1550670"/>
                    <a:pt x="1976120" y="1469390"/>
                  </a:cubicBezTo>
                  <a:cubicBezTo>
                    <a:pt x="2007870" y="1403350"/>
                    <a:pt x="2039620" y="1334770"/>
                    <a:pt x="2056130" y="1262380"/>
                  </a:cubicBezTo>
                  <a:cubicBezTo>
                    <a:pt x="2067560" y="1212850"/>
                    <a:pt x="2077720" y="1162050"/>
                    <a:pt x="2082800" y="1112520"/>
                  </a:cubicBezTo>
                  <a:cubicBezTo>
                    <a:pt x="2086610" y="1074420"/>
                    <a:pt x="2087880" y="1037590"/>
                    <a:pt x="2087880" y="1000760"/>
                  </a:cubicBezTo>
                  <a:cubicBezTo>
                    <a:pt x="2087880" y="910590"/>
                    <a:pt x="2082800" y="820420"/>
                    <a:pt x="2067560" y="731520"/>
                  </a:cubicBezTo>
                  <a:cubicBezTo>
                    <a:pt x="2061210" y="695960"/>
                    <a:pt x="2052320" y="661670"/>
                    <a:pt x="2039620" y="628650"/>
                  </a:cubicBezTo>
                  <a:cubicBezTo>
                    <a:pt x="2019300" y="581660"/>
                    <a:pt x="2002790" y="533400"/>
                    <a:pt x="1979930" y="486410"/>
                  </a:cubicBezTo>
                  <a:close/>
                </a:path>
              </a:pathLst>
            </a:custGeom>
            <a:blipFill>
              <a:blip r:embed="rId2"/>
              <a:stretch>
                <a:fillRect l="-4042" r="-230835"/>
              </a:stretch>
            </a:blipFill>
          </p:spPr>
        </p:sp>
      </p:grpSp>
      <p:sp>
        <p:nvSpPr>
          <p:cNvPr id="4" name="TextBox 4"/>
          <p:cNvSpPr txBox="1"/>
          <p:nvPr/>
        </p:nvSpPr>
        <p:spPr>
          <a:xfrm>
            <a:off x="7451400" y="9518947"/>
            <a:ext cx="3385199" cy="506553"/>
          </a:xfrm>
          <a:prstGeom prst="rect">
            <a:avLst/>
          </a:prstGeom>
        </p:spPr>
        <p:txBody>
          <a:bodyPr lIns="0" tIns="0" rIns="0" bIns="0" rtlCol="0" anchor="t">
            <a:spAutoFit/>
          </a:bodyPr>
          <a:lstStyle/>
          <a:p>
            <a:pPr algn="ctr">
              <a:lnSpc>
                <a:spcPts val="4104"/>
              </a:lnSpc>
            </a:pPr>
            <a:r>
              <a:rPr lang="en-US" sz="2931">
                <a:solidFill>
                  <a:srgbClr val="015C60"/>
                </a:solidFill>
                <a:latin typeface="Roboto Condensed"/>
              </a:rPr>
              <a:t>#FamilyCentredECI</a:t>
            </a:r>
          </a:p>
        </p:txBody>
      </p:sp>
      <p:sp>
        <p:nvSpPr>
          <p:cNvPr id="5" name="TextBox 5"/>
          <p:cNvSpPr txBox="1"/>
          <p:nvPr/>
        </p:nvSpPr>
        <p:spPr>
          <a:xfrm>
            <a:off x="387680" y="465868"/>
            <a:ext cx="16833520" cy="2378087"/>
          </a:xfrm>
          <a:prstGeom prst="rect">
            <a:avLst/>
          </a:prstGeom>
        </p:spPr>
        <p:txBody>
          <a:bodyPr wrap="square" lIns="0" tIns="0" rIns="0" bIns="0" rtlCol="0" anchor="t">
            <a:spAutoFit/>
          </a:bodyPr>
          <a:lstStyle/>
          <a:p>
            <a:pPr>
              <a:lnSpc>
                <a:spcPts val="9817"/>
              </a:lnSpc>
            </a:pPr>
            <a:r>
              <a:rPr lang="en-US" sz="5400">
                <a:solidFill>
                  <a:srgbClr val="015C60"/>
                </a:solidFill>
                <a:latin typeface="Open Sans Extra Bold"/>
              </a:rPr>
              <a:t>Augmentative and alternative communication: AAC</a:t>
            </a:r>
          </a:p>
        </p:txBody>
      </p:sp>
      <p:sp>
        <p:nvSpPr>
          <p:cNvPr id="6" name="TextBox 6"/>
          <p:cNvSpPr txBox="1"/>
          <p:nvPr/>
        </p:nvSpPr>
        <p:spPr>
          <a:xfrm>
            <a:off x="387680" y="3246766"/>
            <a:ext cx="17136663" cy="6602257"/>
          </a:xfrm>
          <a:prstGeom prst="rect">
            <a:avLst/>
          </a:prstGeom>
        </p:spPr>
        <p:txBody>
          <a:bodyPr lIns="0" tIns="0" rIns="0" bIns="0" rtlCol="0" anchor="t">
            <a:spAutoFit/>
          </a:bodyPr>
          <a:lstStyle/>
          <a:p>
            <a:pPr marL="571500" indent="-571500">
              <a:lnSpc>
                <a:spcPts val="5151"/>
              </a:lnSpc>
              <a:buFont typeface="Arial" panose="020B0604020202020204" pitchFamily="34" charset="0"/>
              <a:buChar char="•"/>
            </a:pPr>
            <a:r>
              <a:rPr lang="en-US" sz="3679">
                <a:solidFill>
                  <a:srgbClr val="000000"/>
                </a:solidFill>
                <a:latin typeface="Lato"/>
              </a:rPr>
              <a:t>AAC services &amp; supports are considered to be the first line of communication intervention services &amp; supports when speech does not develop as expected (</a:t>
            </a:r>
            <a:r>
              <a:rPr lang="en-US" sz="3679" err="1">
                <a:solidFill>
                  <a:srgbClr val="000000"/>
                </a:solidFill>
                <a:latin typeface="Lato"/>
              </a:rPr>
              <a:t>Romski</a:t>
            </a:r>
            <a:r>
              <a:rPr lang="en-US" sz="3679">
                <a:solidFill>
                  <a:srgbClr val="000000"/>
                </a:solidFill>
                <a:latin typeface="Lato"/>
              </a:rPr>
              <a:t> et al., 2015)</a:t>
            </a:r>
          </a:p>
          <a:p>
            <a:pPr marL="571500" indent="-571500">
              <a:lnSpc>
                <a:spcPts val="5151"/>
              </a:lnSpc>
              <a:buFont typeface="Arial" panose="020B0604020202020204" pitchFamily="34" charset="0"/>
              <a:buChar char="•"/>
            </a:pPr>
            <a:r>
              <a:rPr lang="en-US" sz="3679">
                <a:solidFill>
                  <a:srgbClr val="000000"/>
                </a:solidFill>
                <a:latin typeface="Lato"/>
              </a:rPr>
              <a:t>Parents play a vital role in the development of language &amp; communication skills for the young child (Smith et al., 2016)</a:t>
            </a:r>
          </a:p>
          <a:p>
            <a:pPr marL="571500" indent="-571500">
              <a:lnSpc>
                <a:spcPts val="5151"/>
              </a:lnSpc>
              <a:buFont typeface="Arial" panose="020B0604020202020204" pitchFamily="34" charset="0"/>
              <a:buChar char="•"/>
            </a:pPr>
            <a:r>
              <a:rPr lang="en-US" sz="3679">
                <a:solidFill>
                  <a:srgbClr val="000000"/>
                </a:solidFill>
                <a:latin typeface="Lato"/>
              </a:rPr>
              <a:t>Best outcomes in AAC are achieved when parents are committed to the use of AAC</a:t>
            </a:r>
          </a:p>
          <a:p>
            <a:pPr marL="571500" indent="-571500">
              <a:lnSpc>
                <a:spcPts val="5151"/>
              </a:lnSpc>
              <a:buFont typeface="Arial" panose="020B0604020202020204" pitchFamily="34" charset="0"/>
              <a:buChar char="•"/>
            </a:pPr>
            <a:r>
              <a:rPr lang="en-US" sz="3679">
                <a:solidFill>
                  <a:srgbClr val="000000"/>
                </a:solidFill>
                <a:latin typeface="Lato"/>
              </a:rPr>
              <a:t>In early childhood, parents need to be the primary implementers of AAC as children spend a lot of time at home</a:t>
            </a:r>
          </a:p>
          <a:p>
            <a:pPr marL="571500" indent="-571500">
              <a:lnSpc>
                <a:spcPts val="5151"/>
              </a:lnSpc>
              <a:buFont typeface="Arial" panose="020B0604020202020204" pitchFamily="34" charset="0"/>
              <a:buChar char="•"/>
            </a:pPr>
            <a:endParaRPr lang="en-US" sz="3679">
              <a:solidFill>
                <a:srgbClr val="000000"/>
              </a:solidFill>
              <a:latin typeface="Lato"/>
            </a:endParaRPr>
          </a:p>
        </p:txBody>
      </p:sp>
      <p:grpSp>
        <p:nvGrpSpPr>
          <p:cNvPr id="7" name="Group 7"/>
          <p:cNvGrpSpPr>
            <a:grpSpLocks noChangeAspect="1"/>
          </p:cNvGrpSpPr>
          <p:nvPr/>
        </p:nvGrpSpPr>
        <p:grpSpPr>
          <a:xfrm rot="-953645">
            <a:off x="16042462" y="-4493317"/>
            <a:ext cx="6812121" cy="6811345"/>
            <a:chOff x="0" y="0"/>
            <a:chExt cx="6350013" cy="6349289"/>
          </a:xfrm>
        </p:grpSpPr>
        <p:sp>
          <p:nvSpPr>
            <p:cNvPr id="8" name="Freeform 8"/>
            <p:cNvSpPr/>
            <p:nvPr/>
          </p:nvSpPr>
          <p:spPr>
            <a:xfrm>
              <a:off x="-95250" y="-95136"/>
              <a:ext cx="6540525" cy="6539573"/>
            </a:xfrm>
            <a:custGeom>
              <a:avLst/>
              <a:gdLst/>
              <a:ahLst/>
              <a:cxnLst/>
              <a:rect l="l" t="t" r="r" b="b"/>
              <a:pathLst>
                <a:path w="6540525" h="6539573">
                  <a:moveTo>
                    <a:pt x="5684545" y="1101865"/>
                  </a:moveTo>
                  <a:cubicBezTo>
                    <a:pt x="5560364" y="886829"/>
                    <a:pt x="5335181" y="766521"/>
                    <a:pt x="5103533" y="766356"/>
                  </a:cubicBezTo>
                  <a:lnTo>
                    <a:pt x="5103571" y="766318"/>
                  </a:lnTo>
                  <a:cubicBezTo>
                    <a:pt x="4871923" y="766115"/>
                    <a:pt x="4646701" y="645821"/>
                    <a:pt x="4522559" y="430810"/>
                  </a:cubicBezTo>
                  <a:cubicBezTo>
                    <a:pt x="4337317" y="109919"/>
                    <a:pt x="3927030" y="0"/>
                    <a:pt x="3606140" y="185281"/>
                  </a:cubicBezTo>
                  <a:lnTo>
                    <a:pt x="3606089" y="185319"/>
                  </a:lnTo>
                  <a:lnTo>
                    <a:pt x="3606089" y="185115"/>
                  </a:lnTo>
                  <a:cubicBezTo>
                    <a:pt x="3406788" y="299936"/>
                    <a:pt x="3153854" y="309029"/>
                    <a:pt x="2939771" y="187630"/>
                  </a:cubicBezTo>
                  <a:cubicBezTo>
                    <a:pt x="2836743" y="126902"/>
                    <a:pt x="2719296" y="94958"/>
                    <a:pt x="2599703" y="95136"/>
                  </a:cubicBezTo>
                  <a:cubicBezTo>
                    <a:pt x="2351405" y="95136"/>
                    <a:pt x="2134641" y="230048"/>
                    <a:pt x="2018614" y="430568"/>
                  </a:cubicBezTo>
                  <a:lnTo>
                    <a:pt x="2018614" y="430530"/>
                  </a:lnTo>
                  <a:cubicBezTo>
                    <a:pt x="1902625" y="631012"/>
                    <a:pt x="1685811" y="765925"/>
                    <a:pt x="1437551" y="765925"/>
                  </a:cubicBezTo>
                  <a:cubicBezTo>
                    <a:pt x="1067029" y="765925"/>
                    <a:pt x="766686" y="1066267"/>
                    <a:pt x="766686" y="1436789"/>
                  </a:cubicBezTo>
                  <a:lnTo>
                    <a:pt x="766686" y="1436866"/>
                  </a:lnTo>
                  <a:lnTo>
                    <a:pt x="766483" y="1436789"/>
                  </a:lnTo>
                  <a:cubicBezTo>
                    <a:pt x="766280" y="1666672"/>
                    <a:pt x="647802" y="1890154"/>
                    <a:pt x="435902" y="2014906"/>
                  </a:cubicBezTo>
                  <a:cubicBezTo>
                    <a:pt x="331646" y="2073744"/>
                    <a:pt x="245134" y="2159541"/>
                    <a:pt x="185433" y="2263305"/>
                  </a:cubicBezTo>
                  <a:cubicBezTo>
                    <a:pt x="61277" y="2478367"/>
                    <a:pt x="69723" y="2733523"/>
                    <a:pt x="185395" y="2934246"/>
                  </a:cubicBezTo>
                  <a:lnTo>
                    <a:pt x="185357" y="2934246"/>
                  </a:lnTo>
                  <a:cubicBezTo>
                    <a:pt x="300939" y="3134932"/>
                    <a:pt x="309385" y="3390113"/>
                    <a:pt x="185230" y="3605149"/>
                  </a:cubicBezTo>
                  <a:cubicBezTo>
                    <a:pt x="0" y="3926002"/>
                    <a:pt x="109906" y="4336288"/>
                    <a:pt x="430797" y="4521569"/>
                  </a:cubicBezTo>
                  <a:lnTo>
                    <a:pt x="430835" y="4521607"/>
                  </a:lnTo>
                  <a:lnTo>
                    <a:pt x="430708" y="4521695"/>
                  </a:lnTo>
                  <a:cubicBezTo>
                    <a:pt x="631228" y="4637634"/>
                    <a:pt x="766077" y="4854448"/>
                    <a:pt x="766077" y="5102746"/>
                  </a:cubicBezTo>
                  <a:cubicBezTo>
                    <a:pt x="766077" y="5473268"/>
                    <a:pt x="1066419" y="5773611"/>
                    <a:pt x="1436929" y="5773611"/>
                  </a:cubicBezTo>
                  <a:cubicBezTo>
                    <a:pt x="1685239" y="5773611"/>
                    <a:pt x="1901965" y="5908497"/>
                    <a:pt x="2018030" y="6109018"/>
                  </a:cubicBezTo>
                  <a:cubicBezTo>
                    <a:pt x="2134019" y="6309449"/>
                    <a:pt x="2350821" y="6444425"/>
                    <a:pt x="2599093" y="6444425"/>
                  </a:cubicBezTo>
                  <a:cubicBezTo>
                    <a:pt x="2718685" y="6444579"/>
                    <a:pt x="2836127" y="6412633"/>
                    <a:pt x="2939161" y="6351918"/>
                  </a:cubicBezTo>
                  <a:cubicBezTo>
                    <a:pt x="3153194" y="6230544"/>
                    <a:pt x="3406191" y="6239637"/>
                    <a:pt x="3605479" y="6354496"/>
                  </a:cubicBezTo>
                  <a:lnTo>
                    <a:pt x="3605479" y="6354255"/>
                  </a:lnTo>
                  <a:lnTo>
                    <a:pt x="3605517" y="6354331"/>
                  </a:lnTo>
                  <a:cubicBezTo>
                    <a:pt x="3926408" y="6539573"/>
                    <a:pt x="4336694" y="6429617"/>
                    <a:pt x="4521987" y="6108764"/>
                  </a:cubicBezTo>
                  <a:cubicBezTo>
                    <a:pt x="4646130" y="5893766"/>
                    <a:pt x="4871314" y="5773446"/>
                    <a:pt x="5102961" y="5773281"/>
                  </a:cubicBezTo>
                  <a:lnTo>
                    <a:pt x="5102911" y="5773192"/>
                  </a:lnTo>
                  <a:cubicBezTo>
                    <a:pt x="5334558" y="5773027"/>
                    <a:pt x="5559780" y="5652707"/>
                    <a:pt x="5683885" y="5437709"/>
                  </a:cubicBezTo>
                  <a:cubicBezTo>
                    <a:pt x="5745010" y="5331855"/>
                    <a:pt x="5774017" y="5216234"/>
                    <a:pt x="5773890" y="5102213"/>
                  </a:cubicBezTo>
                  <a:lnTo>
                    <a:pt x="5773979" y="5102290"/>
                  </a:lnTo>
                  <a:cubicBezTo>
                    <a:pt x="5774182" y="4878846"/>
                    <a:pt x="5886145" y="4661358"/>
                    <a:pt x="6087059" y="4534828"/>
                  </a:cubicBezTo>
                  <a:cubicBezTo>
                    <a:pt x="6195364" y="4477881"/>
                    <a:pt x="6289357" y="4390620"/>
                    <a:pt x="6355029" y="4276866"/>
                  </a:cubicBezTo>
                  <a:cubicBezTo>
                    <a:pt x="6479222" y="4061753"/>
                    <a:pt x="6470777" y="3806572"/>
                    <a:pt x="6355118" y="3605886"/>
                  </a:cubicBezTo>
                  <a:lnTo>
                    <a:pt x="6355156" y="3605886"/>
                  </a:lnTo>
                  <a:cubicBezTo>
                    <a:pt x="6239535" y="3405201"/>
                    <a:pt x="6231077" y="3150020"/>
                    <a:pt x="6355245" y="2934971"/>
                  </a:cubicBezTo>
                  <a:cubicBezTo>
                    <a:pt x="6540525" y="2614080"/>
                    <a:pt x="6430568" y="2203832"/>
                    <a:pt x="6109677" y="2018552"/>
                  </a:cubicBezTo>
                  <a:lnTo>
                    <a:pt x="6109627" y="2018501"/>
                  </a:lnTo>
                  <a:lnTo>
                    <a:pt x="6109754" y="2018463"/>
                  </a:lnTo>
                  <a:cubicBezTo>
                    <a:pt x="5910847" y="1903375"/>
                    <a:pt x="5776557" y="1689088"/>
                    <a:pt x="5774436" y="1443267"/>
                  </a:cubicBezTo>
                  <a:cubicBezTo>
                    <a:pt x="5775604" y="1327265"/>
                    <a:pt x="5746686" y="1209536"/>
                    <a:pt x="5684545" y="1101865"/>
                  </a:cubicBezTo>
                </a:path>
              </a:pathLst>
            </a:custGeom>
            <a:solidFill>
              <a:srgbClr val="F0B238">
                <a:alpha val="46667"/>
              </a:srgbClr>
            </a:solidFill>
            <a:ln w="12700">
              <a:noFill/>
            </a:ln>
          </p:spPr>
        </p:sp>
      </p:grpSp>
      <p:grpSp>
        <p:nvGrpSpPr>
          <p:cNvPr id="9" name="Group 9"/>
          <p:cNvGrpSpPr>
            <a:grpSpLocks noChangeAspect="1"/>
          </p:cNvGrpSpPr>
          <p:nvPr/>
        </p:nvGrpSpPr>
        <p:grpSpPr>
          <a:xfrm rot="-953645">
            <a:off x="-1759368" y="9368068"/>
            <a:ext cx="3518736" cy="3518335"/>
            <a:chOff x="0" y="0"/>
            <a:chExt cx="6350013" cy="6349289"/>
          </a:xfrm>
        </p:grpSpPr>
        <p:sp>
          <p:nvSpPr>
            <p:cNvPr id="10" name="Freeform 10"/>
            <p:cNvSpPr/>
            <p:nvPr/>
          </p:nvSpPr>
          <p:spPr>
            <a:xfrm>
              <a:off x="-95250" y="-95136"/>
              <a:ext cx="6540525" cy="6539573"/>
            </a:xfrm>
            <a:custGeom>
              <a:avLst/>
              <a:gdLst/>
              <a:ahLst/>
              <a:cxnLst/>
              <a:rect l="l" t="t" r="r" b="b"/>
              <a:pathLst>
                <a:path w="6540525" h="6539573">
                  <a:moveTo>
                    <a:pt x="5684545" y="1101865"/>
                  </a:moveTo>
                  <a:cubicBezTo>
                    <a:pt x="5560364" y="886829"/>
                    <a:pt x="5335181" y="766521"/>
                    <a:pt x="5103533" y="766356"/>
                  </a:cubicBezTo>
                  <a:lnTo>
                    <a:pt x="5103571" y="766318"/>
                  </a:lnTo>
                  <a:cubicBezTo>
                    <a:pt x="4871923" y="766115"/>
                    <a:pt x="4646701" y="645821"/>
                    <a:pt x="4522559" y="430810"/>
                  </a:cubicBezTo>
                  <a:cubicBezTo>
                    <a:pt x="4337317" y="109919"/>
                    <a:pt x="3927030" y="0"/>
                    <a:pt x="3606140" y="185281"/>
                  </a:cubicBezTo>
                  <a:lnTo>
                    <a:pt x="3606089" y="185319"/>
                  </a:lnTo>
                  <a:lnTo>
                    <a:pt x="3606089" y="185115"/>
                  </a:lnTo>
                  <a:cubicBezTo>
                    <a:pt x="3406788" y="299936"/>
                    <a:pt x="3153854" y="309029"/>
                    <a:pt x="2939771" y="187630"/>
                  </a:cubicBezTo>
                  <a:cubicBezTo>
                    <a:pt x="2836743" y="126902"/>
                    <a:pt x="2719296" y="94958"/>
                    <a:pt x="2599703" y="95136"/>
                  </a:cubicBezTo>
                  <a:cubicBezTo>
                    <a:pt x="2351405" y="95136"/>
                    <a:pt x="2134641" y="230048"/>
                    <a:pt x="2018614" y="430568"/>
                  </a:cubicBezTo>
                  <a:lnTo>
                    <a:pt x="2018614" y="430530"/>
                  </a:lnTo>
                  <a:cubicBezTo>
                    <a:pt x="1902625" y="631012"/>
                    <a:pt x="1685811" y="765925"/>
                    <a:pt x="1437551" y="765925"/>
                  </a:cubicBezTo>
                  <a:cubicBezTo>
                    <a:pt x="1067029" y="765925"/>
                    <a:pt x="766686" y="1066267"/>
                    <a:pt x="766686" y="1436789"/>
                  </a:cubicBezTo>
                  <a:lnTo>
                    <a:pt x="766686" y="1436866"/>
                  </a:lnTo>
                  <a:lnTo>
                    <a:pt x="766483" y="1436789"/>
                  </a:lnTo>
                  <a:cubicBezTo>
                    <a:pt x="766280" y="1666672"/>
                    <a:pt x="647802" y="1890154"/>
                    <a:pt x="435902" y="2014906"/>
                  </a:cubicBezTo>
                  <a:cubicBezTo>
                    <a:pt x="331646" y="2073744"/>
                    <a:pt x="245134" y="2159541"/>
                    <a:pt x="185433" y="2263305"/>
                  </a:cubicBezTo>
                  <a:cubicBezTo>
                    <a:pt x="61277" y="2478367"/>
                    <a:pt x="69723" y="2733523"/>
                    <a:pt x="185395" y="2934246"/>
                  </a:cubicBezTo>
                  <a:lnTo>
                    <a:pt x="185357" y="2934246"/>
                  </a:lnTo>
                  <a:cubicBezTo>
                    <a:pt x="300939" y="3134932"/>
                    <a:pt x="309385" y="3390113"/>
                    <a:pt x="185230" y="3605149"/>
                  </a:cubicBezTo>
                  <a:cubicBezTo>
                    <a:pt x="0" y="3926002"/>
                    <a:pt x="109906" y="4336288"/>
                    <a:pt x="430797" y="4521569"/>
                  </a:cubicBezTo>
                  <a:lnTo>
                    <a:pt x="430835" y="4521607"/>
                  </a:lnTo>
                  <a:lnTo>
                    <a:pt x="430708" y="4521695"/>
                  </a:lnTo>
                  <a:cubicBezTo>
                    <a:pt x="631228" y="4637634"/>
                    <a:pt x="766077" y="4854448"/>
                    <a:pt x="766077" y="5102746"/>
                  </a:cubicBezTo>
                  <a:cubicBezTo>
                    <a:pt x="766077" y="5473268"/>
                    <a:pt x="1066419" y="5773611"/>
                    <a:pt x="1436929" y="5773611"/>
                  </a:cubicBezTo>
                  <a:cubicBezTo>
                    <a:pt x="1685239" y="5773611"/>
                    <a:pt x="1901965" y="5908497"/>
                    <a:pt x="2018030" y="6109018"/>
                  </a:cubicBezTo>
                  <a:cubicBezTo>
                    <a:pt x="2134019" y="6309449"/>
                    <a:pt x="2350821" y="6444425"/>
                    <a:pt x="2599093" y="6444425"/>
                  </a:cubicBezTo>
                  <a:cubicBezTo>
                    <a:pt x="2718685" y="6444579"/>
                    <a:pt x="2836127" y="6412633"/>
                    <a:pt x="2939161" y="6351918"/>
                  </a:cubicBezTo>
                  <a:cubicBezTo>
                    <a:pt x="3153194" y="6230544"/>
                    <a:pt x="3406191" y="6239637"/>
                    <a:pt x="3605479" y="6354496"/>
                  </a:cubicBezTo>
                  <a:lnTo>
                    <a:pt x="3605479" y="6354255"/>
                  </a:lnTo>
                  <a:lnTo>
                    <a:pt x="3605517" y="6354331"/>
                  </a:lnTo>
                  <a:cubicBezTo>
                    <a:pt x="3926408" y="6539573"/>
                    <a:pt x="4336694" y="6429617"/>
                    <a:pt x="4521987" y="6108764"/>
                  </a:cubicBezTo>
                  <a:cubicBezTo>
                    <a:pt x="4646130" y="5893766"/>
                    <a:pt x="4871314" y="5773446"/>
                    <a:pt x="5102961" y="5773281"/>
                  </a:cubicBezTo>
                  <a:lnTo>
                    <a:pt x="5102911" y="5773192"/>
                  </a:lnTo>
                  <a:cubicBezTo>
                    <a:pt x="5334558" y="5773027"/>
                    <a:pt x="5559780" y="5652707"/>
                    <a:pt x="5683885" y="5437709"/>
                  </a:cubicBezTo>
                  <a:cubicBezTo>
                    <a:pt x="5745010" y="5331855"/>
                    <a:pt x="5774017" y="5216234"/>
                    <a:pt x="5773890" y="5102213"/>
                  </a:cubicBezTo>
                  <a:lnTo>
                    <a:pt x="5773979" y="5102290"/>
                  </a:lnTo>
                  <a:cubicBezTo>
                    <a:pt x="5774182" y="4878846"/>
                    <a:pt x="5886145" y="4661358"/>
                    <a:pt x="6087059" y="4534828"/>
                  </a:cubicBezTo>
                  <a:cubicBezTo>
                    <a:pt x="6195364" y="4477881"/>
                    <a:pt x="6289357" y="4390620"/>
                    <a:pt x="6355029" y="4276866"/>
                  </a:cubicBezTo>
                  <a:cubicBezTo>
                    <a:pt x="6479222" y="4061753"/>
                    <a:pt x="6470777" y="3806572"/>
                    <a:pt x="6355118" y="3605886"/>
                  </a:cubicBezTo>
                  <a:lnTo>
                    <a:pt x="6355156" y="3605886"/>
                  </a:lnTo>
                  <a:cubicBezTo>
                    <a:pt x="6239535" y="3405201"/>
                    <a:pt x="6231077" y="3150020"/>
                    <a:pt x="6355245" y="2934971"/>
                  </a:cubicBezTo>
                  <a:cubicBezTo>
                    <a:pt x="6540525" y="2614080"/>
                    <a:pt x="6430568" y="2203832"/>
                    <a:pt x="6109677" y="2018552"/>
                  </a:cubicBezTo>
                  <a:lnTo>
                    <a:pt x="6109627" y="2018501"/>
                  </a:lnTo>
                  <a:lnTo>
                    <a:pt x="6109754" y="2018463"/>
                  </a:lnTo>
                  <a:cubicBezTo>
                    <a:pt x="5910847" y="1903375"/>
                    <a:pt x="5776557" y="1689088"/>
                    <a:pt x="5774436" y="1443267"/>
                  </a:cubicBezTo>
                  <a:cubicBezTo>
                    <a:pt x="5775604" y="1327265"/>
                    <a:pt x="5746686" y="1209536"/>
                    <a:pt x="5684545" y="1101865"/>
                  </a:cubicBezTo>
                </a:path>
              </a:pathLst>
            </a:custGeom>
            <a:solidFill>
              <a:srgbClr val="F0B238">
                <a:alpha val="46667"/>
              </a:srgbClr>
            </a:solidFill>
            <a:ln w="12700">
              <a:noFill/>
            </a:ln>
          </p:spPr>
        </p:sp>
      </p:grpSp>
    </p:spTree>
    <p:extLst>
      <p:ext uri="{BB962C8B-B14F-4D97-AF65-F5344CB8AC3E}">
        <p14:creationId xmlns:p14="http://schemas.microsoft.com/office/powerpoint/2010/main" val="39244237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16501409" y="8481958"/>
            <a:ext cx="1515782" cy="1552685"/>
            <a:chOff x="0" y="0"/>
            <a:chExt cx="2086610" cy="2137410"/>
          </a:xfrm>
        </p:grpSpPr>
        <p:sp>
          <p:nvSpPr>
            <p:cNvPr id="3" name="Freeform 3"/>
            <p:cNvSpPr/>
            <p:nvPr/>
          </p:nvSpPr>
          <p:spPr>
            <a:xfrm>
              <a:off x="2540" y="-2540"/>
              <a:ext cx="2087880" cy="2139950"/>
            </a:xfrm>
            <a:custGeom>
              <a:avLst/>
              <a:gdLst/>
              <a:ahLst/>
              <a:cxnLst/>
              <a:rect l="l" t="t" r="r" b="b"/>
              <a:pathLst>
                <a:path w="2087880" h="2139950">
                  <a:moveTo>
                    <a:pt x="1979930" y="486410"/>
                  </a:moveTo>
                  <a:cubicBezTo>
                    <a:pt x="1964690" y="454660"/>
                    <a:pt x="1948180" y="422910"/>
                    <a:pt x="1929130" y="393700"/>
                  </a:cubicBezTo>
                  <a:cubicBezTo>
                    <a:pt x="1908810" y="363220"/>
                    <a:pt x="1888490" y="330200"/>
                    <a:pt x="1861820" y="304800"/>
                  </a:cubicBezTo>
                  <a:cubicBezTo>
                    <a:pt x="1836420" y="280670"/>
                    <a:pt x="1808480" y="257810"/>
                    <a:pt x="1780540" y="236220"/>
                  </a:cubicBezTo>
                  <a:cubicBezTo>
                    <a:pt x="1725930" y="193040"/>
                    <a:pt x="1666240" y="154940"/>
                    <a:pt x="1606550" y="119380"/>
                  </a:cubicBezTo>
                  <a:cubicBezTo>
                    <a:pt x="1537970" y="77470"/>
                    <a:pt x="1461770" y="55880"/>
                    <a:pt x="1384300" y="34290"/>
                  </a:cubicBezTo>
                  <a:cubicBezTo>
                    <a:pt x="1337310" y="21590"/>
                    <a:pt x="1289050" y="11430"/>
                    <a:pt x="1239520" y="5080"/>
                  </a:cubicBezTo>
                  <a:cubicBezTo>
                    <a:pt x="1203960" y="0"/>
                    <a:pt x="1165860" y="2540"/>
                    <a:pt x="1129030" y="6350"/>
                  </a:cubicBezTo>
                  <a:cubicBezTo>
                    <a:pt x="1079500" y="10160"/>
                    <a:pt x="1029970" y="13970"/>
                    <a:pt x="980440" y="22860"/>
                  </a:cubicBezTo>
                  <a:cubicBezTo>
                    <a:pt x="943610" y="24130"/>
                    <a:pt x="908050" y="25400"/>
                    <a:pt x="869950" y="29210"/>
                  </a:cubicBezTo>
                  <a:cubicBezTo>
                    <a:pt x="850900" y="30480"/>
                    <a:pt x="831850" y="33020"/>
                    <a:pt x="812800" y="35560"/>
                  </a:cubicBezTo>
                  <a:cubicBezTo>
                    <a:pt x="800100" y="38100"/>
                    <a:pt x="788670" y="40640"/>
                    <a:pt x="777240" y="43180"/>
                  </a:cubicBezTo>
                  <a:cubicBezTo>
                    <a:pt x="730250" y="54610"/>
                    <a:pt x="685800" y="74930"/>
                    <a:pt x="645160" y="96520"/>
                  </a:cubicBezTo>
                  <a:cubicBezTo>
                    <a:pt x="562610" y="139700"/>
                    <a:pt x="483870" y="190500"/>
                    <a:pt x="411480" y="247650"/>
                  </a:cubicBezTo>
                  <a:cubicBezTo>
                    <a:pt x="381000" y="271780"/>
                    <a:pt x="351790" y="297180"/>
                    <a:pt x="322580" y="323850"/>
                  </a:cubicBezTo>
                  <a:cubicBezTo>
                    <a:pt x="270510" y="372110"/>
                    <a:pt x="227330" y="429260"/>
                    <a:pt x="187960" y="487680"/>
                  </a:cubicBezTo>
                  <a:cubicBezTo>
                    <a:pt x="158750" y="529590"/>
                    <a:pt x="134620" y="577850"/>
                    <a:pt x="114300" y="623570"/>
                  </a:cubicBezTo>
                  <a:cubicBezTo>
                    <a:pt x="99060" y="657860"/>
                    <a:pt x="82550" y="692150"/>
                    <a:pt x="72390" y="728980"/>
                  </a:cubicBezTo>
                  <a:cubicBezTo>
                    <a:pt x="44450" y="819150"/>
                    <a:pt x="22860" y="910590"/>
                    <a:pt x="8890" y="1003300"/>
                  </a:cubicBezTo>
                  <a:cubicBezTo>
                    <a:pt x="3810" y="1040130"/>
                    <a:pt x="1270" y="1076960"/>
                    <a:pt x="0" y="1115060"/>
                  </a:cubicBezTo>
                  <a:lnTo>
                    <a:pt x="0" y="1165860"/>
                  </a:lnTo>
                  <a:cubicBezTo>
                    <a:pt x="1270" y="1197610"/>
                    <a:pt x="2540" y="1236980"/>
                    <a:pt x="8890" y="1268730"/>
                  </a:cubicBezTo>
                  <a:cubicBezTo>
                    <a:pt x="15240" y="1305560"/>
                    <a:pt x="21590" y="1343660"/>
                    <a:pt x="31750" y="1379220"/>
                  </a:cubicBezTo>
                  <a:cubicBezTo>
                    <a:pt x="54610" y="1452880"/>
                    <a:pt x="78740" y="1527810"/>
                    <a:pt x="118110" y="1595120"/>
                  </a:cubicBezTo>
                  <a:cubicBezTo>
                    <a:pt x="138430" y="1629410"/>
                    <a:pt x="160020" y="1663700"/>
                    <a:pt x="182880" y="1695450"/>
                  </a:cubicBezTo>
                  <a:cubicBezTo>
                    <a:pt x="212090" y="1738630"/>
                    <a:pt x="241300" y="1780540"/>
                    <a:pt x="278130" y="1817370"/>
                  </a:cubicBezTo>
                  <a:cubicBezTo>
                    <a:pt x="322580" y="1863090"/>
                    <a:pt x="374650" y="1903730"/>
                    <a:pt x="427990" y="1939290"/>
                  </a:cubicBezTo>
                  <a:cubicBezTo>
                    <a:pt x="539750" y="2012950"/>
                    <a:pt x="673100" y="2054860"/>
                    <a:pt x="801370" y="2090420"/>
                  </a:cubicBezTo>
                  <a:cubicBezTo>
                    <a:pt x="831850" y="2099310"/>
                    <a:pt x="863600" y="2106930"/>
                    <a:pt x="895350" y="2113280"/>
                  </a:cubicBezTo>
                  <a:cubicBezTo>
                    <a:pt x="944880" y="2123440"/>
                    <a:pt x="994410" y="2134870"/>
                    <a:pt x="1043940" y="2137410"/>
                  </a:cubicBezTo>
                  <a:cubicBezTo>
                    <a:pt x="1083310" y="2139950"/>
                    <a:pt x="1123950" y="2136140"/>
                    <a:pt x="1163320" y="2133600"/>
                  </a:cubicBezTo>
                  <a:cubicBezTo>
                    <a:pt x="1216660" y="2129790"/>
                    <a:pt x="1270000" y="2124710"/>
                    <a:pt x="1323340" y="2113280"/>
                  </a:cubicBezTo>
                  <a:cubicBezTo>
                    <a:pt x="1375410" y="2101850"/>
                    <a:pt x="1424940" y="2084070"/>
                    <a:pt x="1473200" y="2062480"/>
                  </a:cubicBezTo>
                  <a:cubicBezTo>
                    <a:pt x="1549400" y="2029460"/>
                    <a:pt x="1623060" y="1983740"/>
                    <a:pt x="1678940" y="1921510"/>
                  </a:cubicBezTo>
                  <a:cubicBezTo>
                    <a:pt x="1739900" y="1852930"/>
                    <a:pt x="1798320" y="1783080"/>
                    <a:pt x="1847850" y="1705610"/>
                  </a:cubicBezTo>
                  <a:cubicBezTo>
                    <a:pt x="1896110" y="1630680"/>
                    <a:pt x="1936750" y="1550670"/>
                    <a:pt x="1976120" y="1469390"/>
                  </a:cubicBezTo>
                  <a:cubicBezTo>
                    <a:pt x="2007870" y="1403350"/>
                    <a:pt x="2039620" y="1334770"/>
                    <a:pt x="2056130" y="1262380"/>
                  </a:cubicBezTo>
                  <a:cubicBezTo>
                    <a:pt x="2067560" y="1212850"/>
                    <a:pt x="2077720" y="1162050"/>
                    <a:pt x="2082800" y="1112520"/>
                  </a:cubicBezTo>
                  <a:cubicBezTo>
                    <a:pt x="2086610" y="1074420"/>
                    <a:pt x="2087880" y="1037590"/>
                    <a:pt x="2087880" y="1000760"/>
                  </a:cubicBezTo>
                  <a:cubicBezTo>
                    <a:pt x="2087880" y="910590"/>
                    <a:pt x="2082800" y="820420"/>
                    <a:pt x="2067560" y="731520"/>
                  </a:cubicBezTo>
                  <a:cubicBezTo>
                    <a:pt x="2061210" y="695960"/>
                    <a:pt x="2052320" y="661670"/>
                    <a:pt x="2039620" y="628650"/>
                  </a:cubicBezTo>
                  <a:cubicBezTo>
                    <a:pt x="2019300" y="581660"/>
                    <a:pt x="2002790" y="533400"/>
                    <a:pt x="1979930" y="486410"/>
                  </a:cubicBezTo>
                  <a:close/>
                </a:path>
              </a:pathLst>
            </a:custGeom>
            <a:blipFill>
              <a:blip r:embed="rId2"/>
              <a:stretch>
                <a:fillRect l="-4042" r="-230835"/>
              </a:stretch>
            </a:blipFill>
          </p:spPr>
        </p:sp>
      </p:grpSp>
      <p:sp>
        <p:nvSpPr>
          <p:cNvPr id="4" name="TextBox 4"/>
          <p:cNvSpPr txBox="1"/>
          <p:nvPr/>
        </p:nvSpPr>
        <p:spPr>
          <a:xfrm>
            <a:off x="7451400" y="9518947"/>
            <a:ext cx="3385199" cy="506553"/>
          </a:xfrm>
          <a:prstGeom prst="rect">
            <a:avLst/>
          </a:prstGeom>
        </p:spPr>
        <p:txBody>
          <a:bodyPr lIns="0" tIns="0" rIns="0" bIns="0" rtlCol="0" anchor="t">
            <a:spAutoFit/>
          </a:bodyPr>
          <a:lstStyle/>
          <a:p>
            <a:pPr algn="ctr">
              <a:lnSpc>
                <a:spcPts val="4104"/>
              </a:lnSpc>
            </a:pPr>
            <a:r>
              <a:rPr lang="en-US" sz="2931">
                <a:solidFill>
                  <a:srgbClr val="015C60"/>
                </a:solidFill>
                <a:latin typeface="Roboto Condensed"/>
              </a:rPr>
              <a:t>#FamilyCentredECI</a:t>
            </a:r>
          </a:p>
        </p:txBody>
      </p:sp>
      <p:sp>
        <p:nvSpPr>
          <p:cNvPr id="5" name="TextBox 5"/>
          <p:cNvSpPr txBox="1"/>
          <p:nvPr/>
        </p:nvSpPr>
        <p:spPr>
          <a:xfrm>
            <a:off x="387680" y="465868"/>
            <a:ext cx="16833520" cy="2378087"/>
          </a:xfrm>
          <a:prstGeom prst="rect">
            <a:avLst/>
          </a:prstGeom>
        </p:spPr>
        <p:txBody>
          <a:bodyPr wrap="square" lIns="0" tIns="0" rIns="0" bIns="0" rtlCol="0" anchor="t">
            <a:spAutoFit/>
          </a:bodyPr>
          <a:lstStyle/>
          <a:p>
            <a:pPr>
              <a:lnSpc>
                <a:spcPts val="9817"/>
              </a:lnSpc>
            </a:pPr>
            <a:r>
              <a:rPr lang="en-US" sz="5400">
                <a:solidFill>
                  <a:srgbClr val="015C60"/>
                </a:solidFill>
                <a:latin typeface="Open Sans Extra Bold"/>
              </a:rPr>
              <a:t>Augmentative and alternative communication: AAC: service delivery</a:t>
            </a:r>
          </a:p>
        </p:txBody>
      </p:sp>
      <p:sp>
        <p:nvSpPr>
          <p:cNvPr id="6" name="TextBox 6"/>
          <p:cNvSpPr txBox="1"/>
          <p:nvPr/>
        </p:nvSpPr>
        <p:spPr>
          <a:xfrm>
            <a:off x="387680" y="3246766"/>
            <a:ext cx="17136663" cy="5935407"/>
          </a:xfrm>
          <a:prstGeom prst="rect">
            <a:avLst/>
          </a:prstGeom>
        </p:spPr>
        <p:txBody>
          <a:bodyPr lIns="0" tIns="0" rIns="0" bIns="0" rtlCol="0" anchor="t">
            <a:spAutoFit/>
          </a:bodyPr>
          <a:lstStyle/>
          <a:p>
            <a:pPr marL="571500" indent="-571500">
              <a:lnSpc>
                <a:spcPts val="5151"/>
              </a:lnSpc>
              <a:buFont typeface="Arial" panose="020B0604020202020204" pitchFamily="34" charset="0"/>
              <a:buChar char="•"/>
            </a:pPr>
            <a:r>
              <a:rPr lang="en-US" sz="3679">
                <a:solidFill>
                  <a:srgbClr val="000000"/>
                </a:solidFill>
                <a:latin typeface="Lato"/>
              </a:rPr>
              <a:t>Shift in service delivery</a:t>
            </a:r>
          </a:p>
          <a:p>
            <a:pPr marL="571500" indent="-571500">
              <a:lnSpc>
                <a:spcPts val="5151"/>
              </a:lnSpc>
              <a:buFont typeface="Arial" panose="020B0604020202020204" pitchFamily="34" charset="0"/>
              <a:buChar char="•"/>
            </a:pPr>
            <a:endParaRPr lang="en-US" sz="3679">
              <a:solidFill>
                <a:srgbClr val="000000"/>
              </a:solidFill>
              <a:latin typeface="Lato"/>
            </a:endParaRPr>
          </a:p>
          <a:p>
            <a:pPr marL="571500" indent="-571500">
              <a:lnSpc>
                <a:spcPts val="5151"/>
              </a:lnSpc>
              <a:buFont typeface="Arial" panose="020B0604020202020204" pitchFamily="34" charset="0"/>
              <a:buChar char="•"/>
            </a:pPr>
            <a:endParaRPr lang="en-US" sz="3679">
              <a:solidFill>
                <a:srgbClr val="000000"/>
              </a:solidFill>
              <a:latin typeface="Lato"/>
            </a:endParaRPr>
          </a:p>
          <a:p>
            <a:pPr marL="571500" indent="-571500">
              <a:lnSpc>
                <a:spcPts val="5151"/>
              </a:lnSpc>
              <a:buFont typeface="Arial" panose="020B0604020202020204" pitchFamily="34" charset="0"/>
              <a:buChar char="•"/>
            </a:pPr>
            <a:endParaRPr lang="en-US" sz="3679">
              <a:solidFill>
                <a:srgbClr val="000000"/>
              </a:solidFill>
              <a:latin typeface="Lato"/>
            </a:endParaRPr>
          </a:p>
          <a:p>
            <a:pPr marL="571500" indent="-571500">
              <a:lnSpc>
                <a:spcPts val="5151"/>
              </a:lnSpc>
              <a:buFont typeface="Arial" panose="020B0604020202020204" pitchFamily="34" charset="0"/>
              <a:buChar char="•"/>
            </a:pPr>
            <a:endParaRPr lang="en-US" sz="3679">
              <a:solidFill>
                <a:srgbClr val="000000"/>
              </a:solidFill>
              <a:latin typeface="Lato"/>
            </a:endParaRPr>
          </a:p>
          <a:p>
            <a:pPr>
              <a:lnSpc>
                <a:spcPts val="5151"/>
              </a:lnSpc>
            </a:pPr>
            <a:endParaRPr lang="en-US" sz="3679">
              <a:solidFill>
                <a:srgbClr val="000000"/>
              </a:solidFill>
              <a:latin typeface="Lato"/>
            </a:endParaRPr>
          </a:p>
          <a:p>
            <a:pPr marL="571500" indent="-571500">
              <a:lnSpc>
                <a:spcPts val="5151"/>
              </a:lnSpc>
              <a:buFont typeface="Arial" panose="020B0604020202020204" pitchFamily="34" charset="0"/>
              <a:buChar char="•"/>
            </a:pPr>
            <a:r>
              <a:rPr lang="en-US" sz="3679">
                <a:solidFill>
                  <a:srgbClr val="000000"/>
                </a:solidFill>
                <a:latin typeface="Lato"/>
              </a:rPr>
              <a:t>Evidence suggests that families (and practitioners too!) need to be very confident in supporting AAC interventions with young children very early on in their development to ensure successful outcomes</a:t>
            </a:r>
          </a:p>
        </p:txBody>
      </p:sp>
      <p:grpSp>
        <p:nvGrpSpPr>
          <p:cNvPr id="7" name="Group 7"/>
          <p:cNvGrpSpPr>
            <a:grpSpLocks noChangeAspect="1"/>
          </p:cNvGrpSpPr>
          <p:nvPr/>
        </p:nvGrpSpPr>
        <p:grpSpPr>
          <a:xfrm rot="-953645">
            <a:off x="16042462" y="-4493317"/>
            <a:ext cx="6812121" cy="6811345"/>
            <a:chOff x="0" y="0"/>
            <a:chExt cx="6350013" cy="6349289"/>
          </a:xfrm>
        </p:grpSpPr>
        <p:sp>
          <p:nvSpPr>
            <p:cNvPr id="8" name="Freeform 8"/>
            <p:cNvSpPr/>
            <p:nvPr/>
          </p:nvSpPr>
          <p:spPr>
            <a:xfrm>
              <a:off x="-95250" y="-95136"/>
              <a:ext cx="6540525" cy="6539573"/>
            </a:xfrm>
            <a:custGeom>
              <a:avLst/>
              <a:gdLst/>
              <a:ahLst/>
              <a:cxnLst/>
              <a:rect l="l" t="t" r="r" b="b"/>
              <a:pathLst>
                <a:path w="6540525" h="6539573">
                  <a:moveTo>
                    <a:pt x="5684545" y="1101865"/>
                  </a:moveTo>
                  <a:cubicBezTo>
                    <a:pt x="5560364" y="886829"/>
                    <a:pt x="5335181" y="766521"/>
                    <a:pt x="5103533" y="766356"/>
                  </a:cubicBezTo>
                  <a:lnTo>
                    <a:pt x="5103571" y="766318"/>
                  </a:lnTo>
                  <a:cubicBezTo>
                    <a:pt x="4871923" y="766115"/>
                    <a:pt x="4646701" y="645821"/>
                    <a:pt x="4522559" y="430810"/>
                  </a:cubicBezTo>
                  <a:cubicBezTo>
                    <a:pt x="4337317" y="109919"/>
                    <a:pt x="3927030" y="0"/>
                    <a:pt x="3606140" y="185281"/>
                  </a:cubicBezTo>
                  <a:lnTo>
                    <a:pt x="3606089" y="185319"/>
                  </a:lnTo>
                  <a:lnTo>
                    <a:pt x="3606089" y="185115"/>
                  </a:lnTo>
                  <a:cubicBezTo>
                    <a:pt x="3406788" y="299936"/>
                    <a:pt x="3153854" y="309029"/>
                    <a:pt x="2939771" y="187630"/>
                  </a:cubicBezTo>
                  <a:cubicBezTo>
                    <a:pt x="2836743" y="126902"/>
                    <a:pt x="2719296" y="94958"/>
                    <a:pt x="2599703" y="95136"/>
                  </a:cubicBezTo>
                  <a:cubicBezTo>
                    <a:pt x="2351405" y="95136"/>
                    <a:pt x="2134641" y="230048"/>
                    <a:pt x="2018614" y="430568"/>
                  </a:cubicBezTo>
                  <a:lnTo>
                    <a:pt x="2018614" y="430530"/>
                  </a:lnTo>
                  <a:cubicBezTo>
                    <a:pt x="1902625" y="631012"/>
                    <a:pt x="1685811" y="765925"/>
                    <a:pt x="1437551" y="765925"/>
                  </a:cubicBezTo>
                  <a:cubicBezTo>
                    <a:pt x="1067029" y="765925"/>
                    <a:pt x="766686" y="1066267"/>
                    <a:pt x="766686" y="1436789"/>
                  </a:cubicBezTo>
                  <a:lnTo>
                    <a:pt x="766686" y="1436866"/>
                  </a:lnTo>
                  <a:lnTo>
                    <a:pt x="766483" y="1436789"/>
                  </a:lnTo>
                  <a:cubicBezTo>
                    <a:pt x="766280" y="1666672"/>
                    <a:pt x="647802" y="1890154"/>
                    <a:pt x="435902" y="2014906"/>
                  </a:cubicBezTo>
                  <a:cubicBezTo>
                    <a:pt x="331646" y="2073744"/>
                    <a:pt x="245134" y="2159541"/>
                    <a:pt x="185433" y="2263305"/>
                  </a:cubicBezTo>
                  <a:cubicBezTo>
                    <a:pt x="61277" y="2478367"/>
                    <a:pt x="69723" y="2733523"/>
                    <a:pt x="185395" y="2934246"/>
                  </a:cubicBezTo>
                  <a:lnTo>
                    <a:pt x="185357" y="2934246"/>
                  </a:lnTo>
                  <a:cubicBezTo>
                    <a:pt x="300939" y="3134932"/>
                    <a:pt x="309385" y="3390113"/>
                    <a:pt x="185230" y="3605149"/>
                  </a:cubicBezTo>
                  <a:cubicBezTo>
                    <a:pt x="0" y="3926002"/>
                    <a:pt x="109906" y="4336288"/>
                    <a:pt x="430797" y="4521569"/>
                  </a:cubicBezTo>
                  <a:lnTo>
                    <a:pt x="430835" y="4521607"/>
                  </a:lnTo>
                  <a:lnTo>
                    <a:pt x="430708" y="4521695"/>
                  </a:lnTo>
                  <a:cubicBezTo>
                    <a:pt x="631228" y="4637634"/>
                    <a:pt x="766077" y="4854448"/>
                    <a:pt x="766077" y="5102746"/>
                  </a:cubicBezTo>
                  <a:cubicBezTo>
                    <a:pt x="766077" y="5473268"/>
                    <a:pt x="1066419" y="5773611"/>
                    <a:pt x="1436929" y="5773611"/>
                  </a:cubicBezTo>
                  <a:cubicBezTo>
                    <a:pt x="1685239" y="5773611"/>
                    <a:pt x="1901965" y="5908497"/>
                    <a:pt x="2018030" y="6109018"/>
                  </a:cubicBezTo>
                  <a:cubicBezTo>
                    <a:pt x="2134019" y="6309449"/>
                    <a:pt x="2350821" y="6444425"/>
                    <a:pt x="2599093" y="6444425"/>
                  </a:cubicBezTo>
                  <a:cubicBezTo>
                    <a:pt x="2718685" y="6444579"/>
                    <a:pt x="2836127" y="6412633"/>
                    <a:pt x="2939161" y="6351918"/>
                  </a:cubicBezTo>
                  <a:cubicBezTo>
                    <a:pt x="3153194" y="6230544"/>
                    <a:pt x="3406191" y="6239637"/>
                    <a:pt x="3605479" y="6354496"/>
                  </a:cubicBezTo>
                  <a:lnTo>
                    <a:pt x="3605479" y="6354255"/>
                  </a:lnTo>
                  <a:lnTo>
                    <a:pt x="3605517" y="6354331"/>
                  </a:lnTo>
                  <a:cubicBezTo>
                    <a:pt x="3926408" y="6539573"/>
                    <a:pt x="4336694" y="6429617"/>
                    <a:pt x="4521987" y="6108764"/>
                  </a:cubicBezTo>
                  <a:cubicBezTo>
                    <a:pt x="4646130" y="5893766"/>
                    <a:pt x="4871314" y="5773446"/>
                    <a:pt x="5102961" y="5773281"/>
                  </a:cubicBezTo>
                  <a:lnTo>
                    <a:pt x="5102911" y="5773192"/>
                  </a:lnTo>
                  <a:cubicBezTo>
                    <a:pt x="5334558" y="5773027"/>
                    <a:pt x="5559780" y="5652707"/>
                    <a:pt x="5683885" y="5437709"/>
                  </a:cubicBezTo>
                  <a:cubicBezTo>
                    <a:pt x="5745010" y="5331855"/>
                    <a:pt x="5774017" y="5216234"/>
                    <a:pt x="5773890" y="5102213"/>
                  </a:cubicBezTo>
                  <a:lnTo>
                    <a:pt x="5773979" y="5102290"/>
                  </a:lnTo>
                  <a:cubicBezTo>
                    <a:pt x="5774182" y="4878846"/>
                    <a:pt x="5886145" y="4661358"/>
                    <a:pt x="6087059" y="4534828"/>
                  </a:cubicBezTo>
                  <a:cubicBezTo>
                    <a:pt x="6195364" y="4477881"/>
                    <a:pt x="6289357" y="4390620"/>
                    <a:pt x="6355029" y="4276866"/>
                  </a:cubicBezTo>
                  <a:cubicBezTo>
                    <a:pt x="6479222" y="4061753"/>
                    <a:pt x="6470777" y="3806572"/>
                    <a:pt x="6355118" y="3605886"/>
                  </a:cubicBezTo>
                  <a:lnTo>
                    <a:pt x="6355156" y="3605886"/>
                  </a:lnTo>
                  <a:cubicBezTo>
                    <a:pt x="6239535" y="3405201"/>
                    <a:pt x="6231077" y="3150020"/>
                    <a:pt x="6355245" y="2934971"/>
                  </a:cubicBezTo>
                  <a:cubicBezTo>
                    <a:pt x="6540525" y="2614080"/>
                    <a:pt x="6430568" y="2203832"/>
                    <a:pt x="6109677" y="2018552"/>
                  </a:cubicBezTo>
                  <a:lnTo>
                    <a:pt x="6109627" y="2018501"/>
                  </a:lnTo>
                  <a:lnTo>
                    <a:pt x="6109754" y="2018463"/>
                  </a:lnTo>
                  <a:cubicBezTo>
                    <a:pt x="5910847" y="1903375"/>
                    <a:pt x="5776557" y="1689088"/>
                    <a:pt x="5774436" y="1443267"/>
                  </a:cubicBezTo>
                  <a:cubicBezTo>
                    <a:pt x="5775604" y="1327265"/>
                    <a:pt x="5746686" y="1209536"/>
                    <a:pt x="5684545" y="1101865"/>
                  </a:cubicBezTo>
                </a:path>
              </a:pathLst>
            </a:custGeom>
            <a:solidFill>
              <a:srgbClr val="F0B238">
                <a:alpha val="46667"/>
              </a:srgbClr>
            </a:solidFill>
            <a:ln w="12700">
              <a:noFill/>
            </a:ln>
          </p:spPr>
        </p:sp>
      </p:grpSp>
      <p:grpSp>
        <p:nvGrpSpPr>
          <p:cNvPr id="9" name="Group 9"/>
          <p:cNvGrpSpPr>
            <a:grpSpLocks noChangeAspect="1"/>
          </p:cNvGrpSpPr>
          <p:nvPr/>
        </p:nvGrpSpPr>
        <p:grpSpPr>
          <a:xfrm rot="-953645">
            <a:off x="-1759368" y="9368068"/>
            <a:ext cx="3518736" cy="3518335"/>
            <a:chOff x="0" y="0"/>
            <a:chExt cx="6350013" cy="6349289"/>
          </a:xfrm>
        </p:grpSpPr>
        <p:sp>
          <p:nvSpPr>
            <p:cNvPr id="10" name="Freeform 10"/>
            <p:cNvSpPr/>
            <p:nvPr/>
          </p:nvSpPr>
          <p:spPr>
            <a:xfrm>
              <a:off x="-95250" y="-95136"/>
              <a:ext cx="6540525" cy="6539573"/>
            </a:xfrm>
            <a:custGeom>
              <a:avLst/>
              <a:gdLst/>
              <a:ahLst/>
              <a:cxnLst/>
              <a:rect l="l" t="t" r="r" b="b"/>
              <a:pathLst>
                <a:path w="6540525" h="6539573">
                  <a:moveTo>
                    <a:pt x="5684545" y="1101865"/>
                  </a:moveTo>
                  <a:cubicBezTo>
                    <a:pt x="5560364" y="886829"/>
                    <a:pt x="5335181" y="766521"/>
                    <a:pt x="5103533" y="766356"/>
                  </a:cubicBezTo>
                  <a:lnTo>
                    <a:pt x="5103571" y="766318"/>
                  </a:lnTo>
                  <a:cubicBezTo>
                    <a:pt x="4871923" y="766115"/>
                    <a:pt x="4646701" y="645821"/>
                    <a:pt x="4522559" y="430810"/>
                  </a:cubicBezTo>
                  <a:cubicBezTo>
                    <a:pt x="4337317" y="109919"/>
                    <a:pt x="3927030" y="0"/>
                    <a:pt x="3606140" y="185281"/>
                  </a:cubicBezTo>
                  <a:lnTo>
                    <a:pt x="3606089" y="185319"/>
                  </a:lnTo>
                  <a:lnTo>
                    <a:pt x="3606089" y="185115"/>
                  </a:lnTo>
                  <a:cubicBezTo>
                    <a:pt x="3406788" y="299936"/>
                    <a:pt x="3153854" y="309029"/>
                    <a:pt x="2939771" y="187630"/>
                  </a:cubicBezTo>
                  <a:cubicBezTo>
                    <a:pt x="2836743" y="126902"/>
                    <a:pt x="2719296" y="94958"/>
                    <a:pt x="2599703" y="95136"/>
                  </a:cubicBezTo>
                  <a:cubicBezTo>
                    <a:pt x="2351405" y="95136"/>
                    <a:pt x="2134641" y="230048"/>
                    <a:pt x="2018614" y="430568"/>
                  </a:cubicBezTo>
                  <a:lnTo>
                    <a:pt x="2018614" y="430530"/>
                  </a:lnTo>
                  <a:cubicBezTo>
                    <a:pt x="1902625" y="631012"/>
                    <a:pt x="1685811" y="765925"/>
                    <a:pt x="1437551" y="765925"/>
                  </a:cubicBezTo>
                  <a:cubicBezTo>
                    <a:pt x="1067029" y="765925"/>
                    <a:pt x="766686" y="1066267"/>
                    <a:pt x="766686" y="1436789"/>
                  </a:cubicBezTo>
                  <a:lnTo>
                    <a:pt x="766686" y="1436866"/>
                  </a:lnTo>
                  <a:lnTo>
                    <a:pt x="766483" y="1436789"/>
                  </a:lnTo>
                  <a:cubicBezTo>
                    <a:pt x="766280" y="1666672"/>
                    <a:pt x="647802" y="1890154"/>
                    <a:pt x="435902" y="2014906"/>
                  </a:cubicBezTo>
                  <a:cubicBezTo>
                    <a:pt x="331646" y="2073744"/>
                    <a:pt x="245134" y="2159541"/>
                    <a:pt x="185433" y="2263305"/>
                  </a:cubicBezTo>
                  <a:cubicBezTo>
                    <a:pt x="61277" y="2478367"/>
                    <a:pt x="69723" y="2733523"/>
                    <a:pt x="185395" y="2934246"/>
                  </a:cubicBezTo>
                  <a:lnTo>
                    <a:pt x="185357" y="2934246"/>
                  </a:lnTo>
                  <a:cubicBezTo>
                    <a:pt x="300939" y="3134932"/>
                    <a:pt x="309385" y="3390113"/>
                    <a:pt x="185230" y="3605149"/>
                  </a:cubicBezTo>
                  <a:cubicBezTo>
                    <a:pt x="0" y="3926002"/>
                    <a:pt x="109906" y="4336288"/>
                    <a:pt x="430797" y="4521569"/>
                  </a:cubicBezTo>
                  <a:lnTo>
                    <a:pt x="430835" y="4521607"/>
                  </a:lnTo>
                  <a:lnTo>
                    <a:pt x="430708" y="4521695"/>
                  </a:lnTo>
                  <a:cubicBezTo>
                    <a:pt x="631228" y="4637634"/>
                    <a:pt x="766077" y="4854448"/>
                    <a:pt x="766077" y="5102746"/>
                  </a:cubicBezTo>
                  <a:cubicBezTo>
                    <a:pt x="766077" y="5473268"/>
                    <a:pt x="1066419" y="5773611"/>
                    <a:pt x="1436929" y="5773611"/>
                  </a:cubicBezTo>
                  <a:cubicBezTo>
                    <a:pt x="1685239" y="5773611"/>
                    <a:pt x="1901965" y="5908497"/>
                    <a:pt x="2018030" y="6109018"/>
                  </a:cubicBezTo>
                  <a:cubicBezTo>
                    <a:pt x="2134019" y="6309449"/>
                    <a:pt x="2350821" y="6444425"/>
                    <a:pt x="2599093" y="6444425"/>
                  </a:cubicBezTo>
                  <a:cubicBezTo>
                    <a:pt x="2718685" y="6444579"/>
                    <a:pt x="2836127" y="6412633"/>
                    <a:pt x="2939161" y="6351918"/>
                  </a:cubicBezTo>
                  <a:cubicBezTo>
                    <a:pt x="3153194" y="6230544"/>
                    <a:pt x="3406191" y="6239637"/>
                    <a:pt x="3605479" y="6354496"/>
                  </a:cubicBezTo>
                  <a:lnTo>
                    <a:pt x="3605479" y="6354255"/>
                  </a:lnTo>
                  <a:lnTo>
                    <a:pt x="3605517" y="6354331"/>
                  </a:lnTo>
                  <a:cubicBezTo>
                    <a:pt x="3926408" y="6539573"/>
                    <a:pt x="4336694" y="6429617"/>
                    <a:pt x="4521987" y="6108764"/>
                  </a:cubicBezTo>
                  <a:cubicBezTo>
                    <a:pt x="4646130" y="5893766"/>
                    <a:pt x="4871314" y="5773446"/>
                    <a:pt x="5102961" y="5773281"/>
                  </a:cubicBezTo>
                  <a:lnTo>
                    <a:pt x="5102911" y="5773192"/>
                  </a:lnTo>
                  <a:cubicBezTo>
                    <a:pt x="5334558" y="5773027"/>
                    <a:pt x="5559780" y="5652707"/>
                    <a:pt x="5683885" y="5437709"/>
                  </a:cubicBezTo>
                  <a:cubicBezTo>
                    <a:pt x="5745010" y="5331855"/>
                    <a:pt x="5774017" y="5216234"/>
                    <a:pt x="5773890" y="5102213"/>
                  </a:cubicBezTo>
                  <a:lnTo>
                    <a:pt x="5773979" y="5102290"/>
                  </a:lnTo>
                  <a:cubicBezTo>
                    <a:pt x="5774182" y="4878846"/>
                    <a:pt x="5886145" y="4661358"/>
                    <a:pt x="6087059" y="4534828"/>
                  </a:cubicBezTo>
                  <a:cubicBezTo>
                    <a:pt x="6195364" y="4477881"/>
                    <a:pt x="6289357" y="4390620"/>
                    <a:pt x="6355029" y="4276866"/>
                  </a:cubicBezTo>
                  <a:cubicBezTo>
                    <a:pt x="6479222" y="4061753"/>
                    <a:pt x="6470777" y="3806572"/>
                    <a:pt x="6355118" y="3605886"/>
                  </a:cubicBezTo>
                  <a:lnTo>
                    <a:pt x="6355156" y="3605886"/>
                  </a:lnTo>
                  <a:cubicBezTo>
                    <a:pt x="6239535" y="3405201"/>
                    <a:pt x="6231077" y="3150020"/>
                    <a:pt x="6355245" y="2934971"/>
                  </a:cubicBezTo>
                  <a:cubicBezTo>
                    <a:pt x="6540525" y="2614080"/>
                    <a:pt x="6430568" y="2203832"/>
                    <a:pt x="6109677" y="2018552"/>
                  </a:cubicBezTo>
                  <a:lnTo>
                    <a:pt x="6109627" y="2018501"/>
                  </a:lnTo>
                  <a:lnTo>
                    <a:pt x="6109754" y="2018463"/>
                  </a:lnTo>
                  <a:cubicBezTo>
                    <a:pt x="5910847" y="1903375"/>
                    <a:pt x="5776557" y="1689088"/>
                    <a:pt x="5774436" y="1443267"/>
                  </a:cubicBezTo>
                  <a:cubicBezTo>
                    <a:pt x="5775604" y="1327265"/>
                    <a:pt x="5746686" y="1209536"/>
                    <a:pt x="5684545" y="1101865"/>
                  </a:cubicBezTo>
                </a:path>
              </a:pathLst>
            </a:custGeom>
            <a:solidFill>
              <a:srgbClr val="F0B238">
                <a:alpha val="46667"/>
              </a:srgbClr>
            </a:solidFill>
            <a:ln w="12700">
              <a:noFill/>
            </a:ln>
          </p:spPr>
        </p:sp>
      </p:grpSp>
      <p:graphicFrame>
        <p:nvGraphicFramePr>
          <p:cNvPr id="12" name="Diagram 11">
            <a:extLst>
              <a:ext uri="{FF2B5EF4-FFF2-40B4-BE49-F238E27FC236}">
                <a16:creationId xmlns:a16="http://schemas.microsoft.com/office/drawing/2014/main" id="{768AF557-F095-49F3-8FE7-DC6B8C8D4D15}"/>
              </a:ext>
            </a:extLst>
          </p:cNvPr>
          <p:cNvGraphicFramePr/>
          <p:nvPr/>
        </p:nvGraphicFramePr>
        <p:xfrm>
          <a:off x="4621254" y="3525673"/>
          <a:ext cx="8669513" cy="43576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939898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16501409" y="8481958"/>
            <a:ext cx="1515782" cy="1552685"/>
            <a:chOff x="0" y="0"/>
            <a:chExt cx="2086610" cy="2137410"/>
          </a:xfrm>
        </p:grpSpPr>
        <p:sp>
          <p:nvSpPr>
            <p:cNvPr id="3" name="Freeform 3"/>
            <p:cNvSpPr/>
            <p:nvPr/>
          </p:nvSpPr>
          <p:spPr>
            <a:xfrm>
              <a:off x="2540" y="-2540"/>
              <a:ext cx="2087880" cy="2139950"/>
            </a:xfrm>
            <a:custGeom>
              <a:avLst/>
              <a:gdLst/>
              <a:ahLst/>
              <a:cxnLst/>
              <a:rect l="l" t="t" r="r" b="b"/>
              <a:pathLst>
                <a:path w="2087880" h="2139950">
                  <a:moveTo>
                    <a:pt x="1979930" y="486410"/>
                  </a:moveTo>
                  <a:cubicBezTo>
                    <a:pt x="1964690" y="454660"/>
                    <a:pt x="1948180" y="422910"/>
                    <a:pt x="1929130" y="393700"/>
                  </a:cubicBezTo>
                  <a:cubicBezTo>
                    <a:pt x="1908810" y="363220"/>
                    <a:pt x="1888490" y="330200"/>
                    <a:pt x="1861820" y="304800"/>
                  </a:cubicBezTo>
                  <a:cubicBezTo>
                    <a:pt x="1836420" y="280670"/>
                    <a:pt x="1808480" y="257810"/>
                    <a:pt x="1780540" y="236220"/>
                  </a:cubicBezTo>
                  <a:cubicBezTo>
                    <a:pt x="1725930" y="193040"/>
                    <a:pt x="1666240" y="154940"/>
                    <a:pt x="1606550" y="119380"/>
                  </a:cubicBezTo>
                  <a:cubicBezTo>
                    <a:pt x="1537970" y="77470"/>
                    <a:pt x="1461770" y="55880"/>
                    <a:pt x="1384300" y="34290"/>
                  </a:cubicBezTo>
                  <a:cubicBezTo>
                    <a:pt x="1337310" y="21590"/>
                    <a:pt x="1289050" y="11430"/>
                    <a:pt x="1239520" y="5080"/>
                  </a:cubicBezTo>
                  <a:cubicBezTo>
                    <a:pt x="1203960" y="0"/>
                    <a:pt x="1165860" y="2540"/>
                    <a:pt x="1129030" y="6350"/>
                  </a:cubicBezTo>
                  <a:cubicBezTo>
                    <a:pt x="1079500" y="10160"/>
                    <a:pt x="1029970" y="13970"/>
                    <a:pt x="980440" y="22860"/>
                  </a:cubicBezTo>
                  <a:cubicBezTo>
                    <a:pt x="943610" y="24130"/>
                    <a:pt x="908050" y="25400"/>
                    <a:pt x="869950" y="29210"/>
                  </a:cubicBezTo>
                  <a:cubicBezTo>
                    <a:pt x="850900" y="30480"/>
                    <a:pt x="831850" y="33020"/>
                    <a:pt x="812800" y="35560"/>
                  </a:cubicBezTo>
                  <a:cubicBezTo>
                    <a:pt x="800100" y="38100"/>
                    <a:pt x="788670" y="40640"/>
                    <a:pt x="777240" y="43180"/>
                  </a:cubicBezTo>
                  <a:cubicBezTo>
                    <a:pt x="730250" y="54610"/>
                    <a:pt x="685800" y="74930"/>
                    <a:pt x="645160" y="96520"/>
                  </a:cubicBezTo>
                  <a:cubicBezTo>
                    <a:pt x="562610" y="139700"/>
                    <a:pt x="483870" y="190500"/>
                    <a:pt x="411480" y="247650"/>
                  </a:cubicBezTo>
                  <a:cubicBezTo>
                    <a:pt x="381000" y="271780"/>
                    <a:pt x="351790" y="297180"/>
                    <a:pt x="322580" y="323850"/>
                  </a:cubicBezTo>
                  <a:cubicBezTo>
                    <a:pt x="270510" y="372110"/>
                    <a:pt x="227330" y="429260"/>
                    <a:pt x="187960" y="487680"/>
                  </a:cubicBezTo>
                  <a:cubicBezTo>
                    <a:pt x="158750" y="529590"/>
                    <a:pt x="134620" y="577850"/>
                    <a:pt x="114300" y="623570"/>
                  </a:cubicBezTo>
                  <a:cubicBezTo>
                    <a:pt x="99060" y="657860"/>
                    <a:pt x="82550" y="692150"/>
                    <a:pt x="72390" y="728980"/>
                  </a:cubicBezTo>
                  <a:cubicBezTo>
                    <a:pt x="44450" y="819150"/>
                    <a:pt x="22860" y="910590"/>
                    <a:pt x="8890" y="1003300"/>
                  </a:cubicBezTo>
                  <a:cubicBezTo>
                    <a:pt x="3810" y="1040130"/>
                    <a:pt x="1270" y="1076960"/>
                    <a:pt x="0" y="1115060"/>
                  </a:cubicBezTo>
                  <a:lnTo>
                    <a:pt x="0" y="1165860"/>
                  </a:lnTo>
                  <a:cubicBezTo>
                    <a:pt x="1270" y="1197610"/>
                    <a:pt x="2540" y="1236980"/>
                    <a:pt x="8890" y="1268730"/>
                  </a:cubicBezTo>
                  <a:cubicBezTo>
                    <a:pt x="15240" y="1305560"/>
                    <a:pt x="21590" y="1343660"/>
                    <a:pt x="31750" y="1379220"/>
                  </a:cubicBezTo>
                  <a:cubicBezTo>
                    <a:pt x="54610" y="1452880"/>
                    <a:pt x="78740" y="1527810"/>
                    <a:pt x="118110" y="1595120"/>
                  </a:cubicBezTo>
                  <a:cubicBezTo>
                    <a:pt x="138430" y="1629410"/>
                    <a:pt x="160020" y="1663700"/>
                    <a:pt x="182880" y="1695450"/>
                  </a:cubicBezTo>
                  <a:cubicBezTo>
                    <a:pt x="212090" y="1738630"/>
                    <a:pt x="241300" y="1780540"/>
                    <a:pt x="278130" y="1817370"/>
                  </a:cubicBezTo>
                  <a:cubicBezTo>
                    <a:pt x="322580" y="1863090"/>
                    <a:pt x="374650" y="1903730"/>
                    <a:pt x="427990" y="1939290"/>
                  </a:cubicBezTo>
                  <a:cubicBezTo>
                    <a:pt x="539750" y="2012950"/>
                    <a:pt x="673100" y="2054860"/>
                    <a:pt x="801370" y="2090420"/>
                  </a:cubicBezTo>
                  <a:cubicBezTo>
                    <a:pt x="831850" y="2099310"/>
                    <a:pt x="863600" y="2106930"/>
                    <a:pt x="895350" y="2113280"/>
                  </a:cubicBezTo>
                  <a:cubicBezTo>
                    <a:pt x="944880" y="2123440"/>
                    <a:pt x="994410" y="2134870"/>
                    <a:pt x="1043940" y="2137410"/>
                  </a:cubicBezTo>
                  <a:cubicBezTo>
                    <a:pt x="1083310" y="2139950"/>
                    <a:pt x="1123950" y="2136140"/>
                    <a:pt x="1163320" y="2133600"/>
                  </a:cubicBezTo>
                  <a:cubicBezTo>
                    <a:pt x="1216660" y="2129790"/>
                    <a:pt x="1270000" y="2124710"/>
                    <a:pt x="1323340" y="2113280"/>
                  </a:cubicBezTo>
                  <a:cubicBezTo>
                    <a:pt x="1375410" y="2101850"/>
                    <a:pt x="1424940" y="2084070"/>
                    <a:pt x="1473200" y="2062480"/>
                  </a:cubicBezTo>
                  <a:cubicBezTo>
                    <a:pt x="1549400" y="2029460"/>
                    <a:pt x="1623060" y="1983740"/>
                    <a:pt x="1678940" y="1921510"/>
                  </a:cubicBezTo>
                  <a:cubicBezTo>
                    <a:pt x="1739900" y="1852930"/>
                    <a:pt x="1798320" y="1783080"/>
                    <a:pt x="1847850" y="1705610"/>
                  </a:cubicBezTo>
                  <a:cubicBezTo>
                    <a:pt x="1896110" y="1630680"/>
                    <a:pt x="1936750" y="1550670"/>
                    <a:pt x="1976120" y="1469390"/>
                  </a:cubicBezTo>
                  <a:cubicBezTo>
                    <a:pt x="2007870" y="1403350"/>
                    <a:pt x="2039620" y="1334770"/>
                    <a:pt x="2056130" y="1262380"/>
                  </a:cubicBezTo>
                  <a:cubicBezTo>
                    <a:pt x="2067560" y="1212850"/>
                    <a:pt x="2077720" y="1162050"/>
                    <a:pt x="2082800" y="1112520"/>
                  </a:cubicBezTo>
                  <a:cubicBezTo>
                    <a:pt x="2086610" y="1074420"/>
                    <a:pt x="2087880" y="1037590"/>
                    <a:pt x="2087880" y="1000760"/>
                  </a:cubicBezTo>
                  <a:cubicBezTo>
                    <a:pt x="2087880" y="910590"/>
                    <a:pt x="2082800" y="820420"/>
                    <a:pt x="2067560" y="731520"/>
                  </a:cubicBezTo>
                  <a:cubicBezTo>
                    <a:pt x="2061210" y="695960"/>
                    <a:pt x="2052320" y="661670"/>
                    <a:pt x="2039620" y="628650"/>
                  </a:cubicBezTo>
                  <a:cubicBezTo>
                    <a:pt x="2019300" y="581660"/>
                    <a:pt x="2002790" y="533400"/>
                    <a:pt x="1979930" y="486410"/>
                  </a:cubicBezTo>
                  <a:close/>
                </a:path>
              </a:pathLst>
            </a:custGeom>
            <a:blipFill>
              <a:blip r:embed="rId2"/>
              <a:stretch>
                <a:fillRect l="-4042" r="-230835"/>
              </a:stretch>
            </a:blipFill>
          </p:spPr>
        </p:sp>
      </p:grpSp>
      <p:sp>
        <p:nvSpPr>
          <p:cNvPr id="4" name="TextBox 4"/>
          <p:cNvSpPr txBox="1"/>
          <p:nvPr/>
        </p:nvSpPr>
        <p:spPr>
          <a:xfrm>
            <a:off x="7451400" y="9518947"/>
            <a:ext cx="3385199" cy="506553"/>
          </a:xfrm>
          <a:prstGeom prst="rect">
            <a:avLst/>
          </a:prstGeom>
        </p:spPr>
        <p:txBody>
          <a:bodyPr lIns="0" tIns="0" rIns="0" bIns="0" rtlCol="0" anchor="t">
            <a:spAutoFit/>
          </a:bodyPr>
          <a:lstStyle/>
          <a:p>
            <a:pPr algn="ctr">
              <a:lnSpc>
                <a:spcPts val="4104"/>
              </a:lnSpc>
            </a:pPr>
            <a:r>
              <a:rPr lang="en-US" sz="2931">
                <a:solidFill>
                  <a:srgbClr val="015C60"/>
                </a:solidFill>
                <a:latin typeface="Roboto Condensed"/>
              </a:rPr>
              <a:t>#FamilyCentredECI</a:t>
            </a:r>
          </a:p>
        </p:txBody>
      </p:sp>
      <p:sp>
        <p:nvSpPr>
          <p:cNvPr id="5" name="TextBox 5"/>
          <p:cNvSpPr txBox="1"/>
          <p:nvPr/>
        </p:nvSpPr>
        <p:spPr>
          <a:xfrm>
            <a:off x="387680" y="465868"/>
            <a:ext cx="16833520" cy="2378087"/>
          </a:xfrm>
          <a:prstGeom prst="rect">
            <a:avLst/>
          </a:prstGeom>
        </p:spPr>
        <p:txBody>
          <a:bodyPr wrap="square" lIns="0" tIns="0" rIns="0" bIns="0" rtlCol="0" anchor="t">
            <a:spAutoFit/>
          </a:bodyPr>
          <a:lstStyle/>
          <a:p>
            <a:pPr>
              <a:lnSpc>
                <a:spcPts val="9817"/>
              </a:lnSpc>
            </a:pPr>
            <a:r>
              <a:rPr lang="en-US" sz="5400">
                <a:solidFill>
                  <a:srgbClr val="015C60"/>
                </a:solidFill>
                <a:latin typeface="Open Sans Extra Bold"/>
              </a:rPr>
              <a:t>Augmentative and alternative communication: AAC</a:t>
            </a:r>
          </a:p>
        </p:txBody>
      </p:sp>
      <p:sp>
        <p:nvSpPr>
          <p:cNvPr id="6" name="TextBox 6"/>
          <p:cNvSpPr txBox="1"/>
          <p:nvPr/>
        </p:nvSpPr>
        <p:spPr>
          <a:xfrm>
            <a:off x="387680" y="2930761"/>
            <a:ext cx="17136663" cy="7269106"/>
          </a:xfrm>
          <a:prstGeom prst="rect">
            <a:avLst/>
          </a:prstGeom>
        </p:spPr>
        <p:txBody>
          <a:bodyPr lIns="0" tIns="0" rIns="0" bIns="0" rtlCol="0" anchor="t">
            <a:spAutoFit/>
          </a:bodyPr>
          <a:lstStyle/>
          <a:p>
            <a:pPr marL="571500" indent="-571500">
              <a:lnSpc>
                <a:spcPts val="5151"/>
              </a:lnSpc>
              <a:buFont typeface="Arial" panose="020B0604020202020204" pitchFamily="34" charset="0"/>
              <a:buChar char="•"/>
            </a:pPr>
            <a:r>
              <a:rPr lang="en-US" sz="3679">
                <a:solidFill>
                  <a:srgbClr val="000000"/>
                </a:solidFill>
                <a:latin typeface="Lato"/>
              </a:rPr>
              <a:t>Consequences of not taking a family </a:t>
            </a:r>
            <a:r>
              <a:rPr lang="en-US" sz="3679" err="1">
                <a:solidFill>
                  <a:srgbClr val="000000"/>
                </a:solidFill>
                <a:latin typeface="Lato"/>
              </a:rPr>
              <a:t>centred</a:t>
            </a:r>
            <a:r>
              <a:rPr lang="en-US" sz="3679">
                <a:solidFill>
                  <a:srgbClr val="000000"/>
                </a:solidFill>
                <a:latin typeface="Lato"/>
              </a:rPr>
              <a:t> approach could be:</a:t>
            </a:r>
          </a:p>
          <a:p>
            <a:pPr marL="1028700" lvl="1" indent="-571500">
              <a:lnSpc>
                <a:spcPts val="5151"/>
              </a:lnSpc>
              <a:buFont typeface="Arial" panose="020B0604020202020204" pitchFamily="34" charset="0"/>
              <a:buChar char="•"/>
            </a:pPr>
            <a:r>
              <a:rPr lang="en-US" sz="3679">
                <a:solidFill>
                  <a:srgbClr val="000000"/>
                </a:solidFill>
                <a:latin typeface="Lato"/>
              </a:rPr>
              <a:t>Device/system abandonment</a:t>
            </a:r>
          </a:p>
          <a:p>
            <a:pPr marL="1028700" lvl="1" indent="-571500">
              <a:lnSpc>
                <a:spcPts val="5151"/>
              </a:lnSpc>
              <a:buFont typeface="Arial" panose="020B0604020202020204" pitchFamily="34" charset="0"/>
              <a:buChar char="•"/>
            </a:pPr>
            <a:r>
              <a:rPr lang="en-US" sz="3679">
                <a:solidFill>
                  <a:srgbClr val="000000"/>
                </a:solidFill>
                <a:latin typeface="Lato"/>
              </a:rPr>
              <a:t>Poor communication development</a:t>
            </a:r>
          </a:p>
          <a:p>
            <a:pPr marL="571500" indent="-571500">
              <a:lnSpc>
                <a:spcPts val="5151"/>
              </a:lnSpc>
              <a:buFont typeface="Arial" panose="020B0604020202020204" pitchFamily="34" charset="0"/>
              <a:buChar char="•"/>
            </a:pPr>
            <a:endParaRPr lang="en-US" sz="3679">
              <a:solidFill>
                <a:srgbClr val="000000"/>
              </a:solidFill>
              <a:latin typeface="Lato"/>
            </a:endParaRPr>
          </a:p>
          <a:p>
            <a:pPr marL="571500" indent="-571500" algn="ctr">
              <a:lnSpc>
                <a:spcPts val="5151"/>
              </a:lnSpc>
              <a:buFont typeface="Arial" panose="020B0604020202020204" pitchFamily="34" charset="0"/>
              <a:buChar char="•"/>
            </a:pPr>
            <a:r>
              <a:rPr lang="en-US" sz="3679">
                <a:solidFill>
                  <a:srgbClr val="000000"/>
                </a:solidFill>
                <a:latin typeface="Lato"/>
              </a:rPr>
              <a:t>Establish mutual trust and collaboration as central to the relationship between the AAC team and the family</a:t>
            </a:r>
          </a:p>
          <a:p>
            <a:pPr marL="571500" indent="-571500" algn="ctr">
              <a:lnSpc>
                <a:spcPts val="5151"/>
              </a:lnSpc>
              <a:buFont typeface="Arial" panose="020B0604020202020204" pitchFamily="34" charset="0"/>
              <a:buChar char="•"/>
            </a:pPr>
            <a:r>
              <a:rPr lang="en-US" sz="3679">
                <a:solidFill>
                  <a:srgbClr val="000000"/>
                </a:solidFill>
                <a:latin typeface="Lato"/>
              </a:rPr>
              <a:t>Acknowledgement of the important role that families can play in the child’s communication </a:t>
            </a:r>
            <a:r>
              <a:rPr lang="en-US" sz="3679" err="1">
                <a:solidFill>
                  <a:srgbClr val="000000"/>
                </a:solidFill>
                <a:latin typeface="Lato"/>
              </a:rPr>
              <a:t>programme</a:t>
            </a:r>
            <a:endParaRPr lang="en-US" sz="3679">
              <a:solidFill>
                <a:srgbClr val="000000"/>
              </a:solidFill>
              <a:latin typeface="Lato"/>
            </a:endParaRPr>
          </a:p>
          <a:p>
            <a:pPr marL="571500" indent="-571500" algn="ctr">
              <a:lnSpc>
                <a:spcPts val="5151"/>
              </a:lnSpc>
              <a:buFont typeface="Arial" panose="020B0604020202020204" pitchFamily="34" charset="0"/>
              <a:buChar char="•"/>
            </a:pPr>
            <a:r>
              <a:rPr lang="en-US" sz="3679">
                <a:solidFill>
                  <a:srgbClr val="000000"/>
                </a:solidFill>
                <a:latin typeface="Lato"/>
              </a:rPr>
              <a:t>Acknowledgement of family perspectives of AAC use in order to refine interventions going forward</a:t>
            </a:r>
          </a:p>
          <a:p>
            <a:pPr marL="571500" indent="-571500">
              <a:lnSpc>
                <a:spcPts val="5151"/>
              </a:lnSpc>
              <a:buFont typeface="Arial" panose="020B0604020202020204" pitchFamily="34" charset="0"/>
              <a:buChar char="•"/>
            </a:pPr>
            <a:endParaRPr lang="en-US" sz="3679">
              <a:solidFill>
                <a:srgbClr val="000000"/>
              </a:solidFill>
              <a:latin typeface="Lato"/>
            </a:endParaRPr>
          </a:p>
        </p:txBody>
      </p:sp>
      <p:grpSp>
        <p:nvGrpSpPr>
          <p:cNvPr id="7" name="Group 7"/>
          <p:cNvGrpSpPr>
            <a:grpSpLocks noChangeAspect="1"/>
          </p:cNvGrpSpPr>
          <p:nvPr/>
        </p:nvGrpSpPr>
        <p:grpSpPr>
          <a:xfrm rot="-953645">
            <a:off x="16042462" y="-4493317"/>
            <a:ext cx="6812121" cy="6811345"/>
            <a:chOff x="0" y="0"/>
            <a:chExt cx="6350013" cy="6349289"/>
          </a:xfrm>
        </p:grpSpPr>
        <p:sp>
          <p:nvSpPr>
            <p:cNvPr id="8" name="Freeform 8"/>
            <p:cNvSpPr/>
            <p:nvPr/>
          </p:nvSpPr>
          <p:spPr>
            <a:xfrm>
              <a:off x="-95250" y="-95136"/>
              <a:ext cx="6540525" cy="6539573"/>
            </a:xfrm>
            <a:custGeom>
              <a:avLst/>
              <a:gdLst/>
              <a:ahLst/>
              <a:cxnLst/>
              <a:rect l="l" t="t" r="r" b="b"/>
              <a:pathLst>
                <a:path w="6540525" h="6539573">
                  <a:moveTo>
                    <a:pt x="5684545" y="1101865"/>
                  </a:moveTo>
                  <a:cubicBezTo>
                    <a:pt x="5560364" y="886829"/>
                    <a:pt x="5335181" y="766521"/>
                    <a:pt x="5103533" y="766356"/>
                  </a:cubicBezTo>
                  <a:lnTo>
                    <a:pt x="5103571" y="766318"/>
                  </a:lnTo>
                  <a:cubicBezTo>
                    <a:pt x="4871923" y="766115"/>
                    <a:pt x="4646701" y="645821"/>
                    <a:pt x="4522559" y="430810"/>
                  </a:cubicBezTo>
                  <a:cubicBezTo>
                    <a:pt x="4337317" y="109919"/>
                    <a:pt x="3927030" y="0"/>
                    <a:pt x="3606140" y="185281"/>
                  </a:cubicBezTo>
                  <a:lnTo>
                    <a:pt x="3606089" y="185319"/>
                  </a:lnTo>
                  <a:lnTo>
                    <a:pt x="3606089" y="185115"/>
                  </a:lnTo>
                  <a:cubicBezTo>
                    <a:pt x="3406788" y="299936"/>
                    <a:pt x="3153854" y="309029"/>
                    <a:pt x="2939771" y="187630"/>
                  </a:cubicBezTo>
                  <a:cubicBezTo>
                    <a:pt x="2836743" y="126902"/>
                    <a:pt x="2719296" y="94958"/>
                    <a:pt x="2599703" y="95136"/>
                  </a:cubicBezTo>
                  <a:cubicBezTo>
                    <a:pt x="2351405" y="95136"/>
                    <a:pt x="2134641" y="230048"/>
                    <a:pt x="2018614" y="430568"/>
                  </a:cubicBezTo>
                  <a:lnTo>
                    <a:pt x="2018614" y="430530"/>
                  </a:lnTo>
                  <a:cubicBezTo>
                    <a:pt x="1902625" y="631012"/>
                    <a:pt x="1685811" y="765925"/>
                    <a:pt x="1437551" y="765925"/>
                  </a:cubicBezTo>
                  <a:cubicBezTo>
                    <a:pt x="1067029" y="765925"/>
                    <a:pt x="766686" y="1066267"/>
                    <a:pt x="766686" y="1436789"/>
                  </a:cubicBezTo>
                  <a:lnTo>
                    <a:pt x="766686" y="1436866"/>
                  </a:lnTo>
                  <a:lnTo>
                    <a:pt x="766483" y="1436789"/>
                  </a:lnTo>
                  <a:cubicBezTo>
                    <a:pt x="766280" y="1666672"/>
                    <a:pt x="647802" y="1890154"/>
                    <a:pt x="435902" y="2014906"/>
                  </a:cubicBezTo>
                  <a:cubicBezTo>
                    <a:pt x="331646" y="2073744"/>
                    <a:pt x="245134" y="2159541"/>
                    <a:pt x="185433" y="2263305"/>
                  </a:cubicBezTo>
                  <a:cubicBezTo>
                    <a:pt x="61277" y="2478367"/>
                    <a:pt x="69723" y="2733523"/>
                    <a:pt x="185395" y="2934246"/>
                  </a:cubicBezTo>
                  <a:lnTo>
                    <a:pt x="185357" y="2934246"/>
                  </a:lnTo>
                  <a:cubicBezTo>
                    <a:pt x="300939" y="3134932"/>
                    <a:pt x="309385" y="3390113"/>
                    <a:pt x="185230" y="3605149"/>
                  </a:cubicBezTo>
                  <a:cubicBezTo>
                    <a:pt x="0" y="3926002"/>
                    <a:pt x="109906" y="4336288"/>
                    <a:pt x="430797" y="4521569"/>
                  </a:cubicBezTo>
                  <a:lnTo>
                    <a:pt x="430835" y="4521607"/>
                  </a:lnTo>
                  <a:lnTo>
                    <a:pt x="430708" y="4521695"/>
                  </a:lnTo>
                  <a:cubicBezTo>
                    <a:pt x="631228" y="4637634"/>
                    <a:pt x="766077" y="4854448"/>
                    <a:pt x="766077" y="5102746"/>
                  </a:cubicBezTo>
                  <a:cubicBezTo>
                    <a:pt x="766077" y="5473268"/>
                    <a:pt x="1066419" y="5773611"/>
                    <a:pt x="1436929" y="5773611"/>
                  </a:cubicBezTo>
                  <a:cubicBezTo>
                    <a:pt x="1685239" y="5773611"/>
                    <a:pt x="1901965" y="5908497"/>
                    <a:pt x="2018030" y="6109018"/>
                  </a:cubicBezTo>
                  <a:cubicBezTo>
                    <a:pt x="2134019" y="6309449"/>
                    <a:pt x="2350821" y="6444425"/>
                    <a:pt x="2599093" y="6444425"/>
                  </a:cubicBezTo>
                  <a:cubicBezTo>
                    <a:pt x="2718685" y="6444579"/>
                    <a:pt x="2836127" y="6412633"/>
                    <a:pt x="2939161" y="6351918"/>
                  </a:cubicBezTo>
                  <a:cubicBezTo>
                    <a:pt x="3153194" y="6230544"/>
                    <a:pt x="3406191" y="6239637"/>
                    <a:pt x="3605479" y="6354496"/>
                  </a:cubicBezTo>
                  <a:lnTo>
                    <a:pt x="3605479" y="6354255"/>
                  </a:lnTo>
                  <a:lnTo>
                    <a:pt x="3605517" y="6354331"/>
                  </a:lnTo>
                  <a:cubicBezTo>
                    <a:pt x="3926408" y="6539573"/>
                    <a:pt x="4336694" y="6429617"/>
                    <a:pt x="4521987" y="6108764"/>
                  </a:cubicBezTo>
                  <a:cubicBezTo>
                    <a:pt x="4646130" y="5893766"/>
                    <a:pt x="4871314" y="5773446"/>
                    <a:pt x="5102961" y="5773281"/>
                  </a:cubicBezTo>
                  <a:lnTo>
                    <a:pt x="5102911" y="5773192"/>
                  </a:lnTo>
                  <a:cubicBezTo>
                    <a:pt x="5334558" y="5773027"/>
                    <a:pt x="5559780" y="5652707"/>
                    <a:pt x="5683885" y="5437709"/>
                  </a:cubicBezTo>
                  <a:cubicBezTo>
                    <a:pt x="5745010" y="5331855"/>
                    <a:pt x="5774017" y="5216234"/>
                    <a:pt x="5773890" y="5102213"/>
                  </a:cubicBezTo>
                  <a:lnTo>
                    <a:pt x="5773979" y="5102290"/>
                  </a:lnTo>
                  <a:cubicBezTo>
                    <a:pt x="5774182" y="4878846"/>
                    <a:pt x="5886145" y="4661358"/>
                    <a:pt x="6087059" y="4534828"/>
                  </a:cubicBezTo>
                  <a:cubicBezTo>
                    <a:pt x="6195364" y="4477881"/>
                    <a:pt x="6289357" y="4390620"/>
                    <a:pt x="6355029" y="4276866"/>
                  </a:cubicBezTo>
                  <a:cubicBezTo>
                    <a:pt x="6479222" y="4061753"/>
                    <a:pt x="6470777" y="3806572"/>
                    <a:pt x="6355118" y="3605886"/>
                  </a:cubicBezTo>
                  <a:lnTo>
                    <a:pt x="6355156" y="3605886"/>
                  </a:lnTo>
                  <a:cubicBezTo>
                    <a:pt x="6239535" y="3405201"/>
                    <a:pt x="6231077" y="3150020"/>
                    <a:pt x="6355245" y="2934971"/>
                  </a:cubicBezTo>
                  <a:cubicBezTo>
                    <a:pt x="6540525" y="2614080"/>
                    <a:pt x="6430568" y="2203832"/>
                    <a:pt x="6109677" y="2018552"/>
                  </a:cubicBezTo>
                  <a:lnTo>
                    <a:pt x="6109627" y="2018501"/>
                  </a:lnTo>
                  <a:lnTo>
                    <a:pt x="6109754" y="2018463"/>
                  </a:lnTo>
                  <a:cubicBezTo>
                    <a:pt x="5910847" y="1903375"/>
                    <a:pt x="5776557" y="1689088"/>
                    <a:pt x="5774436" y="1443267"/>
                  </a:cubicBezTo>
                  <a:cubicBezTo>
                    <a:pt x="5775604" y="1327265"/>
                    <a:pt x="5746686" y="1209536"/>
                    <a:pt x="5684545" y="1101865"/>
                  </a:cubicBezTo>
                </a:path>
              </a:pathLst>
            </a:custGeom>
            <a:solidFill>
              <a:srgbClr val="F0B238">
                <a:alpha val="46667"/>
              </a:srgbClr>
            </a:solidFill>
            <a:ln w="12700">
              <a:noFill/>
            </a:ln>
          </p:spPr>
        </p:sp>
      </p:grpSp>
      <p:grpSp>
        <p:nvGrpSpPr>
          <p:cNvPr id="9" name="Group 9"/>
          <p:cNvGrpSpPr>
            <a:grpSpLocks noChangeAspect="1"/>
          </p:cNvGrpSpPr>
          <p:nvPr/>
        </p:nvGrpSpPr>
        <p:grpSpPr>
          <a:xfrm rot="-953645">
            <a:off x="-1759368" y="9368068"/>
            <a:ext cx="3518736" cy="3518335"/>
            <a:chOff x="0" y="0"/>
            <a:chExt cx="6350013" cy="6349289"/>
          </a:xfrm>
        </p:grpSpPr>
        <p:sp>
          <p:nvSpPr>
            <p:cNvPr id="10" name="Freeform 10"/>
            <p:cNvSpPr/>
            <p:nvPr/>
          </p:nvSpPr>
          <p:spPr>
            <a:xfrm>
              <a:off x="-95250" y="-95136"/>
              <a:ext cx="6540525" cy="6539573"/>
            </a:xfrm>
            <a:custGeom>
              <a:avLst/>
              <a:gdLst/>
              <a:ahLst/>
              <a:cxnLst/>
              <a:rect l="l" t="t" r="r" b="b"/>
              <a:pathLst>
                <a:path w="6540525" h="6539573">
                  <a:moveTo>
                    <a:pt x="5684545" y="1101865"/>
                  </a:moveTo>
                  <a:cubicBezTo>
                    <a:pt x="5560364" y="886829"/>
                    <a:pt x="5335181" y="766521"/>
                    <a:pt x="5103533" y="766356"/>
                  </a:cubicBezTo>
                  <a:lnTo>
                    <a:pt x="5103571" y="766318"/>
                  </a:lnTo>
                  <a:cubicBezTo>
                    <a:pt x="4871923" y="766115"/>
                    <a:pt x="4646701" y="645821"/>
                    <a:pt x="4522559" y="430810"/>
                  </a:cubicBezTo>
                  <a:cubicBezTo>
                    <a:pt x="4337317" y="109919"/>
                    <a:pt x="3927030" y="0"/>
                    <a:pt x="3606140" y="185281"/>
                  </a:cubicBezTo>
                  <a:lnTo>
                    <a:pt x="3606089" y="185319"/>
                  </a:lnTo>
                  <a:lnTo>
                    <a:pt x="3606089" y="185115"/>
                  </a:lnTo>
                  <a:cubicBezTo>
                    <a:pt x="3406788" y="299936"/>
                    <a:pt x="3153854" y="309029"/>
                    <a:pt x="2939771" y="187630"/>
                  </a:cubicBezTo>
                  <a:cubicBezTo>
                    <a:pt x="2836743" y="126902"/>
                    <a:pt x="2719296" y="94958"/>
                    <a:pt x="2599703" y="95136"/>
                  </a:cubicBezTo>
                  <a:cubicBezTo>
                    <a:pt x="2351405" y="95136"/>
                    <a:pt x="2134641" y="230048"/>
                    <a:pt x="2018614" y="430568"/>
                  </a:cubicBezTo>
                  <a:lnTo>
                    <a:pt x="2018614" y="430530"/>
                  </a:lnTo>
                  <a:cubicBezTo>
                    <a:pt x="1902625" y="631012"/>
                    <a:pt x="1685811" y="765925"/>
                    <a:pt x="1437551" y="765925"/>
                  </a:cubicBezTo>
                  <a:cubicBezTo>
                    <a:pt x="1067029" y="765925"/>
                    <a:pt x="766686" y="1066267"/>
                    <a:pt x="766686" y="1436789"/>
                  </a:cubicBezTo>
                  <a:lnTo>
                    <a:pt x="766686" y="1436866"/>
                  </a:lnTo>
                  <a:lnTo>
                    <a:pt x="766483" y="1436789"/>
                  </a:lnTo>
                  <a:cubicBezTo>
                    <a:pt x="766280" y="1666672"/>
                    <a:pt x="647802" y="1890154"/>
                    <a:pt x="435902" y="2014906"/>
                  </a:cubicBezTo>
                  <a:cubicBezTo>
                    <a:pt x="331646" y="2073744"/>
                    <a:pt x="245134" y="2159541"/>
                    <a:pt x="185433" y="2263305"/>
                  </a:cubicBezTo>
                  <a:cubicBezTo>
                    <a:pt x="61277" y="2478367"/>
                    <a:pt x="69723" y="2733523"/>
                    <a:pt x="185395" y="2934246"/>
                  </a:cubicBezTo>
                  <a:lnTo>
                    <a:pt x="185357" y="2934246"/>
                  </a:lnTo>
                  <a:cubicBezTo>
                    <a:pt x="300939" y="3134932"/>
                    <a:pt x="309385" y="3390113"/>
                    <a:pt x="185230" y="3605149"/>
                  </a:cubicBezTo>
                  <a:cubicBezTo>
                    <a:pt x="0" y="3926002"/>
                    <a:pt x="109906" y="4336288"/>
                    <a:pt x="430797" y="4521569"/>
                  </a:cubicBezTo>
                  <a:lnTo>
                    <a:pt x="430835" y="4521607"/>
                  </a:lnTo>
                  <a:lnTo>
                    <a:pt x="430708" y="4521695"/>
                  </a:lnTo>
                  <a:cubicBezTo>
                    <a:pt x="631228" y="4637634"/>
                    <a:pt x="766077" y="4854448"/>
                    <a:pt x="766077" y="5102746"/>
                  </a:cubicBezTo>
                  <a:cubicBezTo>
                    <a:pt x="766077" y="5473268"/>
                    <a:pt x="1066419" y="5773611"/>
                    <a:pt x="1436929" y="5773611"/>
                  </a:cubicBezTo>
                  <a:cubicBezTo>
                    <a:pt x="1685239" y="5773611"/>
                    <a:pt x="1901965" y="5908497"/>
                    <a:pt x="2018030" y="6109018"/>
                  </a:cubicBezTo>
                  <a:cubicBezTo>
                    <a:pt x="2134019" y="6309449"/>
                    <a:pt x="2350821" y="6444425"/>
                    <a:pt x="2599093" y="6444425"/>
                  </a:cubicBezTo>
                  <a:cubicBezTo>
                    <a:pt x="2718685" y="6444579"/>
                    <a:pt x="2836127" y="6412633"/>
                    <a:pt x="2939161" y="6351918"/>
                  </a:cubicBezTo>
                  <a:cubicBezTo>
                    <a:pt x="3153194" y="6230544"/>
                    <a:pt x="3406191" y="6239637"/>
                    <a:pt x="3605479" y="6354496"/>
                  </a:cubicBezTo>
                  <a:lnTo>
                    <a:pt x="3605479" y="6354255"/>
                  </a:lnTo>
                  <a:lnTo>
                    <a:pt x="3605517" y="6354331"/>
                  </a:lnTo>
                  <a:cubicBezTo>
                    <a:pt x="3926408" y="6539573"/>
                    <a:pt x="4336694" y="6429617"/>
                    <a:pt x="4521987" y="6108764"/>
                  </a:cubicBezTo>
                  <a:cubicBezTo>
                    <a:pt x="4646130" y="5893766"/>
                    <a:pt x="4871314" y="5773446"/>
                    <a:pt x="5102961" y="5773281"/>
                  </a:cubicBezTo>
                  <a:lnTo>
                    <a:pt x="5102911" y="5773192"/>
                  </a:lnTo>
                  <a:cubicBezTo>
                    <a:pt x="5334558" y="5773027"/>
                    <a:pt x="5559780" y="5652707"/>
                    <a:pt x="5683885" y="5437709"/>
                  </a:cubicBezTo>
                  <a:cubicBezTo>
                    <a:pt x="5745010" y="5331855"/>
                    <a:pt x="5774017" y="5216234"/>
                    <a:pt x="5773890" y="5102213"/>
                  </a:cubicBezTo>
                  <a:lnTo>
                    <a:pt x="5773979" y="5102290"/>
                  </a:lnTo>
                  <a:cubicBezTo>
                    <a:pt x="5774182" y="4878846"/>
                    <a:pt x="5886145" y="4661358"/>
                    <a:pt x="6087059" y="4534828"/>
                  </a:cubicBezTo>
                  <a:cubicBezTo>
                    <a:pt x="6195364" y="4477881"/>
                    <a:pt x="6289357" y="4390620"/>
                    <a:pt x="6355029" y="4276866"/>
                  </a:cubicBezTo>
                  <a:cubicBezTo>
                    <a:pt x="6479222" y="4061753"/>
                    <a:pt x="6470777" y="3806572"/>
                    <a:pt x="6355118" y="3605886"/>
                  </a:cubicBezTo>
                  <a:lnTo>
                    <a:pt x="6355156" y="3605886"/>
                  </a:lnTo>
                  <a:cubicBezTo>
                    <a:pt x="6239535" y="3405201"/>
                    <a:pt x="6231077" y="3150020"/>
                    <a:pt x="6355245" y="2934971"/>
                  </a:cubicBezTo>
                  <a:cubicBezTo>
                    <a:pt x="6540525" y="2614080"/>
                    <a:pt x="6430568" y="2203832"/>
                    <a:pt x="6109677" y="2018552"/>
                  </a:cubicBezTo>
                  <a:lnTo>
                    <a:pt x="6109627" y="2018501"/>
                  </a:lnTo>
                  <a:lnTo>
                    <a:pt x="6109754" y="2018463"/>
                  </a:lnTo>
                  <a:cubicBezTo>
                    <a:pt x="5910847" y="1903375"/>
                    <a:pt x="5776557" y="1689088"/>
                    <a:pt x="5774436" y="1443267"/>
                  </a:cubicBezTo>
                  <a:cubicBezTo>
                    <a:pt x="5775604" y="1327265"/>
                    <a:pt x="5746686" y="1209536"/>
                    <a:pt x="5684545" y="1101865"/>
                  </a:cubicBezTo>
                </a:path>
              </a:pathLst>
            </a:custGeom>
            <a:solidFill>
              <a:srgbClr val="F0B238">
                <a:alpha val="46667"/>
              </a:srgbClr>
            </a:solidFill>
            <a:ln w="12700">
              <a:noFill/>
            </a:ln>
          </p:spPr>
        </p:sp>
      </p:grpSp>
      <p:sp>
        <p:nvSpPr>
          <p:cNvPr id="11" name="Arrow: Down 10">
            <a:extLst>
              <a:ext uri="{FF2B5EF4-FFF2-40B4-BE49-F238E27FC236}">
                <a16:creationId xmlns:a16="http://schemas.microsoft.com/office/drawing/2014/main" id="{8A8C1A6F-0A40-42EB-890A-0C5B2AE12D64}"/>
              </a:ext>
            </a:extLst>
          </p:cNvPr>
          <p:cNvSpPr/>
          <p:nvPr/>
        </p:nvSpPr>
        <p:spPr>
          <a:xfrm>
            <a:off x="8651211" y="4510354"/>
            <a:ext cx="609600" cy="1143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040272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16501409" y="8481958"/>
            <a:ext cx="1515782" cy="1552685"/>
            <a:chOff x="0" y="0"/>
            <a:chExt cx="2086610" cy="2137410"/>
          </a:xfrm>
        </p:grpSpPr>
        <p:sp>
          <p:nvSpPr>
            <p:cNvPr id="3" name="Freeform 3"/>
            <p:cNvSpPr/>
            <p:nvPr/>
          </p:nvSpPr>
          <p:spPr>
            <a:xfrm>
              <a:off x="2540" y="-2540"/>
              <a:ext cx="2087880" cy="2139950"/>
            </a:xfrm>
            <a:custGeom>
              <a:avLst/>
              <a:gdLst/>
              <a:ahLst/>
              <a:cxnLst/>
              <a:rect l="l" t="t" r="r" b="b"/>
              <a:pathLst>
                <a:path w="2087880" h="2139950">
                  <a:moveTo>
                    <a:pt x="1979930" y="486410"/>
                  </a:moveTo>
                  <a:cubicBezTo>
                    <a:pt x="1964690" y="454660"/>
                    <a:pt x="1948180" y="422910"/>
                    <a:pt x="1929130" y="393700"/>
                  </a:cubicBezTo>
                  <a:cubicBezTo>
                    <a:pt x="1908810" y="363220"/>
                    <a:pt x="1888490" y="330200"/>
                    <a:pt x="1861820" y="304800"/>
                  </a:cubicBezTo>
                  <a:cubicBezTo>
                    <a:pt x="1836420" y="280670"/>
                    <a:pt x="1808480" y="257810"/>
                    <a:pt x="1780540" y="236220"/>
                  </a:cubicBezTo>
                  <a:cubicBezTo>
                    <a:pt x="1725930" y="193040"/>
                    <a:pt x="1666240" y="154940"/>
                    <a:pt x="1606550" y="119380"/>
                  </a:cubicBezTo>
                  <a:cubicBezTo>
                    <a:pt x="1537970" y="77470"/>
                    <a:pt x="1461770" y="55880"/>
                    <a:pt x="1384300" y="34290"/>
                  </a:cubicBezTo>
                  <a:cubicBezTo>
                    <a:pt x="1337310" y="21590"/>
                    <a:pt x="1289050" y="11430"/>
                    <a:pt x="1239520" y="5080"/>
                  </a:cubicBezTo>
                  <a:cubicBezTo>
                    <a:pt x="1203960" y="0"/>
                    <a:pt x="1165860" y="2540"/>
                    <a:pt x="1129030" y="6350"/>
                  </a:cubicBezTo>
                  <a:cubicBezTo>
                    <a:pt x="1079500" y="10160"/>
                    <a:pt x="1029970" y="13970"/>
                    <a:pt x="980440" y="22860"/>
                  </a:cubicBezTo>
                  <a:cubicBezTo>
                    <a:pt x="943610" y="24130"/>
                    <a:pt x="908050" y="25400"/>
                    <a:pt x="869950" y="29210"/>
                  </a:cubicBezTo>
                  <a:cubicBezTo>
                    <a:pt x="850900" y="30480"/>
                    <a:pt x="831850" y="33020"/>
                    <a:pt x="812800" y="35560"/>
                  </a:cubicBezTo>
                  <a:cubicBezTo>
                    <a:pt x="800100" y="38100"/>
                    <a:pt x="788670" y="40640"/>
                    <a:pt x="777240" y="43180"/>
                  </a:cubicBezTo>
                  <a:cubicBezTo>
                    <a:pt x="730250" y="54610"/>
                    <a:pt x="685800" y="74930"/>
                    <a:pt x="645160" y="96520"/>
                  </a:cubicBezTo>
                  <a:cubicBezTo>
                    <a:pt x="562610" y="139700"/>
                    <a:pt x="483870" y="190500"/>
                    <a:pt x="411480" y="247650"/>
                  </a:cubicBezTo>
                  <a:cubicBezTo>
                    <a:pt x="381000" y="271780"/>
                    <a:pt x="351790" y="297180"/>
                    <a:pt x="322580" y="323850"/>
                  </a:cubicBezTo>
                  <a:cubicBezTo>
                    <a:pt x="270510" y="372110"/>
                    <a:pt x="227330" y="429260"/>
                    <a:pt x="187960" y="487680"/>
                  </a:cubicBezTo>
                  <a:cubicBezTo>
                    <a:pt x="158750" y="529590"/>
                    <a:pt x="134620" y="577850"/>
                    <a:pt x="114300" y="623570"/>
                  </a:cubicBezTo>
                  <a:cubicBezTo>
                    <a:pt x="99060" y="657860"/>
                    <a:pt x="82550" y="692150"/>
                    <a:pt x="72390" y="728980"/>
                  </a:cubicBezTo>
                  <a:cubicBezTo>
                    <a:pt x="44450" y="819150"/>
                    <a:pt x="22860" y="910590"/>
                    <a:pt x="8890" y="1003300"/>
                  </a:cubicBezTo>
                  <a:cubicBezTo>
                    <a:pt x="3810" y="1040130"/>
                    <a:pt x="1270" y="1076960"/>
                    <a:pt x="0" y="1115060"/>
                  </a:cubicBezTo>
                  <a:lnTo>
                    <a:pt x="0" y="1165860"/>
                  </a:lnTo>
                  <a:cubicBezTo>
                    <a:pt x="1270" y="1197610"/>
                    <a:pt x="2540" y="1236980"/>
                    <a:pt x="8890" y="1268730"/>
                  </a:cubicBezTo>
                  <a:cubicBezTo>
                    <a:pt x="15240" y="1305560"/>
                    <a:pt x="21590" y="1343660"/>
                    <a:pt x="31750" y="1379220"/>
                  </a:cubicBezTo>
                  <a:cubicBezTo>
                    <a:pt x="54610" y="1452880"/>
                    <a:pt x="78740" y="1527810"/>
                    <a:pt x="118110" y="1595120"/>
                  </a:cubicBezTo>
                  <a:cubicBezTo>
                    <a:pt x="138430" y="1629410"/>
                    <a:pt x="160020" y="1663700"/>
                    <a:pt x="182880" y="1695450"/>
                  </a:cubicBezTo>
                  <a:cubicBezTo>
                    <a:pt x="212090" y="1738630"/>
                    <a:pt x="241300" y="1780540"/>
                    <a:pt x="278130" y="1817370"/>
                  </a:cubicBezTo>
                  <a:cubicBezTo>
                    <a:pt x="322580" y="1863090"/>
                    <a:pt x="374650" y="1903730"/>
                    <a:pt x="427990" y="1939290"/>
                  </a:cubicBezTo>
                  <a:cubicBezTo>
                    <a:pt x="539750" y="2012950"/>
                    <a:pt x="673100" y="2054860"/>
                    <a:pt x="801370" y="2090420"/>
                  </a:cubicBezTo>
                  <a:cubicBezTo>
                    <a:pt x="831850" y="2099310"/>
                    <a:pt x="863600" y="2106930"/>
                    <a:pt x="895350" y="2113280"/>
                  </a:cubicBezTo>
                  <a:cubicBezTo>
                    <a:pt x="944880" y="2123440"/>
                    <a:pt x="994410" y="2134870"/>
                    <a:pt x="1043940" y="2137410"/>
                  </a:cubicBezTo>
                  <a:cubicBezTo>
                    <a:pt x="1083310" y="2139950"/>
                    <a:pt x="1123950" y="2136140"/>
                    <a:pt x="1163320" y="2133600"/>
                  </a:cubicBezTo>
                  <a:cubicBezTo>
                    <a:pt x="1216660" y="2129790"/>
                    <a:pt x="1270000" y="2124710"/>
                    <a:pt x="1323340" y="2113280"/>
                  </a:cubicBezTo>
                  <a:cubicBezTo>
                    <a:pt x="1375410" y="2101850"/>
                    <a:pt x="1424940" y="2084070"/>
                    <a:pt x="1473200" y="2062480"/>
                  </a:cubicBezTo>
                  <a:cubicBezTo>
                    <a:pt x="1549400" y="2029460"/>
                    <a:pt x="1623060" y="1983740"/>
                    <a:pt x="1678940" y="1921510"/>
                  </a:cubicBezTo>
                  <a:cubicBezTo>
                    <a:pt x="1739900" y="1852930"/>
                    <a:pt x="1798320" y="1783080"/>
                    <a:pt x="1847850" y="1705610"/>
                  </a:cubicBezTo>
                  <a:cubicBezTo>
                    <a:pt x="1896110" y="1630680"/>
                    <a:pt x="1936750" y="1550670"/>
                    <a:pt x="1976120" y="1469390"/>
                  </a:cubicBezTo>
                  <a:cubicBezTo>
                    <a:pt x="2007870" y="1403350"/>
                    <a:pt x="2039620" y="1334770"/>
                    <a:pt x="2056130" y="1262380"/>
                  </a:cubicBezTo>
                  <a:cubicBezTo>
                    <a:pt x="2067560" y="1212850"/>
                    <a:pt x="2077720" y="1162050"/>
                    <a:pt x="2082800" y="1112520"/>
                  </a:cubicBezTo>
                  <a:cubicBezTo>
                    <a:pt x="2086610" y="1074420"/>
                    <a:pt x="2087880" y="1037590"/>
                    <a:pt x="2087880" y="1000760"/>
                  </a:cubicBezTo>
                  <a:cubicBezTo>
                    <a:pt x="2087880" y="910590"/>
                    <a:pt x="2082800" y="820420"/>
                    <a:pt x="2067560" y="731520"/>
                  </a:cubicBezTo>
                  <a:cubicBezTo>
                    <a:pt x="2061210" y="695960"/>
                    <a:pt x="2052320" y="661670"/>
                    <a:pt x="2039620" y="628650"/>
                  </a:cubicBezTo>
                  <a:cubicBezTo>
                    <a:pt x="2019300" y="581660"/>
                    <a:pt x="2002790" y="533400"/>
                    <a:pt x="1979930" y="486410"/>
                  </a:cubicBezTo>
                  <a:close/>
                </a:path>
              </a:pathLst>
            </a:custGeom>
            <a:blipFill>
              <a:blip r:embed="rId2"/>
              <a:stretch>
                <a:fillRect l="-4042" r="-230835"/>
              </a:stretch>
            </a:blipFill>
          </p:spPr>
        </p:sp>
      </p:grpSp>
      <p:sp>
        <p:nvSpPr>
          <p:cNvPr id="4" name="TextBox 4"/>
          <p:cNvSpPr txBox="1"/>
          <p:nvPr/>
        </p:nvSpPr>
        <p:spPr>
          <a:xfrm>
            <a:off x="7451400" y="9518947"/>
            <a:ext cx="3385199" cy="506553"/>
          </a:xfrm>
          <a:prstGeom prst="rect">
            <a:avLst/>
          </a:prstGeom>
        </p:spPr>
        <p:txBody>
          <a:bodyPr lIns="0" tIns="0" rIns="0" bIns="0" rtlCol="0" anchor="t">
            <a:spAutoFit/>
          </a:bodyPr>
          <a:lstStyle/>
          <a:p>
            <a:pPr algn="ctr">
              <a:lnSpc>
                <a:spcPts val="4104"/>
              </a:lnSpc>
            </a:pPr>
            <a:r>
              <a:rPr lang="en-US" sz="2931">
                <a:solidFill>
                  <a:srgbClr val="015C60"/>
                </a:solidFill>
                <a:latin typeface="Roboto Condensed"/>
              </a:rPr>
              <a:t>#FamilyCentredECI</a:t>
            </a:r>
          </a:p>
        </p:txBody>
      </p:sp>
      <p:sp>
        <p:nvSpPr>
          <p:cNvPr id="5" name="TextBox 5"/>
          <p:cNvSpPr txBox="1"/>
          <p:nvPr/>
        </p:nvSpPr>
        <p:spPr>
          <a:xfrm>
            <a:off x="387680" y="465868"/>
            <a:ext cx="16833520" cy="2378087"/>
          </a:xfrm>
          <a:prstGeom prst="rect">
            <a:avLst/>
          </a:prstGeom>
        </p:spPr>
        <p:txBody>
          <a:bodyPr wrap="square" lIns="0" tIns="0" rIns="0" bIns="0" rtlCol="0" anchor="t">
            <a:spAutoFit/>
          </a:bodyPr>
          <a:lstStyle/>
          <a:p>
            <a:pPr>
              <a:lnSpc>
                <a:spcPts val="9817"/>
              </a:lnSpc>
            </a:pPr>
            <a:r>
              <a:rPr lang="en-US" sz="5400">
                <a:solidFill>
                  <a:srgbClr val="015C60"/>
                </a:solidFill>
                <a:latin typeface="Open Sans Extra Bold"/>
              </a:rPr>
              <a:t>Augmentative and alternative communication: AAC: service delivery</a:t>
            </a:r>
          </a:p>
        </p:txBody>
      </p:sp>
      <p:sp>
        <p:nvSpPr>
          <p:cNvPr id="6" name="TextBox 6"/>
          <p:cNvSpPr txBox="1"/>
          <p:nvPr/>
        </p:nvSpPr>
        <p:spPr>
          <a:xfrm>
            <a:off x="387680" y="3246766"/>
            <a:ext cx="17136663" cy="3268011"/>
          </a:xfrm>
          <a:prstGeom prst="rect">
            <a:avLst/>
          </a:prstGeom>
        </p:spPr>
        <p:txBody>
          <a:bodyPr lIns="0" tIns="0" rIns="0" bIns="0" rtlCol="0" anchor="t">
            <a:spAutoFit/>
          </a:bodyPr>
          <a:lstStyle/>
          <a:p>
            <a:pPr marL="571500" indent="-571500">
              <a:lnSpc>
                <a:spcPts val="5151"/>
              </a:lnSpc>
              <a:buFont typeface="Arial" panose="020B0604020202020204" pitchFamily="34" charset="0"/>
              <a:buChar char="•"/>
            </a:pPr>
            <a:endParaRPr lang="en-US" sz="3679">
              <a:solidFill>
                <a:srgbClr val="000000"/>
              </a:solidFill>
              <a:latin typeface="Lato"/>
            </a:endParaRPr>
          </a:p>
          <a:p>
            <a:pPr marL="571500" indent="-571500">
              <a:lnSpc>
                <a:spcPts val="5151"/>
              </a:lnSpc>
              <a:buFont typeface="Arial" panose="020B0604020202020204" pitchFamily="34" charset="0"/>
              <a:buChar char="•"/>
            </a:pPr>
            <a:endParaRPr lang="en-US" sz="3679">
              <a:solidFill>
                <a:srgbClr val="000000"/>
              </a:solidFill>
              <a:latin typeface="Lato"/>
            </a:endParaRPr>
          </a:p>
          <a:p>
            <a:pPr marL="571500" indent="-571500">
              <a:lnSpc>
                <a:spcPts val="5151"/>
              </a:lnSpc>
              <a:buFont typeface="Arial" panose="020B0604020202020204" pitchFamily="34" charset="0"/>
              <a:buChar char="•"/>
            </a:pPr>
            <a:endParaRPr lang="en-US" sz="3679">
              <a:solidFill>
                <a:srgbClr val="000000"/>
              </a:solidFill>
              <a:latin typeface="Lato"/>
            </a:endParaRPr>
          </a:p>
          <a:p>
            <a:pPr marL="571500" indent="-571500">
              <a:lnSpc>
                <a:spcPts val="5151"/>
              </a:lnSpc>
              <a:buFont typeface="Arial" panose="020B0604020202020204" pitchFamily="34" charset="0"/>
              <a:buChar char="•"/>
            </a:pPr>
            <a:endParaRPr lang="en-US" sz="3679">
              <a:solidFill>
                <a:srgbClr val="000000"/>
              </a:solidFill>
              <a:latin typeface="Lato"/>
            </a:endParaRPr>
          </a:p>
          <a:p>
            <a:pPr>
              <a:lnSpc>
                <a:spcPts val="5151"/>
              </a:lnSpc>
            </a:pPr>
            <a:endParaRPr lang="en-US" sz="3679">
              <a:solidFill>
                <a:srgbClr val="000000"/>
              </a:solidFill>
              <a:latin typeface="Lato"/>
            </a:endParaRPr>
          </a:p>
        </p:txBody>
      </p:sp>
      <p:grpSp>
        <p:nvGrpSpPr>
          <p:cNvPr id="7" name="Group 7"/>
          <p:cNvGrpSpPr>
            <a:grpSpLocks noChangeAspect="1"/>
          </p:cNvGrpSpPr>
          <p:nvPr/>
        </p:nvGrpSpPr>
        <p:grpSpPr>
          <a:xfrm rot="-953645">
            <a:off x="16042462" y="-4493317"/>
            <a:ext cx="6812121" cy="6811345"/>
            <a:chOff x="0" y="0"/>
            <a:chExt cx="6350013" cy="6349289"/>
          </a:xfrm>
        </p:grpSpPr>
        <p:sp>
          <p:nvSpPr>
            <p:cNvPr id="8" name="Freeform 8"/>
            <p:cNvSpPr/>
            <p:nvPr/>
          </p:nvSpPr>
          <p:spPr>
            <a:xfrm>
              <a:off x="-95250" y="-95136"/>
              <a:ext cx="6540525" cy="6539573"/>
            </a:xfrm>
            <a:custGeom>
              <a:avLst/>
              <a:gdLst/>
              <a:ahLst/>
              <a:cxnLst/>
              <a:rect l="l" t="t" r="r" b="b"/>
              <a:pathLst>
                <a:path w="6540525" h="6539573">
                  <a:moveTo>
                    <a:pt x="5684545" y="1101865"/>
                  </a:moveTo>
                  <a:cubicBezTo>
                    <a:pt x="5560364" y="886829"/>
                    <a:pt x="5335181" y="766521"/>
                    <a:pt x="5103533" y="766356"/>
                  </a:cubicBezTo>
                  <a:lnTo>
                    <a:pt x="5103571" y="766318"/>
                  </a:lnTo>
                  <a:cubicBezTo>
                    <a:pt x="4871923" y="766115"/>
                    <a:pt x="4646701" y="645821"/>
                    <a:pt x="4522559" y="430810"/>
                  </a:cubicBezTo>
                  <a:cubicBezTo>
                    <a:pt x="4337317" y="109919"/>
                    <a:pt x="3927030" y="0"/>
                    <a:pt x="3606140" y="185281"/>
                  </a:cubicBezTo>
                  <a:lnTo>
                    <a:pt x="3606089" y="185319"/>
                  </a:lnTo>
                  <a:lnTo>
                    <a:pt x="3606089" y="185115"/>
                  </a:lnTo>
                  <a:cubicBezTo>
                    <a:pt x="3406788" y="299936"/>
                    <a:pt x="3153854" y="309029"/>
                    <a:pt x="2939771" y="187630"/>
                  </a:cubicBezTo>
                  <a:cubicBezTo>
                    <a:pt x="2836743" y="126902"/>
                    <a:pt x="2719296" y="94958"/>
                    <a:pt x="2599703" y="95136"/>
                  </a:cubicBezTo>
                  <a:cubicBezTo>
                    <a:pt x="2351405" y="95136"/>
                    <a:pt x="2134641" y="230048"/>
                    <a:pt x="2018614" y="430568"/>
                  </a:cubicBezTo>
                  <a:lnTo>
                    <a:pt x="2018614" y="430530"/>
                  </a:lnTo>
                  <a:cubicBezTo>
                    <a:pt x="1902625" y="631012"/>
                    <a:pt x="1685811" y="765925"/>
                    <a:pt x="1437551" y="765925"/>
                  </a:cubicBezTo>
                  <a:cubicBezTo>
                    <a:pt x="1067029" y="765925"/>
                    <a:pt x="766686" y="1066267"/>
                    <a:pt x="766686" y="1436789"/>
                  </a:cubicBezTo>
                  <a:lnTo>
                    <a:pt x="766686" y="1436866"/>
                  </a:lnTo>
                  <a:lnTo>
                    <a:pt x="766483" y="1436789"/>
                  </a:lnTo>
                  <a:cubicBezTo>
                    <a:pt x="766280" y="1666672"/>
                    <a:pt x="647802" y="1890154"/>
                    <a:pt x="435902" y="2014906"/>
                  </a:cubicBezTo>
                  <a:cubicBezTo>
                    <a:pt x="331646" y="2073744"/>
                    <a:pt x="245134" y="2159541"/>
                    <a:pt x="185433" y="2263305"/>
                  </a:cubicBezTo>
                  <a:cubicBezTo>
                    <a:pt x="61277" y="2478367"/>
                    <a:pt x="69723" y="2733523"/>
                    <a:pt x="185395" y="2934246"/>
                  </a:cubicBezTo>
                  <a:lnTo>
                    <a:pt x="185357" y="2934246"/>
                  </a:lnTo>
                  <a:cubicBezTo>
                    <a:pt x="300939" y="3134932"/>
                    <a:pt x="309385" y="3390113"/>
                    <a:pt x="185230" y="3605149"/>
                  </a:cubicBezTo>
                  <a:cubicBezTo>
                    <a:pt x="0" y="3926002"/>
                    <a:pt x="109906" y="4336288"/>
                    <a:pt x="430797" y="4521569"/>
                  </a:cubicBezTo>
                  <a:lnTo>
                    <a:pt x="430835" y="4521607"/>
                  </a:lnTo>
                  <a:lnTo>
                    <a:pt x="430708" y="4521695"/>
                  </a:lnTo>
                  <a:cubicBezTo>
                    <a:pt x="631228" y="4637634"/>
                    <a:pt x="766077" y="4854448"/>
                    <a:pt x="766077" y="5102746"/>
                  </a:cubicBezTo>
                  <a:cubicBezTo>
                    <a:pt x="766077" y="5473268"/>
                    <a:pt x="1066419" y="5773611"/>
                    <a:pt x="1436929" y="5773611"/>
                  </a:cubicBezTo>
                  <a:cubicBezTo>
                    <a:pt x="1685239" y="5773611"/>
                    <a:pt x="1901965" y="5908497"/>
                    <a:pt x="2018030" y="6109018"/>
                  </a:cubicBezTo>
                  <a:cubicBezTo>
                    <a:pt x="2134019" y="6309449"/>
                    <a:pt x="2350821" y="6444425"/>
                    <a:pt x="2599093" y="6444425"/>
                  </a:cubicBezTo>
                  <a:cubicBezTo>
                    <a:pt x="2718685" y="6444579"/>
                    <a:pt x="2836127" y="6412633"/>
                    <a:pt x="2939161" y="6351918"/>
                  </a:cubicBezTo>
                  <a:cubicBezTo>
                    <a:pt x="3153194" y="6230544"/>
                    <a:pt x="3406191" y="6239637"/>
                    <a:pt x="3605479" y="6354496"/>
                  </a:cubicBezTo>
                  <a:lnTo>
                    <a:pt x="3605479" y="6354255"/>
                  </a:lnTo>
                  <a:lnTo>
                    <a:pt x="3605517" y="6354331"/>
                  </a:lnTo>
                  <a:cubicBezTo>
                    <a:pt x="3926408" y="6539573"/>
                    <a:pt x="4336694" y="6429617"/>
                    <a:pt x="4521987" y="6108764"/>
                  </a:cubicBezTo>
                  <a:cubicBezTo>
                    <a:pt x="4646130" y="5893766"/>
                    <a:pt x="4871314" y="5773446"/>
                    <a:pt x="5102961" y="5773281"/>
                  </a:cubicBezTo>
                  <a:lnTo>
                    <a:pt x="5102911" y="5773192"/>
                  </a:lnTo>
                  <a:cubicBezTo>
                    <a:pt x="5334558" y="5773027"/>
                    <a:pt x="5559780" y="5652707"/>
                    <a:pt x="5683885" y="5437709"/>
                  </a:cubicBezTo>
                  <a:cubicBezTo>
                    <a:pt x="5745010" y="5331855"/>
                    <a:pt x="5774017" y="5216234"/>
                    <a:pt x="5773890" y="5102213"/>
                  </a:cubicBezTo>
                  <a:lnTo>
                    <a:pt x="5773979" y="5102290"/>
                  </a:lnTo>
                  <a:cubicBezTo>
                    <a:pt x="5774182" y="4878846"/>
                    <a:pt x="5886145" y="4661358"/>
                    <a:pt x="6087059" y="4534828"/>
                  </a:cubicBezTo>
                  <a:cubicBezTo>
                    <a:pt x="6195364" y="4477881"/>
                    <a:pt x="6289357" y="4390620"/>
                    <a:pt x="6355029" y="4276866"/>
                  </a:cubicBezTo>
                  <a:cubicBezTo>
                    <a:pt x="6479222" y="4061753"/>
                    <a:pt x="6470777" y="3806572"/>
                    <a:pt x="6355118" y="3605886"/>
                  </a:cubicBezTo>
                  <a:lnTo>
                    <a:pt x="6355156" y="3605886"/>
                  </a:lnTo>
                  <a:cubicBezTo>
                    <a:pt x="6239535" y="3405201"/>
                    <a:pt x="6231077" y="3150020"/>
                    <a:pt x="6355245" y="2934971"/>
                  </a:cubicBezTo>
                  <a:cubicBezTo>
                    <a:pt x="6540525" y="2614080"/>
                    <a:pt x="6430568" y="2203832"/>
                    <a:pt x="6109677" y="2018552"/>
                  </a:cubicBezTo>
                  <a:lnTo>
                    <a:pt x="6109627" y="2018501"/>
                  </a:lnTo>
                  <a:lnTo>
                    <a:pt x="6109754" y="2018463"/>
                  </a:lnTo>
                  <a:cubicBezTo>
                    <a:pt x="5910847" y="1903375"/>
                    <a:pt x="5776557" y="1689088"/>
                    <a:pt x="5774436" y="1443267"/>
                  </a:cubicBezTo>
                  <a:cubicBezTo>
                    <a:pt x="5775604" y="1327265"/>
                    <a:pt x="5746686" y="1209536"/>
                    <a:pt x="5684545" y="1101865"/>
                  </a:cubicBezTo>
                </a:path>
              </a:pathLst>
            </a:custGeom>
            <a:solidFill>
              <a:srgbClr val="F0B238">
                <a:alpha val="46667"/>
              </a:srgbClr>
            </a:solidFill>
            <a:ln w="12700">
              <a:noFill/>
            </a:ln>
          </p:spPr>
        </p:sp>
      </p:grpSp>
      <p:grpSp>
        <p:nvGrpSpPr>
          <p:cNvPr id="9" name="Group 9"/>
          <p:cNvGrpSpPr>
            <a:grpSpLocks noChangeAspect="1"/>
          </p:cNvGrpSpPr>
          <p:nvPr/>
        </p:nvGrpSpPr>
        <p:grpSpPr>
          <a:xfrm rot="-953645">
            <a:off x="-1759368" y="9368068"/>
            <a:ext cx="3518736" cy="3518335"/>
            <a:chOff x="0" y="0"/>
            <a:chExt cx="6350013" cy="6349289"/>
          </a:xfrm>
        </p:grpSpPr>
        <p:sp>
          <p:nvSpPr>
            <p:cNvPr id="10" name="Freeform 10"/>
            <p:cNvSpPr/>
            <p:nvPr/>
          </p:nvSpPr>
          <p:spPr>
            <a:xfrm>
              <a:off x="-95250" y="-95136"/>
              <a:ext cx="6540525" cy="6539573"/>
            </a:xfrm>
            <a:custGeom>
              <a:avLst/>
              <a:gdLst/>
              <a:ahLst/>
              <a:cxnLst/>
              <a:rect l="l" t="t" r="r" b="b"/>
              <a:pathLst>
                <a:path w="6540525" h="6539573">
                  <a:moveTo>
                    <a:pt x="5684545" y="1101865"/>
                  </a:moveTo>
                  <a:cubicBezTo>
                    <a:pt x="5560364" y="886829"/>
                    <a:pt x="5335181" y="766521"/>
                    <a:pt x="5103533" y="766356"/>
                  </a:cubicBezTo>
                  <a:lnTo>
                    <a:pt x="5103571" y="766318"/>
                  </a:lnTo>
                  <a:cubicBezTo>
                    <a:pt x="4871923" y="766115"/>
                    <a:pt x="4646701" y="645821"/>
                    <a:pt x="4522559" y="430810"/>
                  </a:cubicBezTo>
                  <a:cubicBezTo>
                    <a:pt x="4337317" y="109919"/>
                    <a:pt x="3927030" y="0"/>
                    <a:pt x="3606140" y="185281"/>
                  </a:cubicBezTo>
                  <a:lnTo>
                    <a:pt x="3606089" y="185319"/>
                  </a:lnTo>
                  <a:lnTo>
                    <a:pt x="3606089" y="185115"/>
                  </a:lnTo>
                  <a:cubicBezTo>
                    <a:pt x="3406788" y="299936"/>
                    <a:pt x="3153854" y="309029"/>
                    <a:pt x="2939771" y="187630"/>
                  </a:cubicBezTo>
                  <a:cubicBezTo>
                    <a:pt x="2836743" y="126902"/>
                    <a:pt x="2719296" y="94958"/>
                    <a:pt x="2599703" y="95136"/>
                  </a:cubicBezTo>
                  <a:cubicBezTo>
                    <a:pt x="2351405" y="95136"/>
                    <a:pt x="2134641" y="230048"/>
                    <a:pt x="2018614" y="430568"/>
                  </a:cubicBezTo>
                  <a:lnTo>
                    <a:pt x="2018614" y="430530"/>
                  </a:lnTo>
                  <a:cubicBezTo>
                    <a:pt x="1902625" y="631012"/>
                    <a:pt x="1685811" y="765925"/>
                    <a:pt x="1437551" y="765925"/>
                  </a:cubicBezTo>
                  <a:cubicBezTo>
                    <a:pt x="1067029" y="765925"/>
                    <a:pt x="766686" y="1066267"/>
                    <a:pt x="766686" y="1436789"/>
                  </a:cubicBezTo>
                  <a:lnTo>
                    <a:pt x="766686" y="1436866"/>
                  </a:lnTo>
                  <a:lnTo>
                    <a:pt x="766483" y="1436789"/>
                  </a:lnTo>
                  <a:cubicBezTo>
                    <a:pt x="766280" y="1666672"/>
                    <a:pt x="647802" y="1890154"/>
                    <a:pt x="435902" y="2014906"/>
                  </a:cubicBezTo>
                  <a:cubicBezTo>
                    <a:pt x="331646" y="2073744"/>
                    <a:pt x="245134" y="2159541"/>
                    <a:pt x="185433" y="2263305"/>
                  </a:cubicBezTo>
                  <a:cubicBezTo>
                    <a:pt x="61277" y="2478367"/>
                    <a:pt x="69723" y="2733523"/>
                    <a:pt x="185395" y="2934246"/>
                  </a:cubicBezTo>
                  <a:lnTo>
                    <a:pt x="185357" y="2934246"/>
                  </a:lnTo>
                  <a:cubicBezTo>
                    <a:pt x="300939" y="3134932"/>
                    <a:pt x="309385" y="3390113"/>
                    <a:pt x="185230" y="3605149"/>
                  </a:cubicBezTo>
                  <a:cubicBezTo>
                    <a:pt x="0" y="3926002"/>
                    <a:pt x="109906" y="4336288"/>
                    <a:pt x="430797" y="4521569"/>
                  </a:cubicBezTo>
                  <a:lnTo>
                    <a:pt x="430835" y="4521607"/>
                  </a:lnTo>
                  <a:lnTo>
                    <a:pt x="430708" y="4521695"/>
                  </a:lnTo>
                  <a:cubicBezTo>
                    <a:pt x="631228" y="4637634"/>
                    <a:pt x="766077" y="4854448"/>
                    <a:pt x="766077" y="5102746"/>
                  </a:cubicBezTo>
                  <a:cubicBezTo>
                    <a:pt x="766077" y="5473268"/>
                    <a:pt x="1066419" y="5773611"/>
                    <a:pt x="1436929" y="5773611"/>
                  </a:cubicBezTo>
                  <a:cubicBezTo>
                    <a:pt x="1685239" y="5773611"/>
                    <a:pt x="1901965" y="5908497"/>
                    <a:pt x="2018030" y="6109018"/>
                  </a:cubicBezTo>
                  <a:cubicBezTo>
                    <a:pt x="2134019" y="6309449"/>
                    <a:pt x="2350821" y="6444425"/>
                    <a:pt x="2599093" y="6444425"/>
                  </a:cubicBezTo>
                  <a:cubicBezTo>
                    <a:pt x="2718685" y="6444579"/>
                    <a:pt x="2836127" y="6412633"/>
                    <a:pt x="2939161" y="6351918"/>
                  </a:cubicBezTo>
                  <a:cubicBezTo>
                    <a:pt x="3153194" y="6230544"/>
                    <a:pt x="3406191" y="6239637"/>
                    <a:pt x="3605479" y="6354496"/>
                  </a:cubicBezTo>
                  <a:lnTo>
                    <a:pt x="3605479" y="6354255"/>
                  </a:lnTo>
                  <a:lnTo>
                    <a:pt x="3605517" y="6354331"/>
                  </a:lnTo>
                  <a:cubicBezTo>
                    <a:pt x="3926408" y="6539573"/>
                    <a:pt x="4336694" y="6429617"/>
                    <a:pt x="4521987" y="6108764"/>
                  </a:cubicBezTo>
                  <a:cubicBezTo>
                    <a:pt x="4646130" y="5893766"/>
                    <a:pt x="4871314" y="5773446"/>
                    <a:pt x="5102961" y="5773281"/>
                  </a:cubicBezTo>
                  <a:lnTo>
                    <a:pt x="5102911" y="5773192"/>
                  </a:lnTo>
                  <a:cubicBezTo>
                    <a:pt x="5334558" y="5773027"/>
                    <a:pt x="5559780" y="5652707"/>
                    <a:pt x="5683885" y="5437709"/>
                  </a:cubicBezTo>
                  <a:cubicBezTo>
                    <a:pt x="5745010" y="5331855"/>
                    <a:pt x="5774017" y="5216234"/>
                    <a:pt x="5773890" y="5102213"/>
                  </a:cubicBezTo>
                  <a:lnTo>
                    <a:pt x="5773979" y="5102290"/>
                  </a:lnTo>
                  <a:cubicBezTo>
                    <a:pt x="5774182" y="4878846"/>
                    <a:pt x="5886145" y="4661358"/>
                    <a:pt x="6087059" y="4534828"/>
                  </a:cubicBezTo>
                  <a:cubicBezTo>
                    <a:pt x="6195364" y="4477881"/>
                    <a:pt x="6289357" y="4390620"/>
                    <a:pt x="6355029" y="4276866"/>
                  </a:cubicBezTo>
                  <a:cubicBezTo>
                    <a:pt x="6479222" y="4061753"/>
                    <a:pt x="6470777" y="3806572"/>
                    <a:pt x="6355118" y="3605886"/>
                  </a:cubicBezTo>
                  <a:lnTo>
                    <a:pt x="6355156" y="3605886"/>
                  </a:lnTo>
                  <a:cubicBezTo>
                    <a:pt x="6239535" y="3405201"/>
                    <a:pt x="6231077" y="3150020"/>
                    <a:pt x="6355245" y="2934971"/>
                  </a:cubicBezTo>
                  <a:cubicBezTo>
                    <a:pt x="6540525" y="2614080"/>
                    <a:pt x="6430568" y="2203832"/>
                    <a:pt x="6109677" y="2018552"/>
                  </a:cubicBezTo>
                  <a:lnTo>
                    <a:pt x="6109627" y="2018501"/>
                  </a:lnTo>
                  <a:lnTo>
                    <a:pt x="6109754" y="2018463"/>
                  </a:lnTo>
                  <a:cubicBezTo>
                    <a:pt x="5910847" y="1903375"/>
                    <a:pt x="5776557" y="1689088"/>
                    <a:pt x="5774436" y="1443267"/>
                  </a:cubicBezTo>
                  <a:cubicBezTo>
                    <a:pt x="5775604" y="1327265"/>
                    <a:pt x="5746686" y="1209536"/>
                    <a:pt x="5684545" y="1101865"/>
                  </a:cubicBezTo>
                </a:path>
              </a:pathLst>
            </a:custGeom>
            <a:solidFill>
              <a:srgbClr val="F0B238">
                <a:alpha val="46667"/>
              </a:srgbClr>
            </a:solidFill>
            <a:ln w="12700">
              <a:noFill/>
            </a:ln>
          </p:spPr>
        </p:sp>
      </p:grpSp>
      <p:graphicFrame>
        <p:nvGraphicFramePr>
          <p:cNvPr id="12" name="Diagram 11">
            <a:extLst>
              <a:ext uri="{FF2B5EF4-FFF2-40B4-BE49-F238E27FC236}">
                <a16:creationId xmlns:a16="http://schemas.microsoft.com/office/drawing/2014/main" id="{768AF557-F095-49F3-8FE7-DC6B8C8D4D15}"/>
              </a:ext>
            </a:extLst>
          </p:cNvPr>
          <p:cNvGraphicFramePr/>
          <p:nvPr/>
        </p:nvGraphicFramePr>
        <p:xfrm>
          <a:off x="763657" y="3649577"/>
          <a:ext cx="15466943" cy="4830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939447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733F4810AB72642817D07682898C628" ma:contentTypeVersion="16" ma:contentTypeDescription="Create a new document." ma:contentTypeScope="" ma:versionID="9c0d64fe8258fa2a9e70787961446e7a">
  <xsd:schema xmlns:xsd="http://www.w3.org/2001/XMLSchema" xmlns:xs="http://www.w3.org/2001/XMLSchema" xmlns:p="http://schemas.microsoft.com/office/2006/metadata/properties" xmlns:ns2="0b4e6542-4a28-464b-916a-ac287e1e15ef" xmlns:ns3="cae8c1b8-3cee-434b-8da9-32960356a7de" targetNamespace="http://schemas.microsoft.com/office/2006/metadata/properties" ma:root="true" ma:fieldsID="b6b411a29858ba1e9f700040674ccb11" ns2:_="" ns3:_="">
    <xsd:import namespace="0b4e6542-4a28-464b-916a-ac287e1e15ef"/>
    <xsd:import namespace="cae8c1b8-3cee-434b-8da9-32960356a7d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4e6542-4a28-464b-916a-ac287e1e15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f60ac6d-2d98-46b4-814c-7165044f02d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ae8c1b8-3cee-434b-8da9-32960356a7de"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d13aecc-10f9-435e-a0c0-6a8e69e4f875}" ma:internalName="TaxCatchAll" ma:showField="CatchAllData" ma:web="cae8c1b8-3cee-434b-8da9-32960356a7d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b4e6542-4a28-464b-916a-ac287e1e15ef">
      <Terms xmlns="http://schemas.microsoft.com/office/infopath/2007/PartnerControls"/>
    </lcf76f155ced4ddcb4097134ff3c332f>
    <TaxCatchAll xmlns="cae8c1b8-3cee-434b-8da9-32960356a7de" xsi:nil="true"/>
  </documentManagement>
</p:properties>
</file>

<file path=customXml/itemProps1.xml><?xml version="1.0" encoding="utf-8"?>
<ds:datastoreItem xmlns:ds="http://schemas.openxmlformats.org/officeDocument/2006/customXml" ds:itemID="{DA026D1D-C1E4-423F-AE84-56A0E5723F1E}">
  <ds:schemaRefs>
    <ds:schemaRef ds:uri="http://schemas.microsoft.com/sharepoint/v3/contenttype/forms"/>
  </ds:schemaRefs>
</ds:datastoreItem>
</file>

<file path=customXml/itemProps2.xml><?xml version="1.0" encoding="utf-8"?>
<ds:datastoreItem xmlns:ds="http://schemas.openxmlformats.org/officeDocument/2006/customXml" ds:itemID="{B12112C6-8852-4695-8195-5F331F5798F4}">
  <ds:schemaRefs>
    <ds:schemaRef ds:uri="0b4e6542-4a28-464b-916a-ac287e1e15ef"/>
    <ds:schemaRef ds:uri="cae8c1b8-3cee-434b-8da9-32960356a7d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E4E826AD-E666-4A9E-8318-D2B4F8BF0A2E}">
  <ds:schemaRefs>
    <ds:schemaRef ds:uri="0b4e6542-4a28-464b-916a-ac287e1e15ef"/>
    <ds:schemaRef ds:uri="cae8c1b8-3cee-434b-8da9-32960356a7de"/>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TotalTime>
  <Words>1394</Words>
  <Application>Microsoft Office PowerPoint</Application>
  <PresentationFormat>Custom</PresentationFormat>
  <Paragraphs>163</Paragraphs>
  <Slides>21</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21</vt:i4>
      </vt:variant>
    </vt:vector>
  </HeadingPairs>
  <TitlesOfParts>
    <vt:vector size="32" baseType="lpstr">
      <vt:lpstr>Open Sans Bold Bold</vt:lpstr>
      <vt:lpstr>Google Sans</vt:lpstr>
      <vt:lpstr>Courier New</vt:lpstr>
      <vt:lpstr>Roboto Condensed</vt:lpstr>
      <vt:lpstr>Lato</vt:lpstr>
      <vt:lpstr>Open Sans</vt:lpstr>
      <vt:lpstr>Arial</vt:lpstr>
      <vt:lpstr>Open Sans Extra Bold</vt:lpstr>
      <vt:lpstr>Calibri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ECI Conference presentation</dc:title>
  <dc:creator>Irene Bertana</dc:creator>
  <cp:lastModifiedBy>Tavishi Rekhi [EASPD]</cp:lastModifiedBy>
  <cp:revision>1</cp:revision>
  <dcterms:created xsi:type="dcterms:W3CDTF">2006-08-16T00:00:00Z</dcterms:created>
  <dcterms:modified xsi:type="dcterms:W3CDTF">2023-06-08T12:04:27Z</dcterms:modified>
  <dc:identifier>DAFdWBxvyms</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0x0101008733F4810AB72642817D07682898C628</vt:lpwstr>
  </property>
  <property fmtid="{D5CDD505-2E9C-101B-9397-08002B2CF9AE}" pid="3" name="MediaServiceImageTags">
    <vt:lpwstr/>
  </property>
</Properties>
</file>