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8" r:id="rId3"/>
    <p:sldId id="300" r:id="rId4"/>
    <p:sldId id="296" r:id="rId5"/>
    <p:sldId id="271" r:id="rId6"/>
  </p:sldIdLst>
  <p:sldSz cx="6858000" cy="5143500"/>
  <p:notesSz cx="6858000" cy="9144000"/>
  <p:embeddedFontLst>
    <p:embeddedFont>
      <p:font typeface="Brandon Grotesque Medium" panose="020B06030202030D0202" charset="0"/>
      <p:italic r:id="rId9"/>
    </p:embeddedFont>
    <p:embeddedFont>
      <p:font typeface="Brandon Grotesque Regular" panose="020B050302020306020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M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3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6327"/>
  </p:normalViewPr>
  <p:slideViewPr>
    <p:cSldViewPr snapToGrid="0" snapToObjects="1">
      <p:cViewPr>
        <p:scale>
          <a:sx n="107" d="100"/>
          <a:sy n="107" d="100"/>
        </p:scale>
        <p:origin x="1002" y="78"/>
      </p:cViewPr>
      <p:guideLst>
        <p:guide orient="horz" pos="1302"/>
        <p:guide pos="2160"/>
        <p:guide pos="23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EDB949-2345-9C46-88EA-8817F519B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1D45F-8508-564E-8BCE-70EE9150FD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A0FE-44F4-E540-847E-757988C86543}" type="datetimeFigureOut">
              <a:rPr lang="en-MT" smtClean="0"/>
              <a:t>10/12/2022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39F38-B88C-AC47-A819-20F6FDC41F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3979-4F99-C345-81C7-5F5BAB65E8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7990-00F3-5744-946B-439A280D959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2129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9D5D-BA7C-A34B-9DBC-CAC837B57384}" type="datetimeFigureOut">
              <a:rPr lang="en-MT" smtClean="0"/>
              <a:t>10/12/2022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C716-A9E0-7C41-AD68-5ABC7BD5D1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6656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linkedin.com/in/a%C4%A1enzija-sapport-bb9024148" TargetMode="External"/><Relationship Id="rId3" Type="http://schemas.openxmlformats.org/officeDocument/2006/relationships/hyperlink" Target="mailto:mailto:sapport@gov.mt" TargetMode="External"/><Relationship Id="rId7" Type="http://schemas.openxmlformats.org/officeDocument/2006/relationships/hyperlink" Target="https://twitter.com/AgenzijaSapport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facebook.com/sapport.malta" TargetMode="External"/><Relationship Id="rId5" Type="http://schemas.openxmlformats.org/officeDocument/2006/relationships/hyperlink" Target="https://instagram.com/agenzijasapport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sapportgozo@gov.mt" TargetMode="External"/><Relationship Id="rId9" Type="http://schemas.openxmlformats.org/officeDocument/2006/relationships/hyperlink" Target="https://youtube.com/channel/UCPyQRwzawSkB_GvGhDLI4Rg" TargetMode="External"/><Relationship Id="rId1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linkedin.com/in/a%C4%A1enzija-sapport-bb9024148" TargetMode="External"/><Relationship Id="rId3" Type="http://schemas.openxmlformats.org/officeDocument/2006/relationships/hyperlink" Target="mailto:mailto:sapport@gov.mt" TargetMode="External"/><Relationship Id="rId7" Type="http://schemas.openxmlformats.org/officeDocument/2006/relationships/hyperlink" Target="https://twitter.com/AgenzijaSapport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facebook.com/sapport.malta" TargetMode="External"/><Relationship Id="rId5" Type="http://schemas.openxmlformats.org/officeDocument/2006/relationships/hyperlink" Target="https://instagram.com/agenzijasapport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sapportgozo@gov.mt" TargetMode="External"/><Relationship Id="rId9" Type="http://schemas.openxmlformats.org/officeDocument/2006/relationships/hyperlink" Target="https://youtube.com/channel/UCPyQRwzawSkB_GvGhDLI4Rg" TargetMode="External"/><Relationship Id="rId1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19AFF-79C5-CF48-9439-1A9F712F7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2CEEFB3-A53C-D946-A089-D745B668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2071" y="1929384"/>
            <a:ext cx="4613858" cy="8523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94BB7-24DF-C841-8F45-77B8F5A01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071" y="2781707"/>
            <a:ext cx="4613858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97135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F5D9FF-1CC7-D545-9CCB-C7C33D20A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6857998" cy="5143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9AC85B-F9E6-4DF6-9250-FB95BADF2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0" y="1987078"/>
            <a:ext cx="3367088" cy="11693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topic title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F6B4623-C41C-4942-A56D-5A52CC81C6AC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DD9ED6-9016-E34E-AE18-E963EF1EE6F6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B7958-D2F3-914B-AFEB-E09B0BCCF1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249613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MT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1355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1A1D4A1-2C86-CC40-944E-32CD64DBE8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91297" y="1224865"/>
            <a:ext cx="2675407" cy="192344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3FC41-17FE-BF44-B4F0-DB15EBFB04B8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0E1010-E6FD-418F-9A39-3CDBFDA842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049" y="3281708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687634-06EE-45DD-B116-348387DC7A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828" y="3625851"/>
            <a:ext cx="5815013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EB3E60-0243-FC42-9FCA-A3858063B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6748" y="1224865"/>
            <a:ext cx="688181" cy="3254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7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ACCADEE-D9CC-854B-8D99-BC272D6F15BD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D947BF-63D3-824A-A764-FA83BC4D1E5B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7389610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85" userDrawn="1">
          <p15:clr>
            <a:srgbClr val="FBAE40"/>
          </p15:clr>
        </p15:guide>
        <p15:guide id="3" orient="horz" pos="53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3954814-1770-9742-B948-DA480727BF1D}"/>
              </a:ext>
            </a:extLst>
          </p:cNvPr>
          <p:cNvSpPr/>
          <p:nvPr userDrawn="1"/>
        </p:nvSpPr>
        <p:spPr>
          <a:xfrm rot="5400000">
            <a:off x="2855321" y="1833350"/>
            <a:ext cx="5151254" cy="1484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E31A2-DE77-874A-B3C6-BA998FC892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8696" y="1097836"/>
            <a:ext cx="2629514" cy="337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81D4-6BB9-474E-A2B5-E3402E2D917E}"/>
              </a:ext>
            </a:extLst>
          </p:cNvPr>
          <p:cNvSpPr txBox="1"/>
          <p:nvPr userDrawn="1"/>
        </p:nvSpPr>
        <p:spPr>
          <a:xfrm>
            <a:off x="-176966" y="488792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2AF268-5E34-4C4C-8C0B-9132D370A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109783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E81F520-F4C4-47CC-878C-FB70D6695D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" y="1480262"/>
            <a:ext cx="3750742" cy="109969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8DD171-D86F-4608-97D5-E6F25A279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12" y="2970522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77C4411-E5CA-4BF7-B9BD-CCF6BD44D2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13" y="3402895"/>
            <a:ext cx="3540268" cy="1099690"/>
          </a:xfrm>
          <a:prstGeom prst="rect">
            <a:avLst/>
          </a:prstGeom>
        </p:spPr>
        <p:txBody>
          <a:bodyPr/>
          <a:lstStyle>
            <a:lvl1pPr marL="101204" indent="-101204">
              <a:lnSpc>
                <a:spcPct val="10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D1971E-6CDA-9D4E-8E0C-954AAD6AD8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8671" y="4502586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 marL="257175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614449A-6EB1-E14F-81D2-D54AF0489FF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FC8FBC-97E1-0146-840D-754889489198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17906739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85" userDrawn="1">
          <p15:clr>
            <a:srgbClr val="FBAE40"/>
          </p15:clr>
        </p15:guide>
        <p15:guide id="3" orient="horz" pos="5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-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3954814-1770-9742-B948-DA480727BF1D}"/>
              </a:ext>
            </a:extLst>
          </p:cNvPr>
          <p:cNvSpPr/>
          <p:nvPr userDrawn="1"/>
        </p:nvSpPr>
        <p:spPr>
          <a:xfrm rot="5400000">
            <a:off x="2855321" y="1833350"/>
            <a:ext cx="5151254" cy="1484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81D4-6BB9-474E-A2B5-E3402E2D917E}"/>
              </a:ext>
            </a:extLst>
          </p:cNvPr>
          <p:cNvSpPr txBox="1"/>
          <p:nvPr userDrawn="1"/>
        </p:nvSpPr>
        <p:spPr>
          <a:xfrm>
            <a:off x="-176966" y="488792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2AF268-5E34-4C4C-8C0B-9132D370A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109783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E81F520-F4C4-47CC-878C-FB70D6695D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" y="1480262"/>
            <a:ext cx="2573897" cy="109969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8DD171-D86F-4608-97D5-E6F25A279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12" y="2970522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77C4411-E5CA-4BF7-B9BD-CCF6BD44D2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13" y="3402895"/>
            <a:ext cx="2567084" cy="1099690"/>
          </a:xfrm>
          <a:prstGeom prst="rect">
            <a:avLst/>
          </a:prstGeom>
        </p:spPr>
        <p:txBody>
          <a:bodyPr/>
          <a:lstStyle>
            <a:lvl1pPr marL="101204" indent="-101204">
              <a:lnSpc>
                <a:spcPct val="10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D1971E-6CDA-9D4E-8E0C-954AAD6AD8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8671" y="3882106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 marL="257175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614449A-6EB1-E14F-81D2-D54AF0489FF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FC8FBC-97E1-0146-840D-754889489198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21" hasCustomPrompt="1"/>
          </p:nvPr>
        </p:nvSpPr>
        <p:spPr>
          <a:xfrm>
            <a:off x="2782390" y="1489161"/>
            <a:ext cx="3989886" cy="23317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mt-MT" dirty="0" smtClean="0"/>
              <a:t>Click to insert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88563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85">
          <p15:clr>
            <a:srgbClr val="FBAE40"/>
          </p15:clr>
        </p15:guide>
        <p15:guide id="3" orient="horz" pos="5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715EF-CEDE-5E40-9865-2064CDD2A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7756"/>
            <a:ext cx="6857998" cy="5143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7C243-8519-6441-B756-A3D40227B9E5}"/>
              </a:ext>
            </a:extLst>
          </p:cNvPr>
          <p:cNvSpPr txBox="1"/>
          <p:nvPr userDrawn="1"/>
        </p:nvSpPr>
        <p:spPr>
          <a:xfrm>
            <a:off x="-176966" y="4877413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DAD9F0D-7012-4484-AA39-32ADE5F6FD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13" y="1455421"/>
            <a:ext cx="4351798" cy="2982515"/>
          </a:xfrm>
          <a:prstGeom prst="rect">
            <a:avLst/>
          </a:prstGeom>
        </p:spPr>
        <p:txBody>
          <a:bodyPr/>
          <a:lstStyle>
            <a:lvl1pPr marL="70247" indent="-70247">
              <a:lnSpc>
                <a:spcPct val="150000"/>
              </a:lnSpc>
              <a:buClr>
                <a:schemeClr val="accent4"/>
              </a:buClr>
              <a:buSzPct val="95000"/>
              <a:buFont typeface="Wingdings" panose="05000000000000000000" pitchFamily="2" charset="2"/>
              <a:buChar char="§"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B4252-5FAA-44F6-8400-A10E606A9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109783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A8FBFEA-2D44-FD4D-9EBE-D2A3540F8349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70CB7-21AB-B942-9D57-8906DAB048E9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96236027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42B6A-EA49-9E44-91D0-9F3A7D380FCC}"/>
              </a:ext>
            </a:extLst>
          </p:cNvPr>
          <p:cNvSpPr/>
          <p:nvPr userDrawn="1"/>
        </p:nvSpPr>
        <p:spPr>
          <a:xfrm>
            <a:off x="0" y="0"/>
            <a:ext cx="6858000" cy="5137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555AA-3502-2E4B-A9B6-2F9EF53706A7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9F5437-CABB-3A46-BA33-3473A11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1016252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4937DE-1094-C84C-A4F4-7DF0BFDF4E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" y="1398678"/>
            <a:ext cx="3146590" cy="315868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0B14647-9F1A-2245-AAAD-BBDE90B999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4815" y="1016252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ABFF32C-B306-424F-BE35-468BFF5940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5321" y="1398678"/>
            <a:ext cx="3437878" cy="315868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F44F63F-DB24-2C4A-8BC3-26BDBF644D0F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AA5EB61-CBD7-6B48-9B85-3E98DA1D1820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395049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42B6A-EA49-9E44-91D0-9F3A7D380FCC}"/>
              </a:ext>
            </a:extLst>
          </p:cNvPr>
          <p:cNvSpPr/>
          <p:nvPr userDrawn="1"/>
        </p:nvSpPr>
        <p:spPr>
          <a:xfrm>
            <a:off x="0" y="0"/>
            <a:ext cx="6858000" cy="5137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555AA-3502-2E4B-A9B6-2F9EF53706A7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4FA485-5D77-9742-A5B6-481036C1E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5967" y="1363509"/>
            <a:ext cx="3862551" cy="180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257175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2pPr>
            <a:lvl3pPr marL="514350" indent="0">
              <a:buNone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Call-Out/Quote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0365-DC6E-6C43-B300-E227AE75EB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2107" y="3163889"/>
            <a:ext cx="3874294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MT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159494-A990-CF49-B906-BB692F6296B5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7349CB-5394-2943-9D80-08C09DE5BCE5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48770785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A029E18F-904E-434C-8B2E-D5D0E401F5A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153103" y="1097835"/>
            <a:ext cx="3451583" cy="33693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M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E8D6C-92F7-BD45-9EFB-D98C1D77BB41}"/>
              </a:ext>
            </a:extLst>
          </p:cNvPr>
          <p:cNvSpPr txBox="1"/>
          <p:nvPr userDrawn="1"/>
        </p:nvSpPr>
        <p:spPr>
          <a:xfrm>
            <a:off x="-176966" y="4877413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02FA08-F15A-CC48-9302-42B2126BC8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109783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50FA31-9C25-6443-9C2C-B6BEC624C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1" y="1480261"/>
            <a:ext cx="2975141" cy="298696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7CED80B-F0B3-174D-80E8-445AC5400959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9B54D1-5020-5B4D-9D37-8EC795D8238C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60436908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10">
            <a:extLst>
              <a:ext uri="{FF2B5EF4-FFF2-40B4-BE49-F238E27FC236}">
                <a16:creationId xmlns:a16="http://schemas.microsoft.com/office/drawing/2014/main" id="{4588CC82-5FB0-DA4F-AD4F-B0DF8121C0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92061" y="1093076"/>
            <a:ext cx="3271346" cy="2358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MT" dirty="0"/>
          </a:p>
        </p:txBody>
      </p:sp>
      <p:sp>
        <p:nvSpPr>
          <p:cNvPr id="5" name="Chart Placeholder 10">
            <a:extLst>
              <a:ext uri="{FF2B5EF4-FFF2-40B4-BE49-F238E27FC236}">
                <a16:creationId xmlns:a16="http://schemas.microsoft.com/office/drawing/2014/main" id="{19AB7927-239D-4C4A-92E1-BFC58F94FB5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4593" y="1093076"/>
            <a:ext cx="3287110" cy="2358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M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0FA055F-8BFD-6043-A825-E703E76DFB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15" y="357621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A767378-081E-4345-B9C8-E88A7FAE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22" y="3958643"/>
            <a:ext cx="3299657" cy="946111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E62CC8-092A-3E4C-8D04-9BD24EBB8B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4926" y="3576216"/>
            <a:ext cx="1856916" cy="25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E72C610-F8E7-8F4D-A1B4-CB919BDDB5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5433" y="3958643"/>
            <a:ext cx="3299657" cy="946111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36922" algn="l"/>
              </a:tabLst>
              <a:defRPr sz="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	Second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BDA19EA-1075-9945-BC0D-88E74271DB8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31C159-1FAD-464D-9FE2-DCB44D729F71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9DED0-DED2-8847-9B03-4B8C09F991B2}"/>
              </a:ext>
            </a:extLst>
          </p:cNvPr>
          <p:cNvSpPr txBox="1"/>
          <p:nvPr userDrawn="1"/>
        </p:nvSpPr>
        <p:spPr>
          <a:xfrm>
            <a:off x="-176966" y="4877413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</p:spTree>
    <p:extLst>
      <p:ext uri="{BB962C8B-B14F-4D97-AF65-F5344CB8AC3E}">
        <p14:creationId xmlns:p14="http://schemas.microsoft.com/office/powerpoint/2010/main" val="166416730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8DCD3-08A0-1E4A-B13F-C04D12D05628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404EA5-C78E-A34E-B438-BB03570DB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36" y="1168701"/>
            <a:ext cx="324116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6A81DB-E7DD-664A-A35B-CADDBB535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4115" y="1168701"/>
            <a:ext cx="324116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496AE-9F39-3D43-B1D1-B5AF8BDE4B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517" y="3117767"/>
            <a:ext cx="3342843" cy="15431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/>
            </a:lvl1pPr>
            <a:lvl2pPr marL="257175" indent="0">
              <a:buNone/>
              <a:defRPr sz="675"/>
            </a:lvl2pPr>
            <a:lvl3pPr marL="514350" indent="0">
              <a:buNone/>
              <a:defRPr sz="675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FEFBCD3-BA6C-6248-8959-E129996DB7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44381" y="3117767"/>
            <a:ext cx="3242116" cy="15431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/>
            </a:lvl1pPr>
            <a:lvl2pPr marL="257175" indent="0">
              <a:buNone/>
              <a:defRPr sz="675"/>
            </a:lvl2pPr>
            <a:lvl3pPr marL="514350" indent="0">
              <a:buNone/>
              <a:defRPr sz="675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29B444A-4A75-7E4C-B45B-E4F638BDEA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517" y="1674153"/>
            <a:ext cx="3348484" cy="13270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MT" dirty="0"/>
              <a:t>Content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A7015484-73C4-6447-8EE3-687E85B169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44381" y="1674153"/>
            <a:ext cx="3233102" cy="13270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MT" dirty="0"/>
              <a:t>Content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CAE5B60-0AC6-524B-8371-E8D1E2F3762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FFC540F-C294-B641-A002-A2EB20113EB3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0617824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B586542-BB98-764A-97BF-FB1B774E8459}"/>
              </a:ext>
            </a:extLst>
          </p:cNvPr>
          <p:cNvSpPr txBox="1"/>
          <p:nvPr userDrawn="1"/>
        </p:nvSpPr>
        <p:spPr>
          <a:xfrm>
            <a:off x="-270282" y="4739436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Brandon Grotesque Medium" panose="020B0503020203060202" pitchFamily="34" charset="77"/>
              </a:rPr>
              <a:t>www.sapport.gov.mt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ABEAA-712A-5945-8743-EBEFE5822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800" y="7754"/>
            <a:ext cx="6922799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10A382-3466-A64B-892E-262CE54F9462}"/>
              </a:ext>
            </a:extLst>
          </p:cNvPr>
          <p:cNvSpPr txBox="1">
            <a:spLocks/>
          </p:cNvSpPr>
          <p:nvPr userDrawn="1"/>
        </p:nvSpPr>
        <p:spPr>
          <a:xfrm>
            <a:off x="555353" y="2402838"/>
            <a:ext cx="2988764" cy="33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Brandon Grotesque Regular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DETAILS</a:t>
            </a:r>
            <a:endParaRPr lang="en-MT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6EEB94-4748-5B43-9CA3-80E2F4643F2F}"/>
              </a:ext>
            </a:extLst>
          </p:cNvPr>
          <p:cNvSpPr txBox="1"/>
          <p:nvPr userDrawn="1"/>
        </p:nvSpPr>
        <p:spPr>
          <a:xfrm>
            <a:off x="-176966" y="4882836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D7929-300B-EC4F-9381-59B584E9C5FC}"/>
              </a:ext>
            </a:extLst>
          </p:cNvPr>
          <p:cNvSpPr txBox="1"/>
          <p:nvPr userDrawn="1"/>
        </p:nvSpPr>
        <p:spPr>
          <a:xfrm>
            <a:off x="3572509" y="1371422"/>
            <a:ext cx="241070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MT" sz="800" b="1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Freephone Helpline 153 </a:t>
            </a:r>
            <a:r>
              <a:rPr lang="en-MT" sz="800" b="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press 5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u="non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MALTA</a:t>
            </a:r>
          </a:p>
          <a:p>
            <a:r>
              <a:rPr lang="en-MT" sz="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Aġenzija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Sapport Head Office</a:t>
            </a:r>
          </a:p>
          <a:p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 Ġwann Azzopardi Street, Santa Venera SVR1614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T: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+356 2256 8000</a:t>
            </a: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MT" sz="800" b="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sapport@gov.mt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MT" sz="800" b="1" i="0" u="non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GOZO</a:t>
            </a:r>
          </a:p>
          <a:p>
            <a:r>
              <a:rPr lang="en-MT" sz="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Aġenzija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Sapport Gozo Office</a:t>
            </a:r>
          </a:p>
          <a:p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Hub, Mġarr Road, Għajnsielem GSM9016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T: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+356 2156 9909</a:t>
            </a: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MT" sz="800" b="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sapportgozo@gov.mt</a:t>
            </a:r>
            <a:endParaRPr lang="en-MT" sz="800" b="0" i="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49B77A8-1A2C-AA4F-B227-E55B83236E46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ABB5B0-3D8E-7944-9FA6-57D4FC5156A5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1B4EB391-1922-5342-8A8B-6D1E0EB03A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670527" y="3781558"/>
            <a:ext cx="402276" cy="402276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8BCFAAB8-68FE-A545-A60D-239F828A53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578646" y="3781558"/>
            <a:ext cx="402276" cy="402276"/>
          </a:xfrm>
          <a:prstGeom prst="rect">
            <a:avLst/>
          </a:prstGeom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id="{E4EAB272-1266-764D-B2CE-A7B9421D44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101615" y="3781558"/>
            <a:ext cx="402276" cy="402276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35EF2ABD-7ACA-C44F-AE4A-BB43A788CD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4147556" y="3781558"/>
            <a:ext cx="402276" cy="402276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ADE56098-563D-D44A-9478-A82960200BE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624586" y="3765304"/>
            <a:ext cx="402276" cy="4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3908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82" userDrawn="1">
          <p15:clr>
            <a:srgbClr val="FBAE40"/>
          </p15:clr>
        </p15:guide>
        <p15:guide id="2" pos="4253" userDrawn="1">
          <p15:clr>
            <a:srgbClr val="FBAE40"/>
          </p15:clr>
        </p15:guide>
        <p15:guide id="3" orient="horz" pos="3185" userDrawn="1">
          <p15:clr>
            <a:srgbClr val="FBAE40"/>
          </p15:clr>
        </p15:guide>
        <p15:guide id="4" pos="222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wit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FD581C-BE3F-C14F-B183-5643F5D40C3C}"/>
              </a:ext>
            </a:extLst>
          </p:cNvPr>
          <p:cNvSpPr/>
          <p:nvPr userDrawn="1"/>
        </p:nvSpPr>
        <p:spPr>
          <a:xfrm>
            <a:off x="0" y="0"/>
            <a:ext cx="6858000" cy="5137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6DED7F6-BD2A-1B4C-A9E1-79649DDB9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2845" y="2144047"/>
            <a:ext cx="3128725" cy="199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92B3521A-5CB5-8944-8877-25C2D0BE0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2846" y="1833881"/>
            <a:ext cx="2049807" cy="174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3EFAFEA-1881-2446-88FB-BDFA8B9FF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2846" y="1578928"/>
            <a:ext cx="2049807" cy="254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DD17EF2-D189-4940-8E33-24E6706FAC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94" y="1578928"/>
            <a:ext cx="1298162" cy="12942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E7B92-A1D8-1F4D-8352-D6257F2E6898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07B07F2-B60A-BF4E-9FA3-B6D689FEB41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3E871D-8268-654F-AE1E-8DC2BCE10129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79207618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Testimonials wit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6DED7F6-BD2A-1B4C-A9E1-79649DDB9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976" y="1830992"/>
            <a:ext cx="3479245" cy="875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92B3521A-5CB5-8944-8877-25C2D0BE0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0976" y="1520825"/>
            <a:ext cx="2049807" cy="174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3EFAFEA-1881-2446-88FB-BDFA8B9FF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0976" y="1265872"/>
            <a:ext cx="2049807" cy="254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DD17EF2-D189-4940-8E33-24E6706FAC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93" y="1265871"/>
            <a:ext cx="1131093" cy="11439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3BBCC-0712-4D4B-8860-C9724A4CC722}"/>
              </a:ext>
            </a:extLst>
          </p:cNvPr>
          <p:cNvSpPr txBox="1"/>
          <p:nvPr userDrawn="1"/>
        </p:nvSpPr>
        <p:spPr>
          <a:xfrm>
            <a:off x="-176966" y="4877413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F8518178-FC18-594F-AD14-2640A3CA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77273" y="3446495"/>
            <a:ext cx="3479245" cy="10215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BCC9DC33-79A6-0048-9375-5725A416D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6710" y="3136328"/>
            <a:ext cx="2049807" cy="1747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A0FF853-9F78-8A43-BD6F-9248DB92F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6710" y="2881375"/>
            <a:ext cx="2049807" cy="2549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392CD8BC-0266-C145-853D-4CEA733FC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62108" y="2881375"/>
            <a:ext cx="1131093" cy="1103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1AFB97C-5499-864F-81E4-38FFA4B8EE11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B7926F-5DA8-8846-BD61-105415372D6D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61583597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Bas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7394D73-2956-0048-8AC1-B671989E1A64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EBA1C09-C86B-4F47-AD84-72F1702BE9F0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9592347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epresentation 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8FF524E-B65A-144A-B882-1D474D989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4" y="2079239"/>
            <a:ext cx="1202268" cy="80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433D789-0950-6849-A368-15FB0C5F0A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94" y="1560326"/>
            <a:ext cx="1202268" cy="481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9AB72F88-2590-4343-88E9-E86535C1A8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94" y="3601912"/>
            <a:ext cx="1202268" cy="80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8FA7218D-40F4-664E-940C-333FD97BF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94" y="3083000"/>
            <a:ext cx="1202268" cy="481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94730DA-223E-1D4C-9D10-8ABBE6D683D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366037" y="1540054"/>
            <a:ext cx="1982964" cy="2036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en-MT" dirty="0"/>
              <a:t>Click the icon to insert chart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7D372FE-C355-3B49-8922-B9ACA6647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2817" y="3603445"/>
            <a:ext cx="1982963" cy="8096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25AA165-20AF-B641-BC7F-C1426AEED6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9000" y="2058968"/>
            <a:ext cx="1202268" cy="80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1F65A94-15E0-F247-83DA-42B2902B22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09000" y="1540055"/>
            <a:ext cx="1202268" cy="481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A52EBE84-CF12-4B4E-9F01-490E362837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09000" y="3601912"/>
            <a:ext cx="1202268" cy="80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5F6D0C6D-FF9F-3545-BA78-A4D43D77E1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9000" y="3083000"/>
            <a:ext cx="1202268" cy="481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37" name="Chart Placeholder 2">
            <a:extLst>
              <a:ext uri="{FF2B5EF4-FFF2-40B4-BE49-F238E27FC236}">
                <a16:creationId xmlns:a16="http://schemas.microsoft.com/office/drawing/2014/main" id="{D54038CD-AA95-7F48-A258-E860FA053255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4810744" y="2376138"/>
            <a:ext cx="1982964" cy="2036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en-MT" dirty="0"/>
              <a:t>Click the icon to insert chart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FBA9D284-799F-5548-9BEA-6E5B9CE3FC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7523" y="1540054"/>
            <a:ext cx="1982963" cy="8096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CAE37AC8-BB64-6A40-A328-8FA176FFC7AA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F5DCB-2B13-364D-AD37-CECFC93590F3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8879116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epresentation Layou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881C6A4-EEA5-AE4D-89F6-261C227260EB}"/>
              </a:ext>
            </a:extLst>
          </p:cNvPr>
          <p:cNvSpPr/>
          <p:nvPr userDrawn="1"/>
        </p:nvSpPr>
        <p:spPr>
          <a:xfrm>
            <a:off x="0" y="0"/>
            <a:ext cx="6858000" cy="5137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8FF524E-B65A-144A-B882-1D474D989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4" y="2169210"/>
            <a:ext cx="1027907" cy="167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433D789-0950-6849-A368-15FB0C5F0A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94" y="1607418"/>
            <a:ext cx="1027907" cy="481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37" name="Chart Placeholder 2">
            <a:extLst>
              <a:ext uri="{FF2B5EF4-FFF2-40B4-BE49-F238E27FC236}">
                <a16:creationId xmlns:a16="http://schemas.microsoft.com/office/drawing/2014/main" id="{D54038CD-AA95-7F48-A258-E860FA053255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3429000" y="1074068"/>
            <a:ext cx="3364200" cy="24072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en-MT" dirty="0"/>
              <a:t>Click the icon to insert chart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FBA9D284-799F-5548-9BEA-6E5B9CE3FC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5779" y="3590022"/>
            <a:ext cx="3364199" cy="8096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4082E1BA-38DA-4448-8EFA-DA1C8F0BF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1893" y="2169210"/>
            <a:ext cx="1027907" cy="167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36FD381C-3960-C248-8A8E-A72ABB7A34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81893" y="1607418"/>
            <a:ext cx="1027907" cy="481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39DD3FE6-A802-4140-9DAB-8C534EDA10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5447" y="2169210"/>
            <a:ext cx="1027907" cy="167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1BD148F-6981-9944-BA9E-9A867464B0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05447" y="1607418"/>
            <a:ext cx="1027907" cy="481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CE570-8C68-D142-9EDB-30A62B3E2B57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265A20C-13F6-7A4C-9C07-38FA7DDECD1E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15594E6-E7F0-C349-91B3-32A1BFD88693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72247088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Structure Bas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574FBDBE-F1CD-0749-8AC8-78F69E6714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93" y="1318661"/>
            <a:ext cx="1316637" cy="16243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5B9C7B9C-9C07-B44B-8D1A-9593BC5C5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93" y="1113920"/>
            <a:ext cx="1316637" cy="16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DA12243-E467-EC41-BA07-A9FCE06B89BA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4481B0D-0D3E-6843-9713-872F511A5CB9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28549353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Servi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1160A0-5787-DA48-AF60-62D9680B0C9F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1606EA-4733-FA43-B616-BD3DA25D4D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5967" y="2571750"/>
            <a:ext cx="1526381" cy="1486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MT" dirty="0"/>
              <a:t>Click the icon to insert services icon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A2B60145-5A22-F640-90EF-3AA17E1D98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94" y="1301451"/>
            <a:ext cx="6022844" cy="362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2F4F76A-CF67-174B-B633-4712A37B43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1057" y="2187951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71659916-8136-F444-8F32-12AE0293BC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1057" y="3028254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4FA04A75-5F85-6540-8746-413FE24FF6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1057" y="3840564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9BF06397-5F17-3649-9F1D-CBD3BFB172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94" y="2187951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9E3279B-436B-9247-B1FF-13F618F865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294" y="3028254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DDD4356E-D9ED-004A-87CF-39650C37E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94" y="3840564"/>
            <a:ext cx="1982963" cy="4899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data description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544C1ED-0656-7044-8E68-94C33CD290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94" y="1113920"/>
            <a:ext cx="1202268" cy="16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5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4B7CE64-3BF1-0F4D-9EAC-FE94D1D6CEC9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F8D4D5-BA7B-6F40-96B5-AA72D6775CEF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90255610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6F959-2C11-C145-9583-A4353EE3EA88}"/>
              </a:ext>
            </a:extLst>
          </p:cNvPr>
          <p:cNvSpPr txBox="1"/>
          <p:nvPr userDrawn="1"/>
        </p:nvSpPr>
        <p:spPr>
          <a:xfrm>
            <a:off x="-176966" y="4877413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D3C5FFB7-15B3-0547-B15A-5146CE2297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5432" y="1834790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E73A8128-7C57-9347-862D-21C31237B9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0" y="1600142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D20AA74-AE52-3E42-8985-4937350BB4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5432" y="1598251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391E9916-AB56-C148-AA26-844296181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432" y="3193146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B4D2300B-0D0B-7148-842F-D0814D402B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80" y="2958498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B2E48E88-B7FE-2546-A60D-EEAB659EC8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5432" y="2956607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275CF660-9B36-E547-95B9-7ED12FB086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932" y="1834790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4839B08A-19B2-6A4E-8EB4-CDBFD18D69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08680" y="1600142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1761BAE-24FA-024E-B12E-09BAE8BB9F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0932" y="1598251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3A27AC2-351D-8F4B-92C6-561E15FCD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0932" y="3193146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3DDC844E-248B-744B-A8CB-A195392291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08680" y="2958498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8533264-7924-424E-947E-B465F15AC5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0932" y="2956607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49BD56F1-5782-B24D-BF6E-D198335B87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9532" y="1834790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C4A3DB6C-FDF3-7B48-90D5-827B7386CE5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97280" y="1600142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F8CB41FC-C25A-FA47-8CFA-E98BDA3B5D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9532" y="1598251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E967B51B-D24F-5B4C-B69E-86F85C731E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79532" y="3193146"/>
            <a:ext cx="1202268" cy="80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tx1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description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C03FCC66-24DC-AB48-AC8C-54F2928CF77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397280" y="2958498"/>
            <a:ext cx="780257" cy="8096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GB" dirty="0"/>
              <a:t>Click icon to add icon image</a:t>
            </a:r>
            <a:endParaRPr lang="en-MT" dirty="0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30AB3168-3070-3D41-8A2E-410A2CA192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79532" y="2956607"/>
            <a:ext cx="1202268" cy="21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257175" indent="0">
              <a:buNone/>
              <a:defRPr sz="1050" b="1">
                <a:solidFill>
                  <a:schemeClr val="accent3"/>
                </a:solidFill>
              </a:defRPr>
            </a:lvl2pPr>
            <a:lvl3pPr marL="514350" indent="0">
              <a:buNone/>
              <a:defRPr sz="1050" b="1">
                <a:solidFill>
                  <a:schemeClr val="accent3"/>
                </a:solidFill>
              </a:defRPr>
            </a:lvl3pPr>
            <a:lvl4pPr marL="771525" indent="0">
              <a:buNone/>
              <a:defRPr sz="1050" b="1">
                <a:solidFill>
                  <a:schemeClr val="accent3"/>
                </a:solidFill>
              </a:defRPr>
            </a:lvl4pPr>
            <a:lvl5pPr marL="1028700" indent="0">
              <a:buNone/>
              <a:defRPr sz="10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46BA601-E7F0-1D43-974C-D32F7BB0BDCE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80DB95B-092A-9445-9973-B98C86508155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05651041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3899489-0C01-7545-BA59-2733BF5D8CA7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491799-96FA-1F42-A5AA-5F67003A8B97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5264502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1BCC1-9656-4246-BA88-C8EBDE397131}"/>
              </a:ext>
            </a:extLst>
          </p:cNvPr>
          <p:cNvSpPr/>
          <p:nvPr userDrawn="1"/>
        </p:nvSpPr>
        <p:spPr>
          <a:xfrm>
            <a:off x="0" y="0"/>
            <a:ext cx="6858000" cy="51374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5E4A6-3885-F946-A0EA-14950793FC42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329EC2B-1187-1A43-9BD9-CEA5193136D9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602848-FA42-7A41-9820-84556559AC33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7308244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_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B586542-BB98-764A-97BF-FB1B774E8459}"/>
              </a:ext>
            </a:extLst>
          </p:cNvPr>
          <p:cNvSpPr txBox="1"/>
          <p:nvPr userDrawn="1"/>
        </p:nvSpPr>
        <p:spPr>
          <a:xfrm>
            <a:off x="-270282" y="4739436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Brandon Grotesque Medium" panose="020B0503020203060202" pitchFamily="34" charset="77"/>
              </a:rPr>
              <a:t>www.sapport.gov.mt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ABEAA-712A-5945-8743-EBEFE5822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4800" y="7754"/>
            <a:ext cx="6922799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10A382-3466-A64B-892E-262CE54F9462}"/>
              </a:ext>
            </a:extLst>
          </p:cNvPr>
          <p:cNvSpPr txBox="1">
            <a:spLocks/>
          </p:cNvSpPr>
          <p:nvPr userDrawn="1"/>
        </p:nvSpPr>
        <p:spPr>
          <a:xfrm>
            <a:off x="555353" y="2402838"/>
            <a:ext cx="2988764" cy="337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Brandon Grotesque Regular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mt-MT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KUNTATTI</a:t>
            </a:r>
            <a:endParaRPr lang="en-MT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6EEB94-4748-5B43-9CA3-80E2F4643F2F}"/>
              </a:ext>
            </a:extLst>
          </p:cNvPr>
          <p:cNvSpPr txBox="1"/>
          <p:nvPr userDrawn="1"/>
        </p:nvSpPr>
        <p:spPr>
          <a:xfrm>
            <a:off x="-176966" y="4882836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D7929-300B-EC4F-9381-59B584E9C5FC}"/>
              </a:ext>
            </a:extLst>
          </p:cNvPr>
          <p:cNvSpPr txBox="1"/>
          <p:nvPr userDrawn="1"/>
        </p:nvSpPr>
        <p:spPr>
          <a:xfrm>
            <a:off x="3572509" y="1371422"/>
            <a:ext cx="241070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MT" sz="800" b="1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Freephone Helpline 153 </a:t>
            </a:r>
            <a:r>
              <a:rPr lang="en-MT" sz="800" b="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MT" sz="800" b="0" i="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għafas</a:t>
            </a:r>
            <a:r>
              <a:rPr lang="en-MT" sz="800" b="0" i="0" baseline="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in-numru</a:t>
            </a:r>
            <a:r>
              <a:rPr lang="en-MT" sz="800" b="0" i="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T" sz="800" b="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u="non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MALTA</a:t>
            </a:r>
          </a:p>
          <a:p>
            <a:r>
              <a:rPr lang="en-MT" sz="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Aġenzija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Sapport Head Office</a:t>
            </a:r>
          </a:p>
          <a:p>
            <a:r>
              <a:rPr lang="en-MT" sz="800" b="0" i="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Triq Patri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Ġwann </a:t>
            </a:r>
            <a:r>
              <a:rPr lang="en-MT" sz="800" b="0" i="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Azzopardi,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Santa Venera SVR1614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T: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+356 2256 8000</a:t>
            </a: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MT" sz="800" b="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sapport@gov.mt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MT" sz="800" b="1" i="0" u="non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GĦAWDEX</a:t>
            </a:r>
            <a:endParaRPr lang="en-MT" sz="800" b="1" i="0" u="none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Aġenzija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Sapport Gozo Office</a:t>
            </a:r>
          </a:p>
          <a:p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Hub, </a:t>
            </a:r>
            <a:r>
              <a:rPr lang="en-MT" sz="800" b="0" i="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Triq L-Imġarr,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Għajnsielem GSM9016</a:t>
            </a:r>
          </a:p>
          <a:p>
            <a:endParaRPr lang="en-MT" sz="800" b="0" i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T: </a:t>
            </a:r>
            <a:r>
              <a:rPr lang="en-MT" sz="800" b="0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+356 2156 9909</a:t>
            </a:r>
          </a:p>
          <a:p>
            <a:r>
              <a:rPr lang="en-MT" sz="800" b="1" i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MT" sz="800" b="0" i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sapportgozo@gov.mt</a:t>
            </a:r>
            <a:endParaRPr lang="en-MT" sz="800" b="0" i="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49B77A8-1A2C-AA4F-B227-E55B83236E46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ABB5B0-3D8E-7944-9FA6-57D4FC5156A5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1B4EB391-1922-5342-8A8B-6D1E0EB03A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670527" y="3781558"/>
            <a:ext cx="402276" cy="402276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8BCFAAB8-68FE-A545-A60D-239F828A53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578646" y="3781558"/>
            <a:ext cx="402276" cy="402276"/>
          </a:xfrm>
          <a:prstGeom prst="rect">
            <a:avLst/>
          </a:prstGeom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id="{E4EAB272-1266-764D-B2CE-A7B9421D44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101615" y="3781558"/>
            <a:ext cx="402276" cy="402276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35EF2ABD-7ACA-C44F-AE4A-BB43A788CD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4147556" y="3781558"/>
            <a:ext cx="402276" cy="402276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ADE56098-563D-D44A-9478-A82960200BE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624586" y="3765304"/>
            <a:ext cx="402276" cy="4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6732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82">
          <p15:clr>
            <a:srgbClr val="FBAE40"/>
          </p15:clr>
        </p15:guide>
        <p15:guide id="2" pos="4253">
          <p15:clr>
            <a:srgbClr val="FBAE40"/>
          </p15:clr>
        </p15:guide>
        <p15:guide id="3" orient="horz" pos="3185">
          <p15:clr>
            <a:srgbClr val="FBAE40"/>
          </p15:clr>
        </p15:guide>
        <p15:guide id="4" pos="222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7FBFB2-C253-4D48-8972-D14B631B1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3CD1B15-94EA-E547-A5A2-CB3F69C86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9072" y="1770473"/>
            <a:ext cx="4179856" cy="16025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Closing Text</a:t>
            </a:r>
          </a:p>
        </p:txBody>
      </p:sp>
    </p:spTree>
    <p:extLst>
      <p:ext uri="{BB962C8B-B14F-4D97-AF65-F5344CB8AC3E}">
        <p14:creationId xmlns:p14="http://schemas.microsoft.com/office/powerpoint/2010/main" val="80299797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7FBFB2-C253-4D48-8972-D14B631B1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3CD1B15-94EA-E547-A5A2-CB3F69C86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9072" y="1770473"/>
            <a:ext cx="4179856" cy="16025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Closing Text</a:t>
            </a:r>
          </a:p>
        </p:txBody>
      </p:sp>
    </p:spTree>
    <p:extLst>
      <p:ext uri="{BB962C8B-B14F-4D97-AF65-F5344CB8AC3E}">
        <p14:creationId xmlns:p14="http://schemas.microsoft.com/office/powerpoint/2010/main" val="2147930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477422-92B8-2649-937E-40157FBA2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058"/>
            <a:ext cx="6858000" cy="514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45FBEB-8883-6E4F-B453-D8689AD90CB1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bg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2CA9B-DBA4-495F-9FB6-5C55A3816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393" y="1279525"/>
            <a:ext cx="2424113" cy="3143250"/>
          </a:xfrm>
          <a:prstGeom prst="rect">
            <a:avLst/>
          </a:prstGeom>
        </p:spPr>
        <p:txBody>
          <a:bodyPr/>
          <a:lstStyle>
            <a:lvl1pPr marL="172641" indent="-172641">
              <a:lnSpc>
                <a:spcPct val="200000"/>
              </a:lnSpc>
              <a:buClr>
                <a:schemeClr val="accent4"/>
              </a:buClr>
              <a:buSzPct val="100000"/>
              <a:buFont typeface="+mj-lt"/>
              <a:buAutoNum type="arabicPeriod"/>
              <a:tabLst/>
              <a:defRPr sz="1100"/>
            </a:lvl1pPr>
          </a:lstStyle>
          <a:p>
            <a:pPr lvl="0"/>
            <a:r>
              <a:rPr lang="en-US" dirty="0"/>
              <a:t>Click to edit numbered list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8F0BECA-736B-0A4C-9B03-63BE00F520D7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525922-6238-3045-AF83-DC1659FB0554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00096622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1735" userDrawn="1">
          <p15:clr>
            <a:srgbClr val="FBAE40"/>
          </p15:clr>
        </p15:guide>
        <p15:guide id="3" pos="42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is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7F5DE-40CB-054E-B656-88C9A3608100}"/>
              </a:ext>
            </a:extLst>
          </p:cNvPr>
          <p:cNvSpPr txBox="1"/>
          <p:nvPr userDrawn="1"/>
        </p:nvSpPr>
        <p:spPr>
          <a:xfrm>
            <a:off x="-176966" y="487741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C1726B-5BC7-4BC1-9ED6-71CFA2D430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016" y="962024"/>
            <a:ext cx="2135291" cy="1609726"/>
          </a:xfrm>
          <a:prstGeom prst="rect">
            <a:avLst/>
          </a:prstGeom>
        </p:spPr>
        <p:txBody>
          <a:bodyPr wrap="none" tIns="0" anchor="t" anchorCtr="0">
            <a:noAutofit/>
          </a:bodyPr>
          <a:lstStyle>
            <a:lvl1pPr marL="128588" indent="-128588" algn="l" defTabSz="471488">
              <a:lnSpc>
                <a:spcPct val="10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100"/>
            </a:lvl1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34D225-2C2A-4191-8D78-E40B3953A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5490" y="934592"/>
            <a:ext cx="2135291" cy="1609726"/>
          </a:xfrm>
          <a:prstGeom prst="rect">
            <a:avLst/>
          </a:prstGeom>
        </p:spPr>
        <p:txBody>
          <a:bodyPr wrap="none" tIns="0" anchor="t" anchorCtr="0">
            <a:noAutofit/>
          </a:bodyPr>
          <a:lstStyle>
            <a:lvl1pPr marL="128588" indent="-128588" algn="l" defTabSz="471488">
              <a:lnSpc>
                <a:spcPct val="10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100"/>
            </a:lvl1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615535-F178-4447-B90E-AE9556EF04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5524"/>
            <a:ext cx="6858000" cy="157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MT" dirty="0"/>
              <a:t>Click icon to insert picture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88DBB5F-EE87-9F46-8387-864228E086CC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69EAD6-0CA2-BA4C-B404-35231CD2841A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7946655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11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E44D5A1-D2F2-8D43-8035-ECF955779F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9845" y="0"/>
            <a:ext cx="543815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rnd" cmpd="thinThick"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C402A-8469-6E4C-B420-BE3C653E77F9}"/>
              </a:ext>
            </a:extLst>
          </p:cNvPr>
          <p:cNvCxnSpPr/>
          <p:nvPr userDrawn="1"/>
        </p:nvCxnSpPr>
        <p:spPr>
          <a:xfrm>
            <a:off x="1412050" y="0"/>
            <a:ext cx="0" cy="51435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3A81D4-6BB9-474E-A2B5-E3402E2D917E}"/>
              </a:ext>
            </a:extLst>
          </p:cNvPr>
          <p:cNvSpPr txBox="1"/>
          <p:nvPr userDrawn="1"/>
        </p:nvSpPr>
        <p:spPr>
          <a:xfrm>
            <a:off x="-176966" y="488792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5B7C41-3AB5-7C4C-BC6F-997E5C2328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211" y="4141789"/>
            <a:ext cx="688181" cy="3254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9178009-5759-9146-BEF5-98FEA1E0602C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43A932-C41E-B14D-B919-FA471067FA6D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5875677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8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E7B3BB9-FB2A-004F-A5EE-E3347B21A6C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412050" y="0"/>
            <a:ext cx="5445950" cy="51512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MT" dirty="0"/>
              <a:t>Click icon to insert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81D4-6BB9-474E-A2B5-E3402E2D917E}"/>
              </a:ext>
            </a:extLst>
          </p:cNvPr>
          <p:cNvSpPr txBox="1"/>
          <p:nvPr userDrawn="1"/>
        </p:nvSpPr>
        <p:spPr>
          <a:xfrm>
            <a:off x="-176966" y="4887921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CFBE1B-9468-EF4F-AC57-D2A1E6441E3E}"/>
              </a:ext>
            </a:extLst>
          </p:cNvPr>
          <p:cNvCxnSpPr/>
          <p:nvPr userDrawn="1"/>
        </p:nvCxnSpPr>
        <p:spPr>
          <a:xfrm>
            <a:off x="1412050" y="0"/>
            <a:ext cx="0" cy="51435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0B8D2A3-4FE7-FB44-8ECD-2366DA14D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211" y="4141789"/>
            <a:ext cx="688181" cy="3254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1F03260-1A15-A144-A557-E5A6ADB6D964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F9B03E-AECE-DF4C-87AF-BC7AFE6467AB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78285577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E52BE42-D15C-F340-A91D-A28CC4379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75" y="1036579"/>
            <a:ext cx="3348428" cy="33320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F974431-7FD6-CB4B-BD74-74D35D171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5176" y="1036579"/>
            <a:ext cx="3348428" cy="33320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3F8D9-2637-444D-B51B-B10C5D195BAF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F34F99-1227-964F-B0AB-E89526FFA9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9" y="4412991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7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2BC44F-A0D3-4A4B-B421-3EBCED3A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5285" y="4412991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7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F10E759-D2C7-D44C-830C-A0DCB1A8C534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6AC188-527C-8F44-947F-8B03D128DE61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06835487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D6CE3-2EF3-E048-AD2E-E5D358A1EAA8}"/>
              </a:ext>
            </a:extLst>
          </p:cNvPr>
          <p:cNvSpPr/>
          <p:nvPr userDrawn="1"/>
        </p:nvSpPr>
        <p:spPr>
          <a:xfrm>
            <a:off x="0" y="1819655"/>
            <a:ext cx="6858000" cy="1773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sz="1013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1B4CD5A-EC71-EA48-ACD9-7AEE2633A6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6392" y="1360786"/>
            <a:ext cx="1167295" cy="1247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3A7E3FD-9367-5D44-A667-38FB98D91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56392" y="2870584"/>
            <a:ext cx="1167295" cy="1247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15B6769-5A9C-C24A-A65F-8E235A1A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5907" y="1712763"/>
            <a:ext cx="1712027" cy="19933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A7305F-32A5-C34C-9BF5-7BE7322409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9027" y="1360786"/>
            <a:ext cx="1167295" cy="1247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0656B8-0AC7-2743-BA94-FE4EE1103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99027" y="2870584"/>
            <a:ext cx="1167295" cy="1247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1DFB46-A4A4-9045-BEC1-A4A2AAAB8E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1118" y="1712763"/>
            <a:ext cx="1712027" cy="19933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MT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C86B5B-378C-FA4A-938E-0D9CA74BA3E5}"/>
              </a:ext>
            </a:extLst>
          </p:cNvPr>
          <p:cNvSpPr txBox="1"/>
          <p:nvPr userDrawn="1"/>
        </p:nvSpPr>
        <p:spPr>
          <a:xfrm>
            <a:off x="-176966" y="4891222"/>
            <a:ext cx="1202268" cy="2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MT" sz="750" b="0" i="0" dirty="0">
                <a:solidFill>
                  <a:schemeClr val="accent1">
                    <a:alpha val="60291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www.sapport.gov.mt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AE7347-E3CF-2C47-B1CB-2FCB6E133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210" y="3715297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7388B82-2846-C445-A80A-8F3070602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91414" y="4145095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CFFDC48-04E1-C64B-A708-F215B4BF8E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1414" y="1106770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168B2-0509-7E42-8E26-1A69FC3DCD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21772" y="3709564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9FEFEA7-2C5F-4749-8524-0638150412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44976" y="4121619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A892930-5050-C548-BC03-96D89ADDDF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4976" y="1106770"/>
            <a:ext cx="898922" cy="25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257175" indent="0">
              <a:buNone/>
              <a:defRPr sz="1400"/>
            </a:lvl2pPr>
          </a:lstStyle>
          <a:p>
            <a:pPr lvl="0"/>
            <a:r>
              <a:rPr lang="en-GB" dirty="0"/>
              <a:t>Click to edit caption</a:t>
            </a:r>
          </a:p>
          <a:p>
            <a:pPr lvl="1"/>
            <a:endParaRPr lang="en-MT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D8404AC3-5670-9346-A6C6-AA4819BCCCCC}"/>
              </a:ext>
            </a:extLst>
          </p:cNvPr>
          <p:cNvSpPr/>
          <p:nvPr userDrawn="1"/>
        </p:nvSpPr>
        <p:spPr>
          <a:xfrm rot="16200000">
            <a:off x="6182497" y="4467996"/>
            <a:ext cx="675503" cy="67550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BB65BEC-E8A6-5A40-95C8-8C2E515E7177}"/>
              </a:ext>
            </a:extLst>
          </p:cNvPr>
          <p:cNvSpPr txBox="1">
            <a:spLocks/>
          </p:cNvSpPr>
          <p:nvPr userDrawn="1"/>
        </p:nvSpPr>
        <p:spPr>
          <a:xfrm>
            <a:off x="6399067" y="4877410"/>
            <a:ext cx="372533" cy="273844"/>
          </a:xfrm>
          <a:prstGeom prst="rect">
            <a:avLst/>
          </a:prstGeom>
          <a:noFill/>
        </p:spPr>
        <p:txBody>
          <a:bodyPr anchor="ctr"/>
          <a:lstStyle>
            <a:defPPr>
              <a:defRPr lang="en-MT"/>
            </a:defPPr>
            <a:lvl1pPr marL="0" algn="ctr" defTabSz="685800" rtl="0" eaLnBrk="1" latinLnBrk="0" hangingPunct="1">
              <a:defRPr sz="1000" b="0" i="0" kern="1200">
                <a:solidFill>
                  <a:schemeClr val="bg1"/>
                </a:solidFill>
                <a:latin typeface="Brandon Grotesque Regular" panose="020B0503020203060202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3D2D0E-0052-404F-8CE9-062171B5615C}" type="slidenum">
              <a:rPr lang="en-MT" smtClean="0"/>
              <a:pPr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59261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7" r:id="rId3"/>
    <p:sldLayoutId id="2147483655" r:id="rId4"/>
    <p:sldLayoutId id="2147483651" r:id="rId5"/>
    <p:sldLayoutId id="2147483653" r:id="rId6"/>
    <p:sldLayoutId id="2147483676" r:id="rId7"/>
    <p:sldLayoutId id="2147483654" r:id="rId8"/>
    <p:sldLayoutId id="2147483656" r:id="rId9"/>
    <p:sldLayoutId id="2147483658" r:id="rId10"/>
    <p:sldLayoutId id="2147483657" r:id="rId11"/>
    <p:sldLayoutId id="2147483659" r:id="rId12"/>
    <p:sldLayoutId id="2147483678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8" r:id="rId19"/>
    <p:sldLayoutId id="2147483666" r:id="rId20"/>
    <p:sldLayoutId id="2147483667" r:id="rId21"/>
    <p:sldLayoutId id="2147483670" r:id="rId22"/>
    <p:sldLayoutId id="2147483671" r:id="rId23"/>
    <p:sldLayoutId id="2147483672" r:id="rId24"/>
    <p:sldLayoutId id="2147483674" r:id="rId25"/>
    <p:sldLayoutId id="2147483673" r:id="rId26"/>
    <p:sldLayoutId id="2147483669" r:id="rId27"/>
    <p:sldLayoutId id="2147483660" r:id="rId28"/>
    <p:sldLayoutId id="2147483675" r:id="rId29"/>
    <p:sldLayoutId id="2147483652" r:id="rId30"/>
    <p:sldLayoutId id="2147483679" r:id="rId31"/>
  </p:sldLayoutIdLst>
  <p:transition spd="slow">
    <p:wipe/>
  </p:transition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Brandon Grotesque Regular" panose="020B0503020203060202" pitchFamily="34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ybridlearningtoolkit.com/my-accoun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ja.lohmatova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613FC6-C663-0540-B0CD-CCF4BF2DB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Hybrid Learning Toolkit</a:t>
            </a:r>
            <a:endParaRPr lang="en-M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FAF16C-E0E4-5E45-AEFF-26C5E131A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C066C1-399A-F64A-90F6-042B36801120}"/>
              </a:ext>
            </a:extLst>
          </p:cNvPr>
          <p:cNvGrpSpPr/>
          <p:nvPr/>
        </p:nvGrpSpPr>
        <p:grpSpPr>
          <a:xfrm>
            <a:off x="64293" y="153988"/>
            <a:ext cx="1297975" cy="766762"/>
            <a:chOff x="64293" y="153988"/>
            <a:chExt cx="1297975" cy="7667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F2DAE5-358B-C84F-9192-0F6D3240B6F4}"/>
                </a:ext>
              </a:extLst>
            </p:cNvPr>
            <p:cNvCxnSpPr>
              <a:cxnSpLocks/>
            </p:cNvCxnSpPr>
            <p:nvPr/>
          </p:nvCxnSpPr>
          <p:spPr>
            <a:xfrm>
              <a:off x="149050" y="840656"/>
              <a:ext cx="884047" cy="0"/>
            </a:xfrm>
            <a:prstGeom prst="line">
              <a:avLst/>
            </a:prstGeom>
            <a:ln w="254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87BCDBBD-4EFC-8E47-9559-7B38E4783435}"/>
                </a:ext>
              </a:extLst>
            </p:cNvPr>
            <p:cNvSpPr txBox="1">
              <a:spLocks/>
            </p:cNvSpPr>
            <p:nvPr/>
          </p:nvSpPr>
          <p:spPr>
            <a:xfrm>
              <a:off x="64293" y="153988"/>
              <a:ext cx="1297975" cy="766762"/>
            </a:xfrm>
            <a:prstGeom prst="rect">
              <a:avLst/>
            </a:prstGeom>
          </p:spPr>
          <p:txBody>
            <a:bodyPr/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The Project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03" t="28482" r="18141" b="7589"/>
          <a:stretch/>
        </p:blipFill>
        <p:spPr>
          <a:xfrm>
            <a:off x="1447025" y="1543050"/>
            <a:ext cx="4739368" cy="2630533"/>
          </a:xfrm>
          <a:prstGeom prst="rect">
            <a:avLst/>
          </a:prstGeom>
        </p:spPr>
      </p:pic>
      <p:pic>
        <p:nvPicPr>
          <p:cNvPr id="9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25" y="604295"/>
            <a:ext cx="2902944" cy="6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9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14500" y="1315057"/>
            <a:ext cx="4641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https://</a:t>
            </a:r>
            <a:r>
              <a:rPr lang="en-GB" sz="1600" b="1" dirty="0">
                <a:solidFill>
                  <a:srgbClr val="C00000"/>
                </a:solidFill>
                <a:hlinkClick r:id="rId2"/>
              </a:rPr>
              <a:t>hybridlearningtoolkit.com/my-account</a:t>
            </a:r>
            <a:r>
              <a:rPr lang="en-GB" sz="1600" b="1" dirty="0">
                <a:solidFill>
                  <a:srgbClr val="C00000"/>
                </a:solidFill>
              </a:rPr>
              <a:t>/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14499" y="1129231"/>
            <a:ext cx="4856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Should you wish to become an active contributor to this portal please send an email on - </a:t>
            </a:r>
            <a:r>
              <a:rPr lang="en-GB" u="sng" dirty="0">
                <a:hlinkClick r:id="rId2"/>
              </a:rPr>
              <a:t>anja.lohmatova@gmail.com</a:t>
            </a:r>
            <a:r>
              <a:rPr lang="en-GB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983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ADA7A-4AA6-6244-AD9E-BEA969750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9072" y="1922945"/>
            <a:ext cx="4179856" cy="1297610"/>
          </a:xfrm>
        </p:spPr>
        <p:txBody>
          <a:bodyPr/>
          <a:lstStyle/>
          <a:p>
            <a:r>
              <a:rPr lang="en-MT" dirty="0"/>
              <a:t>THANK </a:t>
            </a:r>
            <a:br>
              <a:rPr lang="en-MT" dirty="0"/>
            </a:br>
            <a:r>
              <a:rPr lang="en-MT" dirty="0"/>
              <a:t>YOU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" y="75661"/>
            <a:ext cx="2902944" cy="6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5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8F9E"/>
      </a:accent1>
      <a:accent2>
        <a:srgbClr val="008996"/>
      </a:accent2>
      <a:accent3>
        <a:srgbClr val="46C5E3"/>
      </a:accent3>
      <a:accent4>
        <a:srgbClr val="783C67"/>
      </a:accent4>
      <a:accent5>
        <a:srgbClr val="D63766"/>
      </a:accent5>
      <a:accent6>
        <a:srgbClr val="006B7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4_3" id="{73D1E288-1448-4696-8C8C-46E926C6D315}" vid="{2AF71CEF-315E-45D5-8057-BC5EB32B0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2559D9-A89B-41D8-B1FD-FB9C5E834D17}"/>
</file>

<file path=customXml/itemProps2.xml><?xml version="1.0" encoding="utf-8"?>
<ds:datastoreItem xmlns:ds="http://schemas.openxmlformats.org/officeDocument/2006/customXml" ds:itemID="{FDFE80A9-6116-4B36-98BF-79C5FEC36FF9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4_3</Template>
  <TotalTime>12</TotalTime>
  <Words>32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Brandon Grotesque Medium</vt:lpstr>
      <vt:lpstr>Brandon Grotesque Regular</vt:lpstr>
      <vt:lpstr>Calibri</vt:lpstr>
      <vt:lpstr>Wingdings</vt:lpstr>
      <vt:lpstr>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Zarb Matthew at Sapport</dc:creator>
  <cp:lastModifiedBy>Zarb Matthew at Sapport</cp:lastModifiedBy>
  <cp:revision>1</cp:revision>
  <dcterms:created xsi:type="dcterms:W3CDTF">2022-10-12T12:21:58Z</dcterms:created>
  <dcterms:modified xsi:type="dcterms:W3CDTF">2022-10-12T12:34:19Z</dcterms:modified>
</cp:coreProperties>
</file>