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30" r:id="rId5"/>
    <p:sldId id="2828" r:id="rId6"/>
    <p:sldId id="2826" r:id="rId7"/>
    <p:sldId id="293" r:id="rId8"/>
    <p:sldId id="2783" r:id="rId9"/>
    <p:sldId id="268" r:id="rId10"/>
    <p:sldId id="1373" r:id="rId11"/>
    <p:sldId id="1377" r:id="rId12"/>
    <p:sldId id="256" r:id="rId13"/>
    <p:sldId id="257" r:id="rId14"/>
    <p:sldId id="258"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Rangelova" initials="VR" lastIdx="2" clrIdx="0">
    <p:extLst>
      <p:ext uri="{19B8F6BF-5375-455C-9EA6-DF929625EA0E}">
        <p15:presenceInfo xmlns:p15="http://schemas.microsoft.com/office/powerpoint/2012/main" userId="S::vrangelova@unicef.org::cc501aca-f007-4e5c-aead-391a8d99ad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27686-24E6-4A75-90E7-6F868465CB96}" v="55" dt="2023-06-06T20:48:08.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8" autoAdjust="0"/>
    <p:restoredTop sz="78990" autoAdjust="0"/>
  </p:normalViewPr>
  <p:slideViewPr>
    <p:cSldViewPr snapToGrid="0">
      <p:cViewPr varScale="1">
        <p:scale>
          <a:sx n="50" d="100"/>
          <a:sy n="50" d="100"/>
        </p:scale>
        <p:origin x="606" y="24"/>
      </p:cViewPr>
      <p:guideLst/>
    </p:cSldViewPr>
  </p:slideViewPr>
  <p:notesTextViewPr>
    <p:cViewPr>
      <p:scale>
        <a:sx n="1" d="1"/>
        <a:sy n="1" d="1"/>
      </p:scale>
      <p:origin x="0" y="0"/>
    </p:cViewPr>
  </p:notesTextViewPr>
  <p:sorterViewPr>
    <p:cViewPr>
      <p:scale>
        <a:sx n="100" d="100"/>
        <a:sy n="100" d="100"/>
      </p:scale>
      <p:origin x="0" y="-46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ra Jovic" userId="8fd8a70a-d23d-4ff1-937b-37487c9f12e3" providerId="ADAL" clId="{E6A27686-24E6-4A75-90E7-6F868465CB96}"/>
    <pc:docChg chg="custSel delSld modSld">
      <pc:chgData name="Aleksandra Jovic" userId="8fd8a70a-d23d-4ff1-937b-37487c9f12e3" providerId="ADAL" clId="{E6A27686-24E6-4A75-90E7-6F868465CB96}" dt="2023-06-06T20:47:59.214" v="8126" actId="20577"/>
      <pc:docMkLst>
        <pc:docMk/>
      </pc:docMkLst>
      <pc:sldChg chg="modSp">
        <pc:chgData name="Aleksandra Jovic" userId="8fd8a70a-d23d-4ff1-937b-37487c9f12e3" providerId="ADAL" clId="{E6A27686-24E6-4A75-90E7-6F868465CB96}" dt="2023-06-06T18:00:37.384" v="8" actId="14100"/>
        <pc:sldMkLst>
          <pc:docMk/>
          <pc:sldMk cId="0" sldId="258"/>
        </pc:sldMkLst>
        <pc:graphicFrameChg chg="mod">
          <ac:chgData name="Aleksandra Jovic" userId="8fd8a70a-d23d-4ff1-937b-37487c9f12e3" providerId="ADAL" clId="{E6A27686-24E6-4A75-90E7-6F868465CB96}" dt="2023-06-06T18:00:37.384" v="8" actId="14100"/>
          <ac:graphicFrameMkLst>
            <pc:docMk/>
            <pc:sldMk cId="0" sldId="258"/>
            <ac:graphicFrameMk id="12" creationId="{00000000-0000-0000-0000-000000000000}"/>
          </ac:graphicFrameMkLst>
        </pc:graphicFrameChg>
      </pc:sldChg>
      <pc:sldChg chg="addSp delSp modSp mod modNotesTx">
        <pc:chgData name="Aleksandra Jovic" userId="8fd8a70a-d23d-4ff1-937b-37487c9f12e3" providerId="ADAL" clId="{E6A27686-24E6-4A75-90E7-6F868465CB96}" dt="2023-06-06T20:40:24.694" v="8067" actId="6549"/>
        <pc:sldMkLst>
          <pc:docMk/>
          <pc:sldMk cId="3717012372" sldId="268"/>
        </pc:sldMkLst>
        <pc:picChg chg="add mod">
          <ac:chgData name="Aleksandra Jovic" userId="8fd8a70a-d23d-4ff1-937b-37487c9f12e3" providerId="ADAL" clId="{E6A27686-24E6-4A75-90E7-6F868465CB96}" dt="2023-06-06T20:02:00.702" v="6051" actId="1076"/>
          <ac:picMkLst>
            <pc:docMk/>
            <pc:sldMk cId="3717012372" sldId="268"/>
            <ac:picMk id="3" creationId="{55E86344-0139-4E72-B859-ECC8E2732167}"/>
          </ac:picMkLst>
        </pc:picChg>
        <pc:picChg chg="del">
          <ac:chgData name="Aleksandra Jovic" userId="8fd8a70a-d23d-4ff1-937b-37487c9f12e3" providerId="ADAL" clId="{E6A27686-24E6-4A75-90E7-6F868465CB96}" dt="2023-06-06T20:26:00.051" v="7416" actId="478"/>
          <ac:picMkLst>
            <pc:docMk/>
            <pc:sldMk cId="3717012372" sldId="268"/>
            <ac:picMk id="7" creationId="{4D8FEAC5-87CD-4606-969E-D83D8602DBA4}"/>
          </ac:picMkLst>
        </pc:picChg>
        <pc:picChg chg="add mod">
          <ac:chgData name="Aleksandra Jovic" userId="8fd8a70a-d23d-4ff1-937b-37487c9f12e3" providerId="ADAL" clId="{E6A27686-24E6-4A75-90E7-6F868465CB96}" dt="2023-06-06T20:26:15.797" v="7420" actId="14100"/>
          <ac:picMkLst>
            <pc:docMk/>
            <pc:sldMk cId="3717012372" sldId="268"/>
            <ac:picMk id="9" creationId="{5DE5260F-1262-4653-B3D8-610C5C1C697D}"/>
          </ac:picMkLst>
        </pc:picChg>
      </pc:sldChg>
      <pc:sldChg chg="del">
        <pc:chgData name="Aleksandra Jovic" userId="8fd8a70a-d23d-4ff1-937b-37487c9f12e3" providerId="ADAL" clId="{E6A27686-24E6-4A75-90E7-6F868465CB96}" dt="2023-06-06T18:00:22.300" v="6" actId="47"/>
        <pc:sldMkLst>
          <pc:docMk/>
          <pc:sldMk cId="1588402733" sldId="275"/>
        </pc:sldMkLst>
      </pc:sldChg>
      <pc:sldChg chg="modNotesTx">
        <pc:chgData name="Aleksandra Jovic" userId="8fd8a70a-d23d-4ff1-937b-37487c9f12e3" providerId="ADAL" clId="{E6A27686-24E6-4A75-90E7-6F868465CB96}" dt="2023-06-06T19:41:02.307" v="5467" actId="6549"/>
        <pc:sldMkLst>
          <pc:docMk/>
          <pc:sldMk cId="3527726079" sldId="293"/>
        </pc:sldMkLst>
      </pc:sldChg>
      <pc:sldChg chg="addSp delSp modSp mod setBg">
        <pc:chgData name="Aleksandra Jovic" userId="8fd8a70a-d23d-4ff1-937b-37487c9f12e3" providerId="ADAL" clId="{E6A27686-24E6-4A75-90E7-6F868465CB96}" dt="2023-06-06T20:47:59.214" v="8126" actId="20577"/>
        <pc:sldMkLst>
          <pc:docMk/>
          <pc:sldMk cId="3101700135" sldId="1373"/>
        </pc:sldMkLst>
        <pc:spChg chg="mod">
          <ac:chgData name="Aleksandra Jovic" userId="8fd8a70a-d23d-4ff1-937b-37487c9f12e3" providerId="ADAL" clId="{E6A27686-24E6-4A75-90E7-6F868465CB96}" dt="2023-06-06T20:31:04.304" v="7458" actId="26606"/>
          <ac:spMkLst>
            <pc:docMk/>
            <pc:sldMk cId="3101700135" sldId="1373"/>
            <ac:spMk id="2" creationId="{5753C1B0-9766-4F8D-B31D-C7FE3982CC0F}"/>
          </ac:spMkLst>
        </pc:spChg>
        <pc:spChg chg="mod">
          <ac:chgData name="Aleksandra Jovic" userId="8fd8a70a-d23d-4ff1-937b-37487c9f12e3" providerId="ADAL" clId="{E6A27686-24E6-4A75-90E7-6F868465CB96}" dt="2023-06-06T20:47:59.214" v="8126" actId="20577"/>
          <ac:spMkLst>
            <pc:docMk/>
            <pc:sldMk cId="3101700135" sldId="1373"/>
            <ac:spMk id="3" creationId="{5365D7E5-4FD4-4A68-B059-827868AD4DE9}"/>
          </ac:spMkLst>
        </pc:spChg>
        <pc:spChg chg="add">
          <ac:chgData name="Aleksandra Jovic" userId="8fd8a70a-d23d-4ff1-937b-37487c9f12e3" providerId="ADAL" clId="{E6A27686-24E6-4A75-90E7-6F868465CB96}" dt="2023-06-06T20:31:04.304" v="7458" actId="26606"/>
          <ac:spMkLst>
            <pc:docMk/>
            <pc:sldMk cId="3101700135" sldId="1373"/>
            <ac:spMk id="16" creationId="{D75A5B51-0925-4835-8511-A0DD17EAA97C}"/>
          </ac:spMkLst>
        </pc:spChg>
        <pc:spChg chg="add">
          <ac:chgData name="Aleksandra Jovic" userId="8fd8a70a-d23d-4ff1-937b-37487c9f12e3" providerId="ADAL" clId="{E6A27686-24E6-4A75-90E7-6F868465CB96}" dt="2023-06-06T20:31:04.304" v="7458" actId="26606"/>
          <ac:spMkLst>
            <pc:docMk/>
            <pc:sldMk cId="3101700135" sldId="1373"/>
            <ac:spMk id="18" creationId="{5CDFD20D-8E4F-4E3A-AF87-93F23E0DBFB3}"/>
          </ac:spMkLst>
        </pc:spChg>
        <pc:picChg chg="mod ord">
          <ac:chgData name="Aleksandra Jovic" userId="8fd8a70a-d23d-4ff1-937b-37487c9f12e3" providerId="ADAL" clId="{E6A27686-24E6-4A75-90E7-6F868465CB96}" dt="2023-06-06T20:31:15.139" v="7459" actId="1076"/>
          <ac:picMkLst>
            <pc:docMk/>
            <pc:sldMk cId="3101700135" sldId="1373"/>
            <ac:picMk id="4" creationId="{4DB108C5-B189-459B-9B6B-EDB7E2983D98}"/>
          </ac:picMkLst>
        </pc:picChg>
        <pc:picChg chg="del">
          <ac:chgData name="Aleksandra Jovic" userId="8fd8a70a-d23d-4ff1-937b-37487c9f12e3" providerId="ADAL" clId="{E6A27686-24E6-4A75-90E7-6F868465CB96}" dt="2023-06-06T20:18:55.596" v="7393" actId="478"/>
          <ac:picMkLst>
            <pc:docMk/>
            <pc:sldMk cId="3101700135" sldId="1373"/>
            <ac:picMk id="5" creationId="{36E61FB5-5310-40DC-B36B-D198DA5ED5E2}"/>
          </ac:picMkLst>
        </pc:picChg>
        <pc:picChg chg="del">
          <ac:chgData name="Aleksandra Jovic" userId="8fd8a70a-d23d-4ff1-937b-37487c9f12e3" providerId="ADAL" clId="{E6A27686-24E6-4A75-90E7-6F868465CB96}" dt="2023-06-06T20:18:57.383" v="7394" actId="478"/>
          <ac:picMkLst>
            <pc:docMk/>
            <pc:sldMk cId="3101700135" sldId="1373"/>
            <ac:picMk id="6" creationId="{1278B078-C3E8-40A3-995A-D2AE26DE0E6B}"/>
          </ac:picMkLst>
        </pc:picChg>
        <pc:picChg chg="del">
          <ac:chgData name="Aleksandra Jovic" userId="8fd8a70a-d23d-4ff1-937b-37487c9f12e3" providerId="ADAL" clId="{E6A27686-24E6-4A75-90E7-6F868465CB96}" dt="2023-06-06T20:18:58.888" v="7395" actId="478"/>
          <ac:picMkLst>
            <pc:docMk/>
            <pc:sldMk cId="3101700135" sldId="1373"/>
            <ac:picMk id="7" creationId="{3E6EEE41-8415-41BC-9EAC-B781E512303F}"/>
          </ac:picMkLst>
        </pc:picChg>
        <pc:picChg chg="add mod ord">
          <ac:chgData name="Aleksandra Jovic" userId="8fd8a70a-d23d-4ff1-937b-37487c9f12e3" providerId="ADAL" clId="{E6A27686-24E6-4A75-90E7-6F868465CB96}" dt="2023-06-06T20:31:04.304" v="7458" actId="26606"/>
          <ac:picMkLst>
            <pc:docMk/>
            <pc:sldMk cId="3101700135" sldId="1373"/>
            <ac:picMk id="9" creationId="{3C136062-3D12-4715-8BE9-8AA70A618E52}"/>
          </ac:picMkLst>
        </pc:picChg>
        <pc:picChg chg="add mod">
          <ac:chgData name="Aleksandra Jovic" userId="8fd8a70a-d23d-4ff1-937b-37487c9f12e3" providerId="ADAL" clId="{E6A27686-24E6-4A75-90E7-6F868465CB96}" dt="2023-06-06T20:31:04.304" v="7458" actId="26606"/>
          <ac:picMkLst>
            <pc:docMk/>
            <pc:sldMk cId="3101700135" sldId="1373"/>
            <ac:picMk id="11" creationId="{F2B60003-A937-430E-86CE-27AFF3E7EF2B}"/>
          </ac:picMkLst>
        </pc:picChg>
        <pc:picChg chg="add mod">
          <ac:chgData name="Aleksandra Jovic" userId="8fd8a70a-d23d-4ff1-937b-37487c9f12e3" providerId="ADAL" clId="{E6A27686-24E6-4A75-90E7-6F868465CB96}" dt="2023-06-06T20:32:46.247" v="7466" actId="14100"/>
          <ac:picMkLst>
            <pc:docMk/>
            <pc:sldMk cId="3101700135" sldId="1373"/>
            <ac:picMk id="13" creationId="{D18852B7-FB46-4FF8-B5B2-8B52398EB101}"/>
          </ac:picMkLst>
        </pc:picChg>
        <pc:picChg chg="add mod">
          <ac:chgData name="Aleksandra Jovic" userId="8fd8a70a-d23d-4ff1-937b-37487c9f12e3" providerId="ADAL" clId="{E6A27686-24E6-4A75-90E7-6F868465CB96}" dt="2023-06-06T20:32:49.073" v="7467" actId="1076"/>
          <ac:picMkLst>
            <pc:docMk/>
            <pc:sldMk cId="3101700135" sldId="1373"/>
            <ac:picMk id="15" creationId="{61698E1F-7127-49A0-8B90-85E34F0EC64B}"/>
          </ac:picMkLst>
        </pc:picChg>
      </pc:sldChg>
      <pc:sldChg chg="modSp mod">
        <pc:chgData name="Aleksandra Jovic" userId="8fd8a70a-d23d-4ff1-937b-37487c9f12e3" providerId="ADAL" clId="{E6A27686-24E6-4A75-90E7-6F868465CB96}" dt="2023-06-06T20:44:14.695" v="8072" actId="27636"/>
        <pc:sldMkLst>
          <pc:docMk/>
          <pc:sldMk cId="3573678140" sldId="1377"/>
        </pc:sldMkLst>
        <pc:spChg chg="mod">
          <ac:chgData name="Aleksandra Jovic" userId="8fd8a70a-d23d-4ff1-937b-37487c9f12e3" providerId="ADAL" clId="{E6A27686-24E6-4A75-90E7-6F868465CB96}" dt="2023-06-06T20:33:45.464" v="7486" actId="20577"/>
          <ac:spMkLst>
            <pc:docMk/>
            <pc:sldMk cId="3573678140" sldId="1377"/>
            <ac:spMk id="2" creationId="{936310CA-510B-450A-8203-1248CFFD3211}"/>
          </ac:spMkLst>
        </pc:spChg>
        <pc:spChg chg="mod">
          <ac:chgData name="Aleksandra Jovic" userId="8fd8a70a-d23d-4ff1-937b-37487c9f12e3" providerId="ADAL" clId="{E6A27686-24E6-4A75-90E7-6F868465CB96}" dt="2023-06-06T20:44:14.695" v="8072" actId="27636"/>
          <ac:spMkLst>
            <pc:docMk/>
            <pc:sldMk cId="3573678140" sldId="1377"/>
            <ac:spMk id="3" creationId="{016BC87C-172C-4735-9057-9407F1CC4DD6}"/>
          </ac:spMkLst>
        </pc:spChg>
      </pc:sldChg>
      <pc:sldChg chg="modSp del mod">
        <pc:chgData name="Aleksandra Jovic" userId="8fd8a70a-d23d-4ff1-937b-37487c9f12e3" providerId="ADAL" clId="{E6A27686-24E6-4A75-90E7-6F868465CB96}" dt="2023-06-06T20:36:11.974" v="7576" actId="47"/>
        <pc:sldMkLst>
          <pc:docMk/>
          <pc:sldMk cId="810567533" sldId="1791"/>
        </pc:sldMkLst>
        <pc:spChg chg="mod">
          <ac:chgData name="Aleksandra Jovic" userId="8fd8a70a-d23d-4ff1-937b-37487c9f12e3" providerId="ADAL" clId="{E6A27686-24E6-4A75-90E7-6F868465CB96}" dt="2023-06-06T20:15:40.402" v="7387" actId="20577"/>
          <ac:spMkLst>
            <pc:docMk/>
            <pc:sldMk cId="810567533" sldId="1791"/>
            <ac:spMk id="2" creationId="{8F27475C-1F89-4257-8F62-D65F9A2BB9A4}"/>
          </ac:spMkLst>
        </pc:spChg>
      </pc:sldChg>
      <pc:sldChg chg="addSp modSp mod modNotesTx">
        <pc:chgData name="Aleksandra Jovic" userId="8fd8a70a-d23d-4ff1-937b-37487c9f12e3" providerId="ADAL" clId="{E6A27686-24E6-4A75-90E7-6F868465CB96}" dt="2023-06-06T20:41:31.687" v="8069" actId="1076"/>
        <pc:sldMkLst>
          <pc:docMk/>
          <pc:sldMk cId="3083875345" sldId="2783"/>
        </pc:sldMkLst>
        <pc:picChg chg="add mod">
          <ac:chgData name="Aleksandra Jovic" userId="8fd8a70a-d23d-4ff1-937b-37487c9f12e3" providerId="ADAL" clId="{E6A27686-24E6-4A75-90E7-6F868465CB96}" dt="2023-06-06T20:41:31.687" v="8069" actId="1076"/>
          <ac:picMkLst>
            <pc:docMk/>
            <pc:sldMk cId="3083875345" sldId="2783"/>
            <ac:picMk id="3" creationId="{489B9D86-86D1-426A-9267-11E068915CFB}"/>
          </ac:picMkLst>
        </pc:picChg>
      </pc:sldChg>
      <pc:sldChg chg="addSp delSp modSp mod modNotesTx">
        <pc:chgData name="Aleksandra Jovic" userId="8fd8a70a-d23d-4ff1-937b-37487c9f12e3" providerId="ADAL" clId="{E6A27686-24E6-4A75-90E7-6F868465CB96}" dt="2023-06-06T19:23:25.341" v="2913" actId="20577"/>
        <pc:sldMkLst>
          <pc:docMk/>
          <pc:sldMk cId="1272039899" sldId="2826"/>
        </pc:sldMkLst>
        <pc:spChg chg="mod">
          <ac:chgData name="Aleksandra Jovic" userId="8fd8a70a-d23d-4ff1-937b-37487c9f12e3" providerId="ADAL" clId="{E6A27686-24E6-4A75-90E7-6F868465CB96}" dt="2023-06-06T18:00:10.208" v="5" actId="26606"/>
          <ac:spMkLst>
            <pc:docMk/>
            <pc:sldMk cId="1272039899" sldId="2826"/>
            <ac:spMk id="2" creationId="{9CA5B5C0-F625-424F-943B-1C290EB6E725}"/>
          </ac:spMkLst>
        </pc:spChg>
        <pc:spChg chg="mod">
          <ac:chgData name="Aleksandra Jovic" userId="8fd8a70a-d23d-4ff1-937b-37487c9f12e3" providerId="ADAL" clId="{E6A27686-24E6-4A75-90E7-6F868465CB96}" dt="2023-06-06T18:00:10.208" v="5" actId="26606"/>
          <ac:spMkLst>
            <pc:docMk/>
            <pc:sldMk cId="1272039899" sldId="2826"/>
            <ac:spMk id="3" creationId="{6D1C572F-DAA5-44A8-85EC-D87514DF6098}"/>
          </ac:spMkLst>
        </pc:spChg>
        <pc:spChg chg="del">
          <ac:chgData name="Aleksandra Jovic" userId="8fd8a70a-d23d-4ff1-937b-37487c9f12e3" providerId="ADAL" clId="{E6A27686-24E6-4A75-90E7-6F868465CB96}" dt="2023-06-06T18:00:10.208" v="5" actId="26606"/>
          <ac:spMkLst>
            <pc:docMk/>
            <pc:sldMk cId="1272039899" sldId="2826"/>
            <ac:spMk id="26" creationId="{8CB5D2D7-DF65-4E86-BFBA-FFB9B5ACEB64}"/>
          </ac:spMkLst>
        </pc:spChg>
        <pc:spChg chg="del">
          <ac:chgData name="Aleksandra Jovic" userId="8fd8a70a-d23d-4ff1-937b-37487c9f12e3" providerId="ADAL" clId="{E6A27686-24E6-4A75-90E7-6F868465CB96}" dt="2023-06-06T18:00:10.208" v="5" actId="26606"/>
          <ac:spMkLst>
            <pc:docMk/>
            <pc:sldMk cId="1272039899" sldId="2826"/>
            <ac:spMk id="27" creationId="{6ECA6DCB-B7E1-40A9-9524-540C6DA40B1B}"/>
          </ac:spMkLst>
        </pc:spChg>
        <pc:spChg chg="del">
          <ac:chgData name="Aleksandra Jovic" userId="8fd8a70a-d23d-4ff1-937b-37487c9f12e3" providerId="ADAL" clId="{E6A27686-24E6-4A75-90E7-6F868465CB96}" dt="2023-06-06T18:00:10.208" v="5" actId="26606"/>
          <ac:spMkLst>
            <pc:docMk/>
            <pc:sldMk cId="1272039899" sldId="2826"/>
            <ac:spMk id="30" creationId="{3873B707-463F-40B0-8227-E8CC6C67EB25}"/>
          </ac:spMkLst>
        </pc:spChg>
        <pc:spChg chg="del">
          <ac:chgData name="Aleksandra Jovic" userId="8fd8a70a-d23d-4ff1-937b-37487c9f12e3" providerId="ADAL" clId="{E6A27686-24E6-4A75-90E7-6F868465CB96}" dt="2023-06-06T18:00:10.208" v="5" actId="26606"/>
          <ac:spMkLst>
            <pc:docMk/>
            <pc:sldMk cId="1272039899" sldId="2826"/>
            <ac:spMk id="31" creationId="{C13237C8-E62C-4F0D-A318-BD6FB6C2D138}"/>
          </ac:spMkLst>
        </pc:spChg>
        <pc:spChg chg="del">
          <ac:chgData name="Aleksandra Jovic" userId="8fd8a70a-d23d-4ff1-937b-37487c9f12e3" providerId="ADAL" clId="{E6A27686-24E6-4A75-90E7-6F868465CB96}" dt="2023-06-06T18:00:10.208" v="5" actId="26606"/>
          <ac:spMkLst>
            <pc:docMk/>
            <pc:sldMk cId="1272039899" sldId="2826"/>
            <ac:spMk id="32" creationId="{19C9EAEA-39D0-4B0E-A0EB-51E7B26740B1}"/>
          </ac:spMkLst>
        </pc:spChg>
        <pc:spChg chg="add">
          <ac:chgData name="Aleksandra Jovic" userId="8fd8a70a-d23d-4ff1-937b-37487c9f12e3" providerId="ADAL" clId="{E6A27686-24E6-4A75-90E7-6F868465CB96}" dt="2023-06-06T18:00:10.208" v="5" actId="26606"/>
          <ac:spMkLst>
            <pc:docMk/>
            <pc:sldMk cId="1272039899" sldId="2826"/>
            <ac:spMk id="37" creationId="{45D37F4E-DDB4-456B-97E0-9937730A039F}"/>
          </ac:spMkLst>
        </pc:spChg>
        <pc:spChg chg="add">
          <ac:chgData name="Aleksandra Jovic" userId="8fd8a70a-d23d-4ff1-937b-37487c9f12e3" providerId="ADAL" clId="{E6A27686-24E6-4A75-90E7-6F868465CB96}" dt="2023-06-06T18:00:10.208" v="5" actId="26606"/>
          <ac:spMkLst>
            <pc:docMk/>
            <pc:sldMk cId="1272039899" sldId="2826"/>
            <ac:spMk id="39" creationId="{B2DD41CD-8F47-4F56-AD12-4E2FF7696987}"/>
          </ac:spMkLst>
        </pc:spChg>
        <pc:grpChg chg="del">
          <ac:chgData name="Aleksandra Jovic" userId="8fd8a70a-d23d-4ff1-937b-37487c9f12e3" providerId="ADAL" clId="{E6A27686-24E6-4A75-90E7-6F868465CB96}" dt="2023-06-06T18:00:10.208" v="5" actId="26606"/>
          <ac:grpSpMkLst>
            <pc:docMk/>
            <pc:sldMk cId="1272039899" sldId="2826"/>
            <ac:grpSpMk id="28" creationId="{1DE889C7-FAD6-4397-98E2-05D503484459}"/>
          </ac:grpSpMkLst>
        </pc:grpChg>
        <pc:picChg chg="mod">
          <ac:chgData name="Aleksandra Jovic" userId="8fd8a70a-d23d-4ff1-937b-37487c9f12e3" providerId="ADAL" clId="{E6A27686-24E6-4A75-90E7-6F868465CB96}" dt="2023-06-06T18:00:10.208" v="5" actId="26606"/>
          <ac:picMkLst>
            <pc:docMk/>
            <pc:sldMk cId="1272039899" sldId="2826"/>
            <ac:picMk id="7" creationId="{53D2387F-7BE1-4237-B12F-70A8BF46D7C1}"/>
          </ac:picMkLst>
        </pc:picChg>
        <pc:picChg chg="del">
          <ac:chgData name="Aleksandra Jovic" userId="8fd8a70a-d23d-4ff1-937b-37487c9f12e3" providerId="ADAL" clId="{E6A27686-24E6-4A75-90E7-6F868465CB96}" dt="2023-06-06T18:00:03.678" v="4" actId="478"/>
          <ac:picMkLst>
            <pc:docMk/>
            <pc:sldMk cId="1272039899" sldId="2826"/>
            <ac:picMk id="9" creationId="{094F1542-A4B9-4DB7-9865-47FB2728D763}"/>
          </ac:picMkLst>
        </pc:picChg>
      </pc:sldChg>
      <pc:sldChg chg="modSp modNotesTx">
        <pc:chgData name="Aleksandra Jovic" userId="8fd8a70a-d23d-4ff1-937b-37487c9f12e3" providerId="ADAL" clId="{E6A27686-24E6-4A75-90E7-6F868465CB96}" dt="2023-06-06T19:21:25.051" v="2506" actId="20577"/>
        <pc:sldMkLst>
          <pc:docMk/>
          <pc:sldMk cId="3071883113" sldId="2828"/>
        </pc:sldMkLst>
        <pc:graphicFrameChg chg="mod">
          <ac:chgData name="Aleksandra Jovic" userId="8fd8a70a-d23d-4ff1-937b-37487c9f12e3" providerId="ADAL" clId="{E6A27686-24E6-4A75-90E7-6F868465CB96}" dt="2023-06-06T19:00:20.885" v="39" actId="20577"/>
          <ac:graphicFrameMkLst>
            <pc:docMk/>
            <pc:sldMk cId="3071883113" sldId="2828"/>
            <ac:graphicFrameMk id="3" creationId="{F1711903-D345-4499-ABC3-40125988C6E8}"/>
          </ac:graphicFrameMkLst>
        </pc:graphicFrame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AE127-5B0A-4661-B8B2-76E3C59F5B47}"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4D253EE9-1539-4C1F-837C-17310057890E}">
      <dgm:prSet phldrT="[Text]" custT="1"/>
      <dgm:spPr/>
      <dgm:t>
        <a:bodyPr/>
        <a:lstStyle/>
        <a:p>
          <a:r>
            <a:rPr lang="en-US" sz="1800" b="1" dirty="0">
              <a:solidFill>
                <a:schemeClr val="tx1"/>
              </a:solidFill>
            </a:rPr>
            <a:t>Pregnancy</a:t>
          </a:r>
        </a:p>
      </dgm:t>
    </dgm:pt>
    <dgm:pt modelId="{78306473-EF17-496C-BC56-40C895F2DC73}" type="parTrans" cxnId="{0DBB0051-0A5E-4227-914E-FBB8F72F83C2}">
      <dgm:prSet/>
      <dgm:spPr/>
      <dgm:t>
        <a:bodyPr/>
        <a:lstStyle/>
        <a:p>
          <a:endParaRPr lang="en-US"/>
        </a:p>
      </dgm:t>
    </dgm:pt>
    <dgm:pt modelId="{E6C0C9F3-257F-4C7F-9F26-AEE11B94DEAA}" type="sibTrans" cxnId="{0DBB0051-0A5E-4227-914E-FBB8F72F83C2}">
      <dgm:prSet/>
      <dgm:spPr/>
      <dgm:t>
        <a:bodyPr/>
        <a:lstStyle/>
        <a:p>
          <a:endParaRPr lang="en-US"/>
        </a:p>
      </dgm:t>
    </dgm:pt>
    <dgm:pt modelId="{237637C5-8587-492D-8ED4-8E7E0F510AE3}">
      <dgm:prSet phldrT="[Text]" custT="1"/>
      <dgm:spPr/>
      <dgm:t>
        <a:bodyPr/>
        <a:lstStyle/>
        <a:p>
          <a:r>
            <a:rPr lang="en-US" sz="1800" b="1" dirty="0">
              <a:solidFill>
                <a:schemeClr val="tx1"/>
              </a:solidFill>
            </a:rPr>
            <a:t>6</a:t>
          </a:r>
          <a:r>
            <a:rPr lang="en-US" sz="1600" dirty="0">
              <a:solidFill>
                <a:schemeClr val="tx1"/>
              </a:solidFill>
            </a:rPr>
            <a:t>+</a:t>
          </a:r>
        </a:p>
      </dgm:t>
    </dgm:pt>
    <dgm:pt modelId="{BC285426-A851-4E70-9803-627E92392813}" type="parTrans" cxnId="{4CC90AE5-5E18-4899-9F8F-C2BD29783CD9}">
      <dgm:prSet/>
      <dgm:spPr/>
      <dgm:t>
        <a:bodyPr/>
        <a:lstStyle/>
        <a:p>
          <a:endParaRPr lang="en-US"/>
        </a:p>
      </dgm:t>
    </dgm:pt>
    <dgm:pt modelId="{99EDD1BF-97F6-4733-AE6C-9A912F41D837}" type="sibTrans" cxnId="{4CC90AE5-5E18-4899-9F8F-C2BD29783CD9}">
      <dgm:prSet/>
      <dgm:spPr/>
      <dgm:t>
        <a:bodyPr/>
        <a:lstStyle/>
        <a:p>
          <a:endParaRPr lang="en-US"/>
        </a:p>
      </dgm:t>
    </dgm:pt>
    <dgm:pt modelId="{35A3561C-17E4-4B8E-8BFD-A74688A21F02}">
      <dgm:prSet phldrT="[Text]" custT="1"/>
      <dgm:spPr/>
      <dgm:t>
        <a:bodyPr/>
        <a:lstStyle/>
        <a:p>
          <a:r>
            <a:rPr lang="en-US" sz="1600" b="1" dirty="0">
              <a:solidFill>
                <a:schemeClr val="tx1"/>
              </a:solidFill>
            </a:rPr>
            <a:t>0-3 </a:t>
          </a:r>
          <a:r>
            <a:rPr lang="en-US" sz="1800" b="1" dirty="0">
              <a:solidFill>
                <a:schemeClr val="tx1"/>
              </a:solidFill>
            </a:rPr>
            <a:t>years</a:t>
          </a:r>
        </a:p>
      </dgm:t>
    </dgm:pt>
    <dgm:pt modelId="{71D6F21F-2AC8-4FB7-BDCB-D7FA36B413AC}" type="parTrans" cxnId="{2A136CD6-DDC0-476E-977D-48498D453DAB}">
      <dgm:prSet/>
      <dgm:spPr/>
      <dgm:t>
        <a:bodyPr/>
        <a:lstStyle/>
        <a:p>
          <a:endParaRPr lang="en-US"/>
        </a:p>
      </dgm:t>
    </dgm:pt>
    <dgm:pt modelId="{B681F0A5-5907-4116-9D04-684D2D495028}" type="sibTrans" cxnId="{2A136CD6-DDC0-476E-977D-48498D453DAB}">
      <dgm:prSet/>
      <dgm:spPr/>
      <dgm:t>
        <a:bodyPr/>
        <a:lstStyle/>
        <a:p>
          <a:endParaRPr lang="en-US"/>
        </a:p>
      </dgm:t>
    </dgm:pt>
    <dgm:pt modelId="{10160698-2380-4EDF-8226-69DE972C6B7B}">
      <dgm:prSet phldrT="[Text]" custT="1"/>
      <dgm:spPr/>
      <dgm:t>
        <a:bodyPr/>
        <a:lstStyle/>
        <a:p>
          <a:r>
            <a:rPr lang="en-US" sz="1800" b="1" dirty="0">
              <a:solidFill>
                <a:schemeClr val="tx1"/>
              </a:solidFill>
            </a:rPr>
            <a:t>3-6 years</a:t>
          </a:r>
        </a:p>
      </dgm:t>
    </dgm:pt>
    <dgm:pt modelId="{B6F081D9-BF45-48A2-B6C9-B1DF61FDB79E}" type="parTrans" cxnId="{F7AA2A50-8918-4C0D-89DA-E779494F1DC9}">
      <dgm:prSet/>
      <dgm:spPr/>
      <dgm:t>
        <a:bodyPr/>
        <a:lstStyle/>
        <a:p>
          <a:endParaRPr lang="en-US"/>
        </a:p>
      </dgm:t>
    </dgm:pt>
    <dgm:pt modelId="{BF34F593-3A48-49D3-8C54-74531E12D4A0}" type="sibTrans" cxnId="{F7AA2A50-8918-4C0D-89DA-E779494F1DC9}">
      <dgm:prSet/>
      <dgm:spPr/>
      <dgm:t>
        <a:bodyPr/>
        <a:lstStyle/>
        <a:p>
          <a:endParaRPr lang="en-US"/>
        </a:p>
      </dgm:t>
    </dgm:pt>
    <dgm:pt modelId="{DFE6691B-04A5-467F-BFB5-84E9DADC59B3}">
      <dgm:prSet/>
      <dgm:spPr/>
      <dgm:t>
        <a:bodyPr/>
        <a:lstStyle/>
        <a:p>
          <a:r>
            <a:rPr lang="en-US"/>
            <a:t>Prenatal screening and counseling</a:t>
          </a:r>
        </a:p>
      </dgm:t>
    </dgm:pt>
    <dgm:pt modelId="{D106E3C1-961E-4A5C-8212-C42B2DFB72CC}" type="parTrans" cxnId="{B34AE5F4-5981-4745-B8EF-7D56BDBE9CDC}">
      <dgm:prSet/>
      <dgm:spPr/>
      <dgm:t>
        <a:bodyPr/>
        <a:lstStyle/>
        <a:p>
          <a:endParaRPr lang="en-US"/>
        </a:p>
      </dgm:t>
    </dgm:pt>
    <dgm:pt modelId="{3736DF6B-C0C4-4150-90E8-9D6D409178CB}" type="sibTrans" cxnId="{B34AE5F4-5981-4745-B8EF-7D56BDBE9CDC}">
      <dgm:prSet/>
      <dgm:spPr/>
      <dgm:t>
        <a:bodyPr/>
        <a:lstStyle/>
        <a:p>
          <a:endParaRPr lang="en-US"/>
        </a:p>
      </dgm:t>
    </dgm:pt>
    <dgm:pt modelId="{0CB78C63-F098-4A75-98C0-D009B0BAA6F6}">
      <dgm:prSet/>
      <dgm:spPr/>
      <dgm:t>
        <a:bodyPr/>
        <a:lstStyle/>
        <a:p>
          <a:r>
            <a:rPr lang="en-US"/>
            <a:t>Perinatal visits</a:t>
          </a:r>
          <a:endParaRPr lang="en-US" dirty="0"/>
        </a:p>
      </dgm:t>
    </dgm:pt>
    <dgm:pt modelId="{6F8325B4-6D85-405C-BF5C-D957D7C3C2BF}" type="parTrans" cxnId="{3DDFD359-8CAE-4963-A6FF-ED6B100CC0AF}">
      <dgm:prSet/>
      <dgm:spPr/>
      <dgm:t>
        <a:bodyPr/>
        <a:lstStyle/>
        <a:p>
          <a:endParaRPr lang="en-US"/>
        </a:p>
      </dgm:t>
    </dgm:pt>
    <dgm:pt modelId="{07639B9B-B67C-419C-8426-13AAF12EEC88}" type="sibTrans" cxnId="{3DDFD359-8CAE-4963-A6FF-ED6B100CC0AF}">
      <dgm:prSet/>
      <dgm:spPr/>
      <dgm:t>
        <a:bodyPr/>
        <a:lstStyle/>
        <a:p>
          <a:endParaRPr lang="en-US"/>
        </a:p>
      </dgm:t>
    </dgm:pt>
    <dgm:pt modelId="{0FB86AF0-DE57-4100-8BCF-22B995F50F36}">
      <dgm:prSet/>
      <dgm:spPr/>
      <dgm:t>
        <a:bodyPr/>
        <a:lstStyle/>
        <a:p>
          <a:r>
            <a:rPr lang="en-US"/>
            <a:t>Home visiting</a:t>
          </a:r>
          <a:endParaRPr lang="en-US" dirty="0"/>
        </a:p>
      </dgm:t>
    </dgm:pt>
    <dgm:pt modelId="{44D801B1-8FCB-4686-B20A-71C790433F50}" type="parTrans" cxnId="{232CEE60-1984-4086-A138-110032F1739F}">
      <dgm:prSet/>
      <dgm:spPr/>
      <dgm:t>
        <a:bodyPr/>
        <a:lstStyle/>
        <a:p>
          <a:endParaRPr lang="en-US"/>
        </a:p>
      </dgm:t>
    </dgm:pt>
    <dgm:pt modelId="{B63B66F7-9ED6-4FF5-A9F9-48DF4C02850B}" type="sibTrans" cxnId="{232CEE60-1984-4086-A138-110032F1739F}">
      <dgm:prSet/>
      <dgm:spPr/>
      <dgm:t>
        <a:bodyPr/>
        <a:lstStyle/>
        <a:p>
          <a:endParaRPr lang="en-US"/>
        </a:p>
      </dgm:t>
    </dgm:pt>
    <dgm:pt modelId="{D11AD1C3-C678-4EC2-BAB1-E87CB4B07BC3}">
      <dgm:prSet/>
      <dgm:spPr/>
      <dgm:t>
        <a:bodyPr/>
        <a:lstStyle/>
        <a:p>
          <a:r>
            <a:rPr lang="en-US"/>
            <a:t>Parental counseling for nurturing care</a:t>
          </a:r>
          <a:endParaRPr lang="en-US" dirty="0"/>
        </a:p>
      </dgm:t>
    </dgm:pt>
    <dgm:pt modelId="{7A9F2BC6-361C-4501-99A6-2D0358648BF5}" type="parTrans" cxnId="{3432145D-B1B3-4D1F-9B74-3AAAF3EA59E7}">
      <dgm:prSet/>
      <dgm:spPr/>
      <dgm:t>
        <a:bodyPr/>
        <a:lstStyle/>
        <a:p>
          <a:endParaRPr lang="en-US"/>
        </a:p>
      </dgm:t>
    </dgm:pt>
    <dgm:pt modelId="{8D02925B-6853-44CD-9481-FF57F91A1741}" type="sibTrans" cxnId="{3432145D-B1B3-4D1F-9B74-3AAAF3EA59E7}">
      <dgm:prSet/>
      <dgm:spPr/>
      <dgm:t>
        <a:bodyPr/>
        <a:lstStyle/>
        <a:p>
          <a:endParaRPr lang="en-US"/>
        </a:p>
      </dgm:t>
    </dgm:pt>
    <dgm:pt modelId="{431B7051-68D6-44CD-AB97-128DFB64F5B3}">
      <dgm:prSet custT="1"/>
      <dgm:spPr/>
      <dgm:t>
        <a:bodyPr/>
        <a:lstStyle/>
        <a:p>
          <a:r>
            <a:rPr lang="en-US" sz="1800" b="1" dirty="0">
              <a:solidFill>
                <a:schemeClr val="accent1"/>
              </a:solidFill>
            </a:rPr>
            <a:t>Family centered, multidisciplinary ECI in natural environment</a:t>
          </a:r>
        </a:p>
      </dgm:t>
    </dgm:pt>
    <dgm:pt modelId="{B12FF40D-FC58-4A15-AB19-20E337A90E12}" type="parTrans" cxnId="{0F9A0A6B-6FBC-461C-B10E-5EF3B8946523}">
      <dgm:prSet/>
      <dgm:spPr/>
      <dgm:t>
        <a:bodyPr/>
        <a:lstStyle/>
        <a:p>
          <a:endParaRPr lang="en-US"/>
        </a:p>
      </dgm:t>
    </dgm:pt>
    <dgm:pt modelId="{DE648AF4-9F0D-43B3-BD69-687F8AE691AA}" type="sibTrans" cxnId="{0F9A0A6B-6FBC-461C-B10E-5EF3B8946523}">
      <dgm:prSet/>
      <dgm:spPr/>
      <dgm:t>
        <a:bodyPr/>
        <a:lstStyle/>
        <a:p>
          <a:endParaRPr lang="en-US"/>
        </a:p>
      </dgm:t>
    </dgm:pt>
    <dgm:pt modelId="{59943B6F-BA92-4516-99E1-6714986CA102}">
      <dgm:prSet/>
      <dgm:spPr/>
      <dgm:t>
        <a:bodyPr/>
        <a:lstStyle/>
        <a:p>
          <a:pPr>
            <a:buFont typeface="Arial" panose="020B0604020202020204" pitchFamily="34" charset="0"/>
            <a:buChar char="•"/>
          </a:pPr>
          <a:r>
            <a:rPr lang="en-US"/>
            <a:t>Inclusive education</a:t>
          </a:r>
        </a:p>
      </dgm:t>
    </dgm:pt>
    <dgm:pt modelId="{3EF1ACB7-891F-4643-A6B2-A23A2369E2CF}" type="parTrans" cxnId="{3FC3584F-C440-4858-A12A-0FC2CE41C619}">
      <dgm:prSet/>
      <dgm:spPr/>
      <dgm:t>
        <a:bodyPr/>
        <a:lstStyle/>
        <a:p>
          <a:endParaRPr lang="en-US"/>
        </a:p>
      </dgm:t>
    </dgm:pt>
    <dgm:pt modelId="{74C36CBC-B438-4583-B1A8-0684828D0B44}" type="sibTrans" cxnId="{3FC3584F-C440-4858-A12A-0FC2CE41C619}">
      <dgm:prSet/>
      <dgm:spPr/>
      <dgm:t>
        <a:bodyPr/>
        <a:lstStyle/>
        <a:p>
          <a:endParaRPr lang="en-US"/>
        </a:p>
      </dgm:t>
    </dgm:pt>
    <dgm:pt modelId="{CAEB2D23-7AAB-431F-B58C-8832B1F67D8C}">
      <dgm:prSet/>
      <dgm:spPr/>
      <dgm:t>
        <a:bodyPr/>
        <a:lstStyle/>
        <a:p>
          <a:r>
            <a:rPr lang="en-US" dirty="0"/>
            <a:t>Support for transition to mandatory education</a:t>
          </a:r>
        </a:p>
      </dgm:t>
    </dgm:pt>
    <dgm:pt modelId="{3ED640AE-1D9B-4B81-B94C-64BEA3C7F16D}" type="parTrans" cxnId="{24ED9B96-8007-4F92-A684-8F7E53330482}">
      <dgm:prSet/>
      <dgm:spPr/>
      <dgm:t>
        <a:bodyPr/>
        <a:lstStyle/>
        <a:p>
          <a:endParaRPr lang="en-US"/>
        </a:p>
      </dgm:t>
    </dgm:pt>
    <dgm:pt modelId="{DB2575B2-C48F-4E1F-873B-56F8A8CB8BB5}" type="sibTrans" cxnId="{24ED9B96-8007-4F92-A684-8F7E53330482}">
      <dgm:prSet/>
      <dgm:spPr/>
      <dgm:t>
        <a:bodyPr/>
        <a:lstStyle/>
        <a:p>
          <a:endParaRPr lang="en-US"/>
        </a:p>
      </dgm:t>
    </dgm:pt>
    <dgm:pt modelId="{CD86359C-EE5F-4613-A6E1-2FC9772D54B7}">
      <dgm:prSet/>
      <dgm:spPr/>
      <dgm:t>
        <a:bodyPr/>
        <a:lstStyle/>
        <a:p>
          <a:r>
            <a:rPr lang="en-US" dirty="0"/>
            <a:t>Transition plan and support</a:t>
          </a:r>
        </a:p>
      </dgm:t>
    </dgm:pt>
    <dgm:pt modelId="{D2BC4987-78A6-42B3-A16F-F095A0B9A2F5}" type="parTrans" cxnId="{890815C8-B005-45C8-88D9-ADB79D812A84}">
      <dgm:prSet/>
      <dgm:spPr/>
      <dgm:t>
        <a:bodyPr/>
        <a:lstStyle/>
        <a:p>
          <a:endParaRPr lang="en-US"/>
        </a:p>
      </dgm:t>
    </dgm:pt>
    <dgm:pt modelId="{9EE1AC57-A45B-4135-BE0A-3D5E5637CAC2}" type="sibTrans" cxnId="{890815C8-B005-45C8-88D9-ADB79D812A84}">
      <dgm:prSet/>
      <dgm:spPr/>
      <dgm:t>
        <a:bodyPr/>
        <a:lstStyle/>
        <a:p>
          <a:endParaRPr lang="en-US"/>
        </a:p>
      </dgm:t>
    </dgm:pt>
    <dgm:pt modelId="{1E42E972-8EC7-41BD-B673-5D843DB677C8}">
      <dgm:prSet/>
      <dgm:spPr/>
      <dgm:t>
        <a:bodyPr/>
        <a:lstStyle/>
        <a:p>
          <a:r>
            <a:rPr lang="en-US" dirty="0"/>
            <a:t>Inclusive pre-primary education</a:t>
          </a:r>
        </a:p>
      </dgm:t>
    </dgm:pt>
    <dgm:pt modelId="{E34B23D2-16D5-4F95-9FF4-72C5B520C954}" type="parTrans" cxnId="{0D9E8933-E5E5-449B-AB29-CA2B69763E29}">
      <dgm:prSet/>
      <dgm:spPr/>
      <dgm:t>
        <a:bodyPr/>
        <a:lstStyle/>
        <a:p>
          <a:endParaRPr lang="en-US"/>
        </a:p>
      </dgm:t>
    </dgm:pt>
    <dgm:pt modelId="{1A82527D-081C-4DAB-B1C9-DE01F3E65E99}" type="sibTrans" cxnId="{0D9E8933-E5E5-449B-AB29-CA2B69763E29}">
      <dgm:prSet/>
      <dgm:spPr/>
      <dgm:t>
        <a:bodyPr/>
        <a:lstStyle/>
        <a:p>
          <a:endParaRPr lang="en-US"/>
        </a:p>
      </dgm:t>
    </dgm:pt>
    <dgm:pt modelId="{725388AA-0474-454F-878F-ECD2E0F3863A}">
      <dgm:prSet/>
      <dgm:spPr/>
      <dgm:t>
        <a:bodyPr/>
        <a:lstStyle/>
        <a:p>
          <a:r>
            <a:rPr lang="en-US" dirty="0"/>
            <a:t>ECI continues</a:t>
          </a:r>
        </a:p>
      </dgm:t>
    </dgm:pt>
    <dgm:pt modelId="{F4AF0804-F759-4047-B490-FD7FFFE5F95D}" type="parTrans" cxnId="{D33904EC-9097-4771-9841-28F309FDB1EE}">
      <dgm:prSet/>
      <dgm:spPr/>
      <dgm:t>
        <a:bodyPr/>
        <a:lstStyle/>
        <a:p>
          <a:endParaRPr lang="en-US"/>
        </a:p>
      </dgm:t>
    </dgm:pt>
    <dgm:pt modelId="{0795B309-0A65-4C4B-A3BB-EA0541117900}" type="sibTrans" cxnId="{D33904EC-9097-4771-9841-28F309FDB1EE}">
      <dgm:prSet/>
      <dgm:spPr/>
      <dgm:t>
        <a:bodyPr/>
        <a:lstStyle/>
        <a:p>
          <a:endParaRPr lang="en-US"/>
        </a:p>
      </dgm:t>
    </dgm:pt>
    <dgm:pt modelId="{AB219B1D-8161-495B-AE3E-76C04B1A4089}" type="pres">
      <dgm:prSet presAssocID="{4D9AE127-5B0A-4661-B8B2-76E3C59F5B47}" presName="linearFlow" presStyleCnt="0">
        <dgm:presLayoutVars>
          <dgm:dir/>
          <dgm:animLvl val="lvl"/>
          <dgm:resizeHandles val="exact"/>
        </dgm:presLayoutVars>
      </dgm:prSet>
      <dgm:spPr/>
    </dgm:pt>
    <dgm:pt modelId="{4F8CC5AD-A68C-471E-B018-9B3854047B5E}" type="pres">
      <dgm:prSet presAssocID="{4D253EE9-1539-4C1F-837C-17310057890E}" presName="composite" presStyleCnt="0"/>
      <dgm:spPr/>
    </dgm:pt>
    <dgm:pt modelId="{7B5C7F54-7C7D-4C37-A06E-DE8D2D55DBE2}" type="pres">
      <dgm:prSet presAssocID="{4D253EE9-1539-4C1F-837C-17310057890E}" presName="parTx" presStyleLbl="node1" presStyleIdx="0" presStyleCnt="4">
        <dgm:presLayoutVars>
          <dgm:chMax val="0"/>
          <dgm:chPref val="0"/>
          <dgm:bulletEnabled val="1"/>
        </dgm:presLayoutVars>
      </dgm:prSet>
      <dgm:spPr/>
    </dgm:pt>
    <dgm:pt modelId="{0A63E36F-B6B4-4F48-9526-978761067DC3}" type="pres">
      <dgm:prSet presAssocID="{4D253EE9-1539-4C1F-837C-17310057890E}" presName="parSh" presStyleLbl="node1" presStyleIdx="0" presStyleCnt="4"/>
      <dgm:spPr/>
    </dgm:pt>
    <dgm:pt modelId="{071AC11C-2FAF-4957-87D2-DFA8EF39AA4E}" type="pres">
      <dgm:prSet presAssocID="{4D253EE9-1539-4C1F-837C-17310057890E}" presName="desTx" presStyleLbl="fgAcc1" presStyleIdx="0" presStyleCnt="4" custLinFactNeighborX="-1203" custLinFactNeighborY="103">
        <dgm:presLayoutVars>
          <dgm:bulletEnabled val="1"/>
        </dgm:presLayoutVars>
      </dgm:prSet>
      <dgm:spPr/>
    </dgm:pt>
    <dgm:pt modelId="{A2B39B78-545B-473E-8F38-A545BC1D43C7}" type="pres">
      <dgm:prSet presAssocID="{E6C0C9F3-257F-4C7F-9F26-AEE11B94DEAA}" presName="sibTrans" presStyleLbl="sibTrans2D1" presStyleIdx="0" presStyleCnt="3"/>
      <dgm:spPr/>
    </dgm:pt>
    <dgm:pt modelId="{45F914F1-42A2-45DA-A21A-D024E79320E0}" type="pres">
      <dgm:prSet presAssocID="{E6C0C9F3-257F-4C7F-9F26-AEE11B94DEAA}" presName="connTx" presStyleLbl="sibTrans2D1" presStyleIdx="0" presStyleCnt="3"/>
      <dgm:spPr/>
    </dgm:pt>
    <dgm:pt modelId="{36DD5CFF-0299-4A9A-8BBF-DE6B51373EAC}" type="pres">
      <dgm:prSet presAssocID="{35A3561C-17E4-4B8E-8BFD-A74688A21F02}" presName="composite" presStyleCnt="0"/>
      <dgm:spPr/>
    </dgm:pt>
    <dgm:pt modelId="{F7B9A30D-5672-49A1-A21F-8479E37EE807}" type="pres">
      <dgm:prSet presAssocID="{35A3561C-17E4-4B8E-8BFD-A74688A21F02}" presName="parTx" presStyleLbl="node1" presStyleIdx="0" presStyleCnt="4">
        <dgm:presLayoutVars>
          <dgm:chMax val="0"/>
          <dgm:chPref val="0"/>
          <dgm:bulletEnabled val="1"/>
        </dgm:presLayoutVars>
      </dgm:prSet>
      <dgm:spPr/>
    </dgm:pt>
    <dgm:pt modelId="{F74FDF84-FE16-490B-8AD0-F6EC7F519200}" type="pres">
      <dgm:prSet presAssocID="{35A3561C-17E4-4B8E-8BFD-A74688A21F02}" presName="parSh" presStyleLbl="node1" presStyleIdx="1" presStyleCnt="4"/>
      <dgm:spPr/>
    </dgm:pt>
    <dgm:pt modelId="{295AEB92-A60A-4D50-AA6C-B5389EDDBC4A}" type="pres">
      <dgm:prSet presAssocID="{35A3561C-17E4-4B8E-8BFD-A74688A21F02}" presName="desTx" presStyleLbl="fgAcc1" presStyleIdx="1" presStyleCnt="4">
        <dgm:presLayoutVars>
          <dgm:bulletEnabled val="1"/>
        </dgm:presLayoutVars>
      </dgm:prSet>
      <dgm:spPr/>
    </dgm:pt>
    <dgm:pt modelId="{F3F8B3B6-2228-4BF9-A385-E6DE63F76106}" type="pres">
      <dgm:prSet presAssocID="{B681F0A5-5907-4116-9D04-684D2D495028}" presName="sibTrans" presStyleLbl="sibTrans2D1" presStyleIdx="1" presStyleCnt="3"/>
      <dgm:spPr/>
    </dgm:pt>
    <dgm:pt modelId="{4C6CF5A6-391C-42B7-8207-6B26CC662FAA}" type="pres">
      <dgm:prSet presAssocID="{B681F0A5-5907-4116-9D04-684D2D495028}" presName="connTx" presStyleLbl="sibTrans2D1" presStyleIdx="1" presStyleCnt="3"/>
      <dgm:spPr/>
    </dgm:pt>
    <dgm:pt modelId="{C3656EAB-3090-4F00-93EE-0D3610FB7A5F}" type="pres">
      <dgm:prSet presAssocID="{10160698-2380-4EDF-8226-69DE972C6B7B}" presName="composite" presStyleCnt="0"/>
      <dgm:spPr/>
    </dgm:pt>
    <dgm:pt modelId="{10E787C4-A6DC-4407-B12F-2A8710AA95FB}" type="pres">
      <dgm:prSet presAssocID="{10160698-2380-4EDF-8226-69DE972C6B7B}" presName="parTx" presStyleLbl="node1" presStyleIdx="1" presStyleCnt="4">
        <dgm:presLayoutVars>
          <dgm:chMax val="0"/>
          <dgm:chPref val="0"/>
          <dgm:bulletEnabled val="1"/>
        </dgm:presLayoutVars>
      </dgm:prSet>
      <dgm:spPr/>
    </dgm:pt>
    <dgm:pt modelId="{588C2BD0-CB9F-4EAA-8852-A288433700FA}" type="pres">
      <dgm:prSet presAssocID="{10160698-2380-4EDF-8226-69DE972C6B7B}" presName="parSh" presStyleLbl="node1" presStyleIdx="2" presStyleCnt="4" custLinFactNeighborX="3255" custLinFactNeighborY="-2381"/>
      <dgm:spPr/>
    </dgm:pt>
    <dgm:pt modelId="{8F87AB9C-0ABA-4BE2-9D4E-6ADCDB342049}" type="pres">
      <dgm:prSet presAssocID="{10160698-2380-4EDF-8226-69DE972C6B7B}" presName="desTx" presStyleLbl="fgAcc1" presStyleIdx="2" presStyleCnt="4" custLinFactNeighborY="127">
        <dgm:presLayoutVars>
          <dgm:bulletEnabled val="1"/>
        </dgm:presLayoutVars>
      </dgm:prSet>
      <dgm:spPr/>
    </dgm:pt>
    <dgm:pt modelId="{5D0913FE-D204-450A-9B70-F545AA97C43E}" type="pres">
      <dgm:prSet presAssocID="{BF34F593-3A48-49D3-8C54-74531E12D4A0}" presName="sibTrans" presStyleLbl="sibTrans2D1" presStyleIdx="2" presStyleCnt="3"/>
      <dgm:spPr/>
    </dgm:pt>
    <dgm:pt modelId="{9D4A4270-4622-41DE-9C67-FAC9FA06A519}" type="pres">
      <dgm:prSet presAssocID="{BF34F593-3A48-49D3-8C54-74531E12D4A0}" presName="connTx" presStyleLbl="sibTrans2D1" presStyleIdx="2" presStyleCnt="3"/>
      <dgm:spPr/>
    </dgm:pt>
    <dgm:pt modelId="{6E77E586-CBFB-4916-B6E3-2537723FFD3C}" type="pres">
      <dgm:prSet presAssocID="{237637C5-8587-492D-8ED4-8E7E0F510AE3}" presName="composite" presStyleCnt="0"/>
      <dgm:spPr/>
    </dgm:pt>
    <dgm:pt modelId="{E11A0A50-6FF4-4247-B187-27EFD5565A42}" type="pres">
      <dgm:prSet presAssocID="{237637C5-8587-492D-8ED4-8E7E0F510AE3}" presName="parTx" presStyleLbl="node1" presStyleIdx="2" presStyleCnt="4">
        <dgm:presLayoutVars>
          <dgm:chMax val="0"/>
          <dgm:chPref val="0"/>
          <dgm:bulletEnabled val="1"/>
        </dgm:presLayoutVars>
      </dgm:prSet>
      <dgm:spPr/>
    </dgm:pt>
    <dgm:pt modelId="{B3A8D167-689C-436C-816F-3AEE119EF6F8}" type="pres">
      <dgm:prSet presAssocID="{237637C5-8587-492D-8ED4-8E7E0F510AE3}" presName="parSh" presStyleLbl="node1" presStyleIdx="3" presStyleCnt="4"/>
      <dgm:spPr/>
    </dgm:pt>
    <dgm:pt modelId="{A839021D-78ED-4773-A3C0-C26C2BE7D01B}" type="pres">
      <dgm:prSet presAssocID="{237637C5-8587-492D-8ED4-8E7E0F510AE3}" presName="desTx" presStyleLbl="fgAcc1" presStyleIdx="3" presStyleCnt="4">
        <dgm:presLayoutVars>
          <dgm:bulletEnabled val="1"/>
        </dgm:presLayoutVars>
      </dgm:prSet>
      <dgm:spPr/>
    </dgm:pt>
  </dgm:ptLst>
  <dgm:cxnLst>
    <dgm:cxn modelId="{5C302B00-1005-4532-A6E9-593AF095970F}" type="presOf" srcId="{0CB78C63-F098-4A75-98C0-D009B0BAA6F6}" destId="{071AC11C-2FAF-4957-87D2-DFA8EF39AA4E}" srcOrd="0" destOrd="1" presId="urn:microsoft.com/office/officeart/2005/8/layout/process3"/>
    <dgm:cxn modelId="{FC65EF06-2D70-4F00-A55B-A54AB0FE41BA}" type="presOf" srcId="{4D9AE127-5B0A-4661-B8B2-76E3C59F5B47}" destId="{AB219B1D-8161-495B-AE3E-76C04B1A4089}" srcOrd="0" destOrd="0" presId="urn:microsoft.com/office/officeart/2005/8/layout/process3"/>
    <dgm:cxn modelId="{AF50870D-8351-4B01-BDF2-C8C370D2DD05}" type="presOf" srcId="{10160698-2380-4EDF-8226-69DE972C6B7B}" destId="{10E787C4-A6DC-4407-B12F-2A8710AA95FB}" srcOrd="0" destOrd="0" presId="urn:microsoft.com/office/officeart/2005/8/layout/process3"/>
    <dgm:cxn modelId="{AA82FE0E-6A57-4F77-955F-7FBDC3DB399C}" type="presOf" srcId="{1E42E972-8EC7-41BD-B673-5D843DB677C8}" destId="{A839021D-78ED-4773-A3C0-C26C2BE7D01B}" srcOrd="0" destOrd="0" presId="urn:microsoft.com/office/officeart/2005/8/layout/process3"/>
    <dgm:cxn modelId="{CD02530F-970D-4791-9427-073D020C01BD}" type="presOf" srcId="{59943B6F-BA92-4516-99E1-6714986CA102}" destId="{8F87AB9C-0ABA-4BE2-9D4E-6ADCDB342049}" srcOrd="0" destOrd="0" presId="urn:microsoft.com/office/officeart/2005/8/layout/process3"/>
    <dgm:cxn modelId="{A835502F-666F-414A-AD2E-4E5B9689E864}" type="presOf" srcId="{237637C5-8587-492D-8ED4-8E7E0F510AE3}" destId="{B3A8D167-689C-436C-816F-3AEE119EF6F8}" srcOrd="1" destOrd="0" presId="urn:microsoft.com/office/officeart/2005/8/layout/process3"/>
    <dgm:cxn modelId="{0D9E8933-E5E5-449B-AB29-CA2B69763E29}" srcId="{237637C5-8587-492D-8ED4-8E7E0F510AE3}" destId="{1E42E972-8EC7-41BD-B673-5D843DB677C8}" srcOrd="0" destOrd="0" parTransId="{E34B23D2-16D5-4F95-9FF4-72C5B520C954}" sibTransId="{1A82527D-081C-4DAB-B1C9-DE01F3E65E99}"/>
    <dgm:cxn modelId="{3432145D-B1B3-4D1F-9B74-3AAAF3EA59E7}" srcId="{4D253EE9-1539-4C1F-837C-17310057890E}" destId="{D11AD1C3-C678-4EC2-BAB1-E87CB4B07BC3}" srcOrd="3" destOrd="0" parTransId="{7A9F2BC6-361C-4501-99A6-2D0358648BF5}" sibTransId="{8D02925B-6853-44CD-9481-FF57F91A1741}"/>
    <dgm:cxn modelId="{232CEE60-1984-4086-A138-110032F1739F}" srcId="{4D253EE9-1539-4C1F-837C-17310057890E}" destId="{0FB86AF0-DE57-4100-8BCF-22B995F50F36}" srcOrd="2" destOrd="0" parTransId="{44D801B1-8FCB-4686-B20A-71C790433F50}" sibTransId="{B63B66F7-9ED6-4FF5-A9F9-48DF4C02850B}"/>
    <dgm:cxn modelId="{637AF741-5386-4210-BD8B-BA024FF3AFBD}" type="presOf" srcId="{DFE6691B-04A5-467F-BFB5-84E9DADC59B3}" destId="{071AC11C-2FAF-4957-87D2-DFA8EF39AA4E}" srcOrd="0" destOrd="0" presId="urn:microsoft.com/office/officeart/2005/8/layout/process3"/>
    <dgm:cxn modelId="{79F35D67-8801-4E2D-A8BB-689D454F40ED}" type="presOf" srcId="{BF34F593-3A48-49D3-8C54-74531E12D4A0}" destId="{5D0913FE-D204-450A-9B70-F545AA97C43E}" srcOrd="0" destOrd="0" presId="urn:microsoft.com/office/officeart/2005/8/layout/process3"/>
    <dgm:cxn modelId="{0F9A0A6B-6FBC-461C-B10E-5EF3B8946523}" srcId="{35A3561C-17E4-4B8E-8BFD-A74688A21F02}" destId="{431B7051-68D6-44CD-AB97-128DFB64F5B3}" srcOrd="0" destOrd="0" parTransId="{B12FF40D-FC58-4A15-AB19-20E337A90E12}" sibTransId="{DE648AF4-9F0D-43B3-BD69-687F8AE691AA}"/>
    <dgm:cxn modelId="{530F526B-1D03-4A1E-AEF1-67747FBD1721}" type="presOf" srcId="{D11AD1C3-C678-4EC2-BAB1-E87CB4B07BC3}" destId="{071AC11C-2FAF-4957-87D2-DFA8EF39AA4E}" srcOrd="0" destOrd="3" presId="urn:microsoft.com/office/officeart/2005/8/layout/process3"/>
    <dgm:cxn modelId="{BD42966C-77B7-4D80-9FC4-A53A91EE9665}" type="presOf" srcId="{B681F0A5-5907-4116-9D04-684D2D495028}" destId="{F3F8B3B6-2228-4BF9-A385-E6DE63F76106}" srcOrd="0" destOrd="0" presId="urn:microsoft.com/office/officeart/2005/8/layout/process3"/>
    <dgm:cxn modelId="{3FC3584F-C440-4858-A12A-0FC2CE41C619}" srcId="{10160698-2380-4EDF-8226-69DE972C6B7B}" destId="{59943B6F-BA92-4516-99E1-6714986CA102}" srcOrd="0" destOrd="0" parTransId="{3EF1ACB7-891F-4643-A6B2-A23A2369E2CF}" sibTransId="{74C36CBC-B438-4583-B1A8-0684828D0B44}"/>
    <dgm:cxn modelId="{F7AA2A50-8918-4C0D-89DA-E779494F1DC9}" srcId="{4D9AE127-5B0A-4661-B8B2-76E3C59F5B47}" destId="{10160698-2380-4EDF-8226-69DE972C6B7B}" srcOrd="2" destOrd="0" parTransId="{B6F081D9-BF45-48A2-B6C9-B1DF61FDB79E}" sibTransId="{BF34F593-3A48-49D3-8C54-74531E12D4A0}"/>
    <dgm:cxn modelId="{0DBB0051-0A5E-4227-914E-FBB8F72F83C2}" srcId="{4D9AE127-5B0A-4661-B8B2-76E3C59F5B47}" destId="{4D253EE9-1539-4C1F-837C-17310057890E}" srcOrd="0" destOrd="0" parTransId="{78306473-EF17-496C-BC56-40C895F2DC73}" sibTransId="{E6C0C9F3-257F-4C7F-9F26-AEE11B94DEAA}"/>
    <dgm:cxn modelId="{5C9B3B58-FB45-4FE9-8422-3B10AC832C1A}" type="presOf" srcId="{BF34F593-3A48-49D3-8C54-74531E12D4A0}" destId="{9D4A4270-4622-41DE-9C67-FAC9FA06A519}" srcOrd="1" destOrd="0" presId="urn:microsoft.com/office/officeart/2005/8/layout/process3"/>
    <dgm:cxn modelId="{83014759-0A89-4EFA-8342-E421BF9F42CC}" type="presOf" srcId="{B681F0A5-5907-4116-9D04-684D2D495028}" destId="{4C6CF5A6-391C-42B7-8207-6B26CC662FAA}" srcOrd="1" destOrd="0" presId="urn:microsoft.com/office/officeart/2005/8/layout/process3"/>
    <dgm:cxn modelId="{3DDFD359-8CAE-4963-A6FF-ED6B100CC0AF}" srcId="{4D253EE9-1539-4C1F-837C-17310057890E}" destId="{0CB78C63-F098-4A75-98C0-D009B0BAA6F6}" srcOrd="1" destOrd="0" parTransId="{6F8325B4-6D85-405C-BF5C-D957D7C3C2BF}" sibTransId="{07639B9B-B67C-419C-8426-13AAF12EEC88}"/>
    <dgm:cxn modelId="{48976084-BAE3-4BA6-B287-029702AA031C}" type="presOf" srcId="{35A3561C-17E4-4B8E-8BFD-A74688A21F02}" destId="{F74FDF84-FE16-490B-8AD0-F6EC7F519200}" srcOrd="1" destOrd="0" presId="urn:microsoft.com/office/officeart/2005/8/layout/process3"/>
    <dgm:cxn modelId="{24ED9B96-8007-4F92-A684-8F7E53330482}" srcId="{10160698-2380-4EDF-8226-69DE972C6B7B}" destId="{CAEB2D23-7AAB-431F-B58C-8832B1F67D8C}" srcOrd="1" destOrd="0" parTransId="{3ED640AE-1D9B-4B81-B94C-64BEA3C7F16D}" sibTransId="{DB2575B2-C48F-4E1F-873B-56F8A8CB8BB5}"/>
    <dgm:cxn modelId="{45AF18B7-6A9A-4A52-9147-D2E422321931}" type="presOf" srcId="{10160698-2380-4EDF-8226-69DE972C6B7B}" destId="{588C2BD0-CB9F-4EAA-8852-A288433700FA}" srcOrd="1" destOrd="0" presId="urn:microsoft.com/office/officeart/2005/8/layout/process3"/>
    <dgm:cxn modelId="{3E7E9BBA-BF92-447E-8C79-EDEB18D9B8DD}" type="presOf" srcId="{725388AA-0474-454F-878F-ECD2E0F3863A}" destId="{8F87AB9C-0ABA-4BE2-9D4E-6ADCDB342049}" srcOrd="0" destOrd="2" presId="urn:microsoft.com/office/officeart/2005/8/layout/process3"/>
    <dgm:cxn modelId="{890815C8-B005-45C8-88D9-ADB79D812A84}" srcId="{237637C5-8587-492D-8ED4-8E7E0F510AE3}" destId="{CD86359C-EE5F-4613-A6E1-2FC9772D54B7}" srcOrd="1" destOrd="0" parTransId="{D2BC4987-78A6-42B3-A16F-F095A0B9A2F5}" sibTransId="{9EE1AC57-A45B-4135-BE0A-3D5E5637CAC2}"/>
    <dgm:cxn modelId="{34988FCD-0D37-4105-8B84-07DB4294AF94}" type="presOf" srcId="{CD86359C-EE5F-4613-A6E1-2FC9772D54B7}" destId="{A839021D-78ED-4773-A3C0-C26C2BE7D01B}" srcOrd="0" destOrd="1" presId="urn:microsoft.com/office/officeart/2005/8/layout/process3"/>
    <dgm:cxn modelId="{560358CE-43A5-4A44-9A77-100E4DDE99CB}" type="presOf" srcId="{CAEB2D23-7AAB-431F-B58C-8832B1F67D8C}" destId="{8F87AB9C-0ABA-4BE2-9D4E-6ADCDB342049}" srcOrd="0" destOrd="1" presId="urn:microsoft.com/office/officeart/2005/8/layout/process3"/>
    <dgm:cxn modelId="{2A136CD6-DDC0-476E-977D-48498D453DAB}" srcId="{4D9AE127-5B0A-4661-B8B2-76E3C59F5B47}" destId="{35A3561C-17E4-4B8E-8BFD-A74688A21F02}" srcOrd="1" destOrd="0" parTransId="{71D6F21F-2AC8-4FB7-BDCB-D7FA36B413AC}" sibTransId="{B681F0A5-5907-4116-9D04-684D2D495028}"/>
    <dgm:cxn modelId="{B04E99D7-1340-426E-B6D6-AC26282FFFA6}" type="presOf" srcId="{237637C5-8587-492D-8ED4-8E7E0F510AE3}" destId="{E11A0A50-6FF4-4247-B187-27EFD5565A42}" srcOrd="0" destOrd="0" presId="urn:microsoft.com/office/officeart/2005/8/layout/process3"/>
    <dgm:cxn modelId="{CDBE5ADD-0FB2-48C3-AE19-65B12295085B}" type="presOf" srcId="{E6C0C9F3-257F-4C7F-9F26-AEE11B94DEAA}" destId="{A2B39B78-545B-473E-8F38-A545BC1D43C7}" srcOrd="0" destOrd="0" presId="urn:microsoft.com/office/officeart/2005/8/layout/process3"/>
    <dgm:cxn modelId="{79AA79E2-0EBC-4360-A163-1E0107215A9B}" type="presOf" srcId="{431B7051-68D6-44CD-AB97-128DFB64F5B3}" destId="{295AEB92-A60A-4D50-AA6C-B5389EDDBC4A}" srcOrd="0" destOrd="0" presId="urn:microsoft.com/office/officeart/2005/8/layout/process3"/>
    <dgm:cxn modelId="{F1AA9CE4-1B45-4DE5-A3B0-F1D1785CBEAF}" type="presOf" srcId="{35A3561C-17E4-4B8E-8BFD-A74688A21F02}" destId="{F7B9A30D-5672-49A1-A21F-8479E37EE807}" srcOrd="0" destOrd="0" presId="urn:microsoft.com/office/officeart/2005/8/layout/process3"/>
    <dgm:cxn modelId="{4CC90AE5-5E18-4899-9F8F-C2BD29783CD9}" srcId="{4D9AE127-5B0A-4661-B8B2-76E3C59F5B47}" destId="{237637C5-8587-492D-8ED4-8E7E0F510AE3}" srcOrd="3" destOrd="0" parTransId="{BC285426-A851-4E70-9803-627E92392813}" sibTransId="{99EDD1BF-97F6-4733-AE6C-9A912F41D837}"/>
    <dgm:cxn modelId="{67477CE7-AF6C-4F3D-9128-57C72A8BEF4D}" type="presOf" srcId="{0FB86AF0-DE57-4100-8BCF-22B995F50F36}" destId="{071AC11C-2FAF-4957-87D2-DFA8EF39AA4E}" srcOrd="0" destOrd="2" presId="urn:microsoft.com/office/officeart/2005/8/layout/process3"/>
    <dgm:cxn modelId="{D33904EC-9097-4771-9841-28F309FDB1EE}" srcId="{10160698-2380-4EDF-8226-69DE972C6B7B}" destId="{725388AA-0474-454F-878F-ECD2E0F3863A}" srcOrd="2" destOrd="0" parTransId="{F4AF0804-F759-4047-B490-FD7FFFE5F95D}" sibTransId="{0795B309-0A65-4C4B-A3BB-EA0541117900}"/>
    <dgm:cxn modelId="{B34AE5F4-5981-4745-B8EF-7D56BDBE9CDC}" srcId="{4D253EE9-1539-4C1F-837C-17310057890E}" destId="{DFE6691B-04A5-467F-BFB5-84E9DADC59B3}" srcOrd="0" destOrd="0" parTransId="{D106E3C1-961E-4A5C-8212-C42B2DFB72CC}" sibTransId="{3736DF6B-C0C4-4150-90E8-9D6D409178CB}"/>
    <dgm:cxn modelId="{6CE496F6-647E-46D7-B1F2-B9E082AA0C22}" type="presOf" srcId="{4D253EE9-1539-4C1F-837C-17310057890E}" destId="{7B5C7F54-7C7D-4C37-A06E-DE8D2D55DBE2}" srcOrd="0" destOrd="0" presId="urn:microsoft.com/office/officeart/2005/8/layout/process3"/>
    <dgm:cxn modelId="{559A1BFE-4DB0-4DEC-8124-91B4EF849C0C}" type="presOf" srcId="{4D253EE9-1539-4C1F-837C-17310057890E}" destId="{0A63E36F-B6B4-4F48-9526-978761067DC3}" srcOrd="1" destOrd="0" presId="urn:microsoft.com/office/officeart/2005/8/layout/process3"/>
    <dgm:cxn modelId="{CAE112FF-F80E-477A-B22E-3CF523B238C3}" type="presOf" srcId="{E6C0C9F3-257F-4C7F-9F26-AEE11B94DEAA}" destId="{45F914F1-42A2-45DA-A21A-D024E79320E0}" srcOrd="1" destOrd="0" presId="urn:microsoft.com/office/officeart/2005/8/layout/process3"/>
    <dgm:cxn modelId="{E9D9F3D9-464F-4CAA-8C1D-D7E61410177B}" type="presParOf" srcId="{AB219B1D-8161-495B-AE3E-76C04B1A4089}" destId="{4F8CC5AD-A68C-471E-B018-9B3854047B5E}" srcOrd="0" destOrd="0" presId="urn:microsoft.com/office/officeart/2005/8/layout/process3"/>
    <dgm:cxn modelId="{D6174769-2E74-44FB-ADFB-5015988485C6}" type="presParOf" srcId="{4F8CC5AD-A68C-471E-B018-9B3854047B5E}" destId="{7B5C7F54-7C7D-4C37-A06E-DE8D2D55DBE2}" srcOrd="0" destOrd="0" presId="urn:microsoft.com/office/officeart/2005/8/layout/process3"/>
    <dgm:cxn modelId="{0A67AE85-1254-4A7C-BAC6-3EBD464632F5}" type="presParOf" srcId="{4F8CC5AD-A68C-471E-B018-9B3854047B5E}" destId="{0A63E36F-B6B4-4F48-9526-978761067DC3}" srcOrd="1" destOrd="0" presId="urn:microsoft.com/office/officeart/2005/8/layout/process3"/>
    <dgm:cxn modelId="{D3D2E919-0D5A-4E4D-AD63-6CDD836C895C}" type="presParOf" srcId="{4F8CC5AD-A68C-471E-B018-9B3854047B5E}" destId="{071AC11C-2FAF-4957-87D2-DFA8EF39AA4E}" srcOrd="2" destOrd="0" presId="urn:microsoft.com/office/officeart/2005/8/layout/process3"/>
    <dgm:cxn modelId="{C02A45CC-4158-401B-B26B-C3D79D33CE5C}" type="presParOf" srcId="{AB219B1D-8161-495B-AE3E-76C04B1A4089}" destId="{A2B39B78-545B-473E-8F38-A545BC1D43C7}" srcOrd="1" destOrd="0" presId="urn:microsoft.com/office/officeart/2005/8/layout/process3"/>
    <dgm:cxn modelId="{D4E8810F-EC1D-423A-87CD-77C8AEA1DB0E}" type="presParOf" srcId="{A2B39B78-545B-473E-8F38-A545BC1D43C7}" destId="{45F914F1-42A2-45DA-A21A-D024E79320E0}" srcOrd="0" destOrd="0" presId="urn:microsoft.com/office/officeart/2005/8/layout/process3"/>
    <dgm:cxn modelId="{7EBC88E3-4FFD-4D12-BD1E-D317E11EF3EF}" type="presParOf" srcId="{AB219B1D-8161-495B-AE3E-76C04B1A4089}" destId="{36DD5CFF-0299-4A9A-8BBF-DE6B51373EAC}" srcOrd="2" destOrd="0" presId="urn:microsoft.com/office/officeart/2005/8/layout/process3"/>
    <dgm:cxn modelId="{E75CC70A-BB5B-4633-BC9D-E024E989B9D3}" type="presParOf" srcId="{36DD5CFF-0299-4A9A-8BBF-DE6B51373EAC}" destId="{F7B9A30D-5672-49A1-A21F-8479E37EE807}" srcOrd="0" destOrd="0" presId="urn:microsoft.com/office/officeart/2005/8/layout/process3"/>
    <dgm:cxn modelId="{ECE8C5B9-F16A-4FF8-B16E-8D796DBE0A40}" type="presParOf" srcId="{36DD5CFF-0299-4A9A-8BBF-DE6B51373EAC}" destId="{F74FDF84-FE16-490B-8AD0-F6EC7F519200}" srcOrd="1" destOrd="0" presId="urn:microsoft.com/office/officeart/2005/8/layout/process3"/>
    <dgm:cxn modelId="{3F45B126-2DE2-445F-978D-9663DA22A3F2}" type="presParOf" srcId="{36DD5CFF-0299-4A9A-8BBF-DE6B51373EAC}" destId="{295AEB92-A60A-4D50-AA6C-B5389EDDBC4A}" srcOrd="2" destOrd="0" presId="urn:microsoft.com/office/officeart/2005/8/layout/process3"/>
    <dgm:cxn modelId="{ECBA1C6E-4EFA-4A24-A6AA-046A94DB1094}" type="presParOf" srcId="{AB219B1D-8161-495B-AE3E-76C04B1A4089}" destId="{F3F8B3B6-2228-4BF9-A385-E6DE63F76106}" srcOrd="3" destOrd="0" presId="urn:microsoft.com/office/officeart/2005/8/layout/process3"/>
    <dgm:cxn modelId="{96676E92-D475-47C8-A40F-5A3E5A87544C}" type="presParOf" srcId="{F3F8B3B6-2228-4BF9-A385-E6DE63F76106}" destId="{4C6CF5A6-391C-42B7-8207-6B26CC662FAA}" srcOrd="0" destOrd="0" presId="urn:microsoft.com/office/officeart/2005/8/layout/process3"/>
    <dgm:cxn modelId="{FA515D1B-021D-4F7B-AF53-A64648C65714}" type="presParOf" srcId="{AB219B1D-8161-495B-AE3E-76C04B1A4089}" destId="{C3656EAB-3090-4F00-93EE-0D3610FB7A5F}" srcOrd="4" destOrd="0" presId="urn:microsoft.com/office/officeart/2005/8/layout/process3"/>
    <dgm:cxn modelId="{BF1367E9-F88B-4A08-AA4E-902C0ED51C0D}" type="presParOf" srcId="{C3656EAB-3090-4F00-93EE-0D3610FB7A5F}" destId="{10E787C4-A6DC-4407-B12F-2A8710AA95FB}" srcOrd="0" destOrd="0" presId="urn:microsoft.com/office/officeart/2005/8/layout/process3"/>
    <dgm:cxn modelId="{E84304CB-54CD-41FE-982E-70006D3FE7D7}" type="presParOf" srcId="{C3656EAB-3090-4F00-93EE-0D3610FB7A5F}" destId="{588C2BD0-CB9F-4EAA-8852-A288433700FA}" srcOrd="1" destOrd="0" presId="urn:microsoft.com/office/officeart/2005/8/layout/process3"/>
    <dgm:cxn modelId="{EC901124-35C2-4435-900C-6F8131D1B592}" type="presParOf" srcId="{C3656EAB-3090-4F00-93EE-0D3610FB7A5F}" destId="{8F87AB9C-0ABA-4BE2-9D4E-6ADCDB342049}" srcOrd="2" destOrd="0" presId="urn:microsoft.com/office/officeart/2005/8/layout/process3"/>
    <dgm:cxn modelId="{E9322AB4-492A-483F-92AB-0DF1D6E16F79}" type="presParOf" srcId="{AB219B1D-8161-495B-AE3E-76C04B1A4089}" destId="{5D0913FE-D204-450A-9B70-F545AA97C43E}" srcOrd="5" destOrd="0" presId="urn:microsoft.com/office/officeart/2005/8/layout/process3"/>
    <dgm:cxn modelId="{359AA2A7-E227-4A10-B9C8-33D2AE308D82}" type="presParOf" srcId="{5D0913FE-D204-450A-9B70-F545AA97C43E}" destId="{9D4A4270-4622-41DE-9C67-FAC9FA06A519}" srcOrd="0" destOrd="0" presId="urn:microsoft.com/office/officeart/2005/8/layout/process3"/>
    <dgm:cxn modelId="{7EA39DC2-0446-4CA0-8839-B3AE5EF0A056}" type="presParOf" srcId="{AB219B1D-8161-495B-AE3E-76C04B1A4089}" destId="{6E77E586-CBFB-4916-B6E3-2537723FFD3C}" srcOrd="6" destOrd="0" presId="urn:microsoft.com/office/officeart/2005/8/layout/process3"/>
    <dgm:cxn modelId="{B5E29032-3864-4A0C-9CE0-7C91202DD64A}" type="presParOf" srcId="{6E77E586-CBFB-4916-B6E3-2537723FFD3C}" destId="{E11A0A50-6FF4-4247-B187-27EFD5565A42}" srcOrd="0" destOrd="0" presId="urn:microsoft.com/office/officeart/2005/8/layout/process3"/>
    <dgm:cxn modelId="{A9EE4E26-C8FC-4D38-934A-2CE93531B2C9}" type="presParOf" srcId="{6E77E586-CBFB-4916-B6E3-2537723FFD3C}" destId="{B3A8D167-689C-436C-816F-3AEE119EF6F8}" srcOrd="1" destOrd="0" presId="urn:microsoft.com/office/officeart/2005/8/layout/process3"/>
    <dgm:cxn modelId="{77474EB3-506F-43FC-8525-EE720B4D4AD7}" type="presParOf" srcId="{6E77E586-CBFB-4916-B6E3-2537723FFD3C}" destId="{A839021D-78ED-4773-A3C0-C26C2BE7D01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B6CDF-F68B-4F45-BC26-F70E31F41F5E}" type="doc">
      <dgm:prSet loTypeId="urn:microsoft.com/office/officeart/2005/8/layout/hProcess10" loCatId="" qsTypeId="urn:microsoft.com/office/officeart/2005/8/quickstyle/simple1" qsCatId="simple" csTypeId="urn:microsoft.com/office/officeart/2005/8/colors/colorful5" csCatId="colorful" phldr="1"/>
      <dgm:spPr/>
      <dgm:t>
        <a:bodyPr/>
        <a:lstStyle/>
        <a:p>
          <a:endParaRPr lang="en-US"/>
        </a:p>
      </dgm:t>
    </dgm:pt>
    <dgm:pt modelId="{7DE9CEFA-CCA1-C944-A2A6-E78E3943CBCA}">
      <dgm:prSet phldrT="[Text]" custT="1"/>
      <dgm:spPr/>
      <dgm:t>
        <a:bodyPr/>
        <a:lstStyle/>
        <a:p>
          <a:r>
            <a:rPr lang="en-US" sz="2800" dirty="0"/>
            <a:t>Legacy Services</a:t>
          </a:r>
        </a:p>
      </dgm:t>
    </dgm:pt>
    <dgm:pt modelId="{6ABE4691-810B-2B43-9A66-C664FA4BBD3F}" type="parTrans" cxnId="{F5AEAD07-6AEF-994A-9B12-AD4DC0B34DFE}">
      <dgm:prSet/>
      <dgm:spPr/>
      <dgm:t>
        <a:bodyPr/>
        <a:lstStyle/>
        <a:p>
          <a:endParaRPr lang="en-US" sz="2000"/>
        </a:p>
      </dgm:t>
    </dgm:pt>
    <dgm:pt modelId="{F38D757E-B1E5-F448-AA24-B4222E4678EC}" type="sibTrans" cxnId="{F5AEAD07-6AEF-994A-9B12-AD4DC0B34DFE}">
      <dgm:prSet custT="1"/>
      <dgm:spPr/>
      <dgm:t>
        <a:bodyPr/>
        <a:lstStyle/>
        <a:p>
          <a:endParaRPr lang="en-US" sz="2400" dirty="0"/>
        </a:p>
      </dgm:t>
    </dgm:pt>
    <dgm:pt modelId="{D4E7BB27-67C3-5D4C-907F-E4558D610FE9}">
      <dgm:prSet phldrT="[Text]" custT="1"/>
      <dgm:spPr/>
      <dgm:t>
        <a:bodyPr/>
        <a:lstStyle/>
        <a:p>
          <a:r>
            <a:rPr lang="en-US" sz="2000" dirty="0"/>
            <a:t>Rehabilitation</a:t>
          </a:r>
        </a:p>
      </dgm:t>
    </dgm:pt>
    <dgm:pt modelId="{5986C758-AF3D-5844-9E4A-031882974F43}" type="parTrans" cxnId="{178BC0AB-1D39-094A-A793-B352F7A20FC9}">
      <dgm:prSet/>
      <dgm:spPr/>
      <dgm:t>
        <a:bodyPr/>
        <a:lstStyle/>
        <a:p>
          <a:endParaRPr lang="en-US" sz="2000"/>
        </a:p>
      </dgm:t>
    </dgm:pt>
    <dgm:pt modelId="{B90AF304-1BF3-BE48-945C-3DB964F164CA}" type="sibTrans" cxnId="{178BC0AB-1D39-094A-A793-B352F7A20FC9}">
      <dgm:prSet/>
      <dgm:spPr/>
      <dgm:t>
        <a:bodyPr/>
        <a:lstStyle/>
        <a:p>
          <a:endParaRPr lang="en-US" sz="2000"/>
        </a:p>
      </dgm:t>
    </dgm:pt>
    <dgm:pt modelId="{7E19E3C5-D646-1A4D-A1A3-722847A16C8B}">
      <dgm:prSet phldrT="[Text]" custT="1"/>
      <dgm:spPr/>
      <dgm:t>
        <a:bodyPr/>
        <a:lstStyle/>
        <a:p>
          <a:r>
            <a:rPr lang="en-US" sz="2000" dirty="0"/>
            <a:t>Medical Model</a:t>
          </a:r>
        </a:p>
      </dgm:t>
    </dgm:pt>
    <dgm:pt modelId="{5BFE3082-E2E6-2A4C-A9C0-3DA7462E93E0}" type="parTrans" cxnId="{517DE7AB-6E36-3741-8282-A73EBAA3D2D9}">
      <dgm:prSet/>
      <dgm:spPr/>
      <dgm:t>
        <a:bodyPr/>
        <a:lstStyle/>
        <a:p>
          <a:endParaRPr lang="en-US" sz="2000"/>
        </a:p>
      </dgm:t>
    </dgm:pt>
    <dgm:pt modelId="{D8231C6C-7040-C34E-9C77-8521D3E784CD}" type="sibTrans" cxnId="{517DE7AB-6E36-3741-8282-A73EBAA3D2D9}">
      <dgm:prSet/>
      <dgm:spPr/>
      <dgm:t>
        <a:bodyPr/>
        <a:lstStyle/>
        <a:p>
          <a:endParaRPr lang="en-US" sz="2000"/>
        </a:p>
      </dgm:t>
    </dgm:pt>
    <dgm:pt modelId="{0D29B50C-F5EF-F944-95B8-D14DEEE6B4C7}">
      <dgm:prSet phldrT="[Text]" custT="1"/>
      <dgm:spPr/>
      <dgm:t>
        <a:bodyPr/>
        <a:lstStyle/>
        <a:p>
          <a:r>
            <a:rPr lang="en-US" sz="2800" dirty="0"/>
            <a:t>Evolving Services</a:t>
          </a:r>
        </a:p>
      </dgm:t>
    </dgm:pt>
    <dgm:pt modelId="{FCADE699-EF86-8747-9B53-534BE98CB2E3}" type="parTrans" cxnId="{E9402E93-FA8F-6D48-A6F2-C1D475429C5F}">
      <dgm:prSet/>
      <dgm:spPr/>
      <dgm:t>
        <a:bodyPr/>
        <a:lstStyle/>
        <a:p>
          <a:endParaRPr lang="en-US" sz="2000"/>
        </a:p>
      </dgm:t>
    </dgm:pt>
    <dgm:pt modelId="{9B236E28-5FF3-E844-960F-F7882D338F14}" type="sibTrans" cxnId="{E9402E93-FA8F-6D48-A6F2-C1D475429C5F}">
      <dgm:prSet custT="1"/>
      <dgm:spPr/>
      <dgm:t>
        <a:bodyPr/>
        <a:lstStyle/>
        <a:p>
          <a:endParaRPr lang="en-US" sz="2400" dirty="0"/>
        </a:p>
      </dgm:t>
    </dgm:pt>
    <dgm:pt modelId="{0ACD43FC-A0EA-9541-9224-2502C85627B0}">
      <dgm:prSet phldrT="[Text]" custT="1"/>
      <dgm:spPr/>
      <dgm:t>
        <a:bodyPr/>
        <a:lstStyle/>
        <a:p>
          <a:r>
            <a:rPr lang="en-US" sz="2000" dirty="0"/>
            <a:t>Mixed Medical and Social Model</a:t>
          </a:r>
        </a:p>
      </dgm:t>
    </dgm:pt>
    <dgm:pt modelId="{E2030BAB-DEC7-7541-A428-F2D77942A360}" type="parTrans" cxnId="{BC3C9894-4ABE-EA42-B94A-1248283C6CEA}">
      <dgm:prSet/>
      <dgm:spPr/>
      <dgm:t>
        <a:bodyPr/>
        <a:lstStyle/>
        <a:p>
          <a:endParaRPr lang="en-US" sz="2000"/>
        </a:p>
      </dgm:t>
    </dgm:pt>
    <dgm:pt modelId="{97A00A08-1D09-8647-BDCE-F03A8D2FF5B9}" type="sibTrans" cxnId="{BC3C9894-4ABE-EA42-B94A-1248283C6CEA}">
      <dgm:prSet/>
      <dgm:spPr/>
      <dgm:t>
        <a:bodyPr/>
        <a:lstStyle/>
        <a:p>
          <a:endParaRPr lang="en-US" sz="2000"/>
        </a:p>
      </dgm:t>
    </dgm:pt>
    <dgm:pt modelId="{DCAC6EB7-C099-B14C-B2AA-9E1DF572BA44}">
      <dgm:prSet phldrT="[Text]" custT="1"/>
      <dgm:spPr/>
      <dgm:t>
        <a:bodyPr/>
        <a:lstStyle/>
        <a:p>
          <a:r>
            <a:rPr lang="en-GB" sz="2800" noProof="0" dirty="0"/>
            <a:t>Contemporary ECI Services</a:t>
          </a:r>
        </a:p>
      </dgm:t>
    </dgm:pt>
    <dgm:pt modelId="{B7FBDC2F-9F90-054C-B781-BB0B5B0468BE}" type="parTrans" cxnId="{0AC140CF-0197-BB40-ADB8-826B72035BE3}">
      <dgm:prSet/>
      <dgm:spPr/>
      <dgm:t>
        <a:bodyPr/>
        <a:lstStyle/>
        <a:p>
          <a:endParaRPr lang="en-US" sz="2000"/>
        </a:p>
      </dgm:t>
    </dgm:pt>
    <dgm:pt modelId="{92DE0E30-E9C5-D848-B43A-1EF0166AEBE5}" type="sibTrans" cxnId="{0AC140CF-0197-BB40-ADB8-826B72035BE3}">
      <dgm:prSet/>
      <dgm:spPr/>
      <dgm:t>
        <a:bodyPr/>
        <a:lstStyle/>
        <a:p>
          <a:endParaRPr lang="en-US" sz="2000"/>
        </a:p>
      </dgm:t>
    </dgm:pt>
    <dgm:pt modelId="{8E4A2F87-AD73-BC4D-A462-C40398EE2E58}">
      <dgm:prSet phldrT="[Text]" custT="1"/>
      <dgm:spPr/>
      <dgm:t>
        <a:bodyPr/>
        <a:lstStyle/>
        <a:p>
          <a:r>
            <a:rPr lang="en-GB" sz="2000" noProof="0" dirty="0"/>
            <a:t>Social Model: family centred</a:t>
          </a:r>
        </a:p>
      </dgm:t>
    </dgm:pt>
    <dgm:pt modelId="{2C157317-83FA-8046-960D-593EF40B24F9}" type="parTrans" cxnId="{2CC40500-3772-B946-B150-B1CE0C5F2B9C}">
      <dgm:prSet/>
      <dgm:spPr/>
      <dgm:t>
        <a:bodyPr/>
        <a:lstStyle/>
        <a:p>
          <a:endParaRPr lang="en-US" sz="2000"/>
        </a:p>
      </dgm:t>
    </dgm:pt>
    <dgm:pt modelId="{031B4D76-8A85-E444-B38C-6E3739E31217}" type="sibTrans" cxnId="{2CC40500-3772-B946-B150-B1CE0C5F2B9C}">
      <dgm:prSet/>
      <dgm:spPr/>
      <dgm:t>
        <a:bodyPr/>
        <a:lstStyle/>
        <a:p>
          <a:endParaRPr lang="en-US" sz="2000"/>
        </a:p>
      </dgm:t>
    </dgm:pt>
    <dgm:pt modelId="{B65F6468-19F0-104A-95B4-F2C6E701AD8F}">
      <dgm:prSet phldrT="[Text]" custT="1"/>
      <dgm:spPr/>
      <dgm:t>
        <a:bodyPr/>
        <a:lstStyle/>
        <a:p>
          <a:r>
            <a:rPr lang="en-GB" sz="2000" noProof="0" dirty="0"/>
            <a:t>Medical Diagnostics &amp; Health Care</a:t>
          </a:r>
        </a:p>
      </dgm:t>
    </dgm:pt>
    <dgm:pt modelId="{4F3DE0F7-3764-1841-AFD1-CDE288C4BCFA}" type="parTrans" cxnId="{AC835D73-BE62-8A4E-90B6-627A1BDD1301}">
      <dgm:prSet/>
      <dgm:spPr/>
      <dgm:t>
        <a:bodyPr/>
        <a:lstStyle/>
        <a:p>
          <a:endParaRPr lang="en-US" sz="2000"/>
        </a:p>
      </dgm:t>
    </dgm:pt>
    <dgm:pt modelId="{9FC8B9BA-8B80-2D47-A035-42F5DEE0ABD8}" type="sibTrans" cxnId="{AC835D73-BE62-8A4E-90B6-627A1BDD1301}">
      <dgm:prSet/>
      <dgm:spPr/>
      <dgm:t>
        <a:bodyPr/>
        <a:lstStyle/>
        <a:p>
          <a:endParaRPr lang="en-US" sz="2000"/>
        </a:p>
      </dgm:t>
    </dgm:pt>
    <dgm:pt modelId="{DEBFF098-EF82-9D41-9769-1F3DF79384E0}">
      <dgm:prSet phldrT="[Text]" custT="1"/>
      <dgm:spPr/>
      <dgm:t>
        <a:bodyPr/>
        <a:lstStyle/>
        <a:p>
          <a:r>
            <a:rPr lang="en-US" sz="2000" dirty="0"/>
            <a:t>Many variants found</a:t>
          </a:r>
        </a:p>
      </dgm:t>
    </dgm:pt>
    <dgm:pt modelId="{AC64AB01-9124-A94B-93AC-6A777AC51559}" type="parTrans" cxnId="{246D218C-1FFB-F045-9D37-2046D2220BC7}">
      <dgm:prSet/>
      <dgm:spPr/>
      <dgm:t>
        <a:bodyPr/>
        <a:lstStyle/>
        <a:p>
          <a:endParaRPr lang="en-US" sz="2000"/>
        </a:p>
      </dgm:t>
    </dgm:pt>
    <dgm:pt modelId="{9B42D76A-4F16-D648-82D8-05BEB44F6D05}" type="sibTrans" cxnId="{246D218C-1FFB-F045-9D37-2046D2220BC7}">
      <dgm:prSet/>
      <dgm:spPr/>
      <dgm:t>
        <a:bodyPr/>
        <a:lstStyle/>
        <a:p>
          <a:endParaRPr lang="en-US" sz="2000"/>
        </a:p>
      </dgm:t>
    </dgm:pt>
    <dgm:pt modelId="{5F856147-421B-2046-947D-574F48CAB069}" type="pres">
      <dgm:prSet presAssocID="{B3BB6CDF-F68B-4F45-BC26-F70E31F41F5E}" presName="Name0" presStyleCnt="0">
        <dgm:presLayoutVars>
          <dgm:dir/>
          <dgm:resizeHandles val="exact"/>
        </dgm:presLayoutVars>
      </dgm:prSet>
      <dgm:spPr/>
    </dgm:pt>
    <dgm:pt modelId="{127D209A-B0F0-A741-B2B4-479093882993}" type="pres">
      <dgm:prSet presAssocID="{7DE9CEFA-CCA1-C944-A2A6-E78E3943CBCA}" presName="composite" presStyleCnt="0"/>
      <dgm:spPr/>
    </dgm:pt>
    <dgm:pt modelId="{DE30E5FD-47E5-0845-86B8-2026A9B8A4D8}" type="pres">
      <dgm:prSet presAssocID="{7DE9CEFA-CCA1-C944-A2A6-E78E3943CBCA}" presName="imagSh" presStyleLbl="bgImgPlace1" presStyleIdx="0" presStyleCnt="3"/>
      <dgm:spPr/>
    </dgm:pt>
    <dgm:pt modelId="{2627F366-0B22-1E45-9E06-544AC7C663AA}" type="pres">
      <dgm:prSet presAssocID="{7DE9CEFA-CCA1-C944-A2A6-E78E3943CBCA}" presName="txNode" presStyleLbl="node1" presStyleIdx="0" presStyleCnt="3" custLinFactNeighborX="-869" custLinFactNeighborY="-23945">
        <dgm:presLayoutVars>
          <dgm:bulletEnabled val="1"/>
        </dgm:presLayoutVars>
      </dgm:prSet>
      <dgm:spPr/>
    </dgm:pt>
    <dgm:pt modelId="{5887BD67-2A83-AE41-917C-EEC98A4CA0DA}" type="pres">
      <dgm:prSet presAssocID="{F38D757E-B1E5-F448-AA24-B4222E4678EC}" presName="sibTrans" presStyleLbl="sibTrans2D1" presStyleIdx="0" presStyleCnt="2"/>
      <dgm:spPr/>
    </dgm:pt>
    <dgm:pt modelId="{3F8944FA-14EC-F241-B06B-94BCA0FBC169}" type="pres">
      <dgm:prSet presAssocID="{F38D757E-B1E5-F448-AA24-B4222E4678EC}" presName="connTx" presStyleLbl="sibTrans2D1" presStyleIdx="0" presStyleCnt="2"/>
      <dgm:spPr/>
    </dgm:pt>
    <dgm:pt modelId="{36684AA5-2D74-8A4A-B210-A7C030EB2993}" type="pres">
      <dgm:prSet presAssocID="{0D29B50C-F5EF-F944-95B8-D14DEEE6B4C7}" presName="composite" presStyleCnt="0"/>
      <dgm:spPr/>
    </dgm:pt>
    <dgm:pt modelId="{55E33899-FDA5-FC45-93AA-75C202197AE3}" type="pres">
      <dgm:prSet presAssocID="{0D29B50C-F5EF-F944-95B8-D14DEEE6B4C7}" presName="imagSh" presStyleLbl="bgImgPlace1" presStyleIdx="1" presStyleCnt="3"/>
      <dgm:spPr/>
    </dgm:pt>
    <dgm:pt modelId="{3B0D6A9B-D9A2-8649-A296-7BAC650C0496}" type="pres">
      <dgm:prSet presAssocID="{0D29B50C-F5EF-F944-95B8-D14DEEE6B4C7}" presName="txNode" presStyleLbl="node1" presStyleIdx="1" presStyleCnt="3" custLinFactNeighborX="-1738" custLinFactNeighborY="-23466">
        <dgm:presLayoutVars>
          <dgm:bulletEnabled val="1"/>
        </dgm:presLayoutVars>
      </dgm:prSet>
      <dgm:spPr/>
    </dgm:pt>
    <dgm:pt modelId="{B9868FC6-6D7F-7847-BE5A-CBBD53C3D1F7}" type="pres">
      <dgm:prSet presAssocID="{9B236E28-5FF3-E844-960F-F7882D338F14}" presName="sibTrans" presStyleLbl="sibTrans2D1" presStyleIdx="1" presStyleCnt="2"/>
      <dgm:spPr/>
    </dgm:pt>
    <dgm:pt modelId="{921D0051-A8E5-8146-A9B7-8510627E1336}" type="pres">
      <dgm:prSet presAssocID="{9B236E28-5FF3-E844-960F-F7882D338F14}" presName="connTx" presStyleLbl="sibTrans2D1" presStyleIdx="1" presStyleCnt="2"/>
      <dgm:spPr/>
    </dgm:pt>
    <dgm:pt modelId="{83EFAD4B-09FE-FE42-96E0-77A608E81B8C}" type="pres">
      <dgm:prSet presAssocID="{DCAC6EB7-C099-B14C-B2AA-9E1DF572BA44}" presName="composite" presStyleCnt="0"/>
      <dgm:spPr/>
    </dgm:pt>
    <dgm:pt modelId="{7DC76306-1CBA-3541-9557-64CDDBA30D68}" type="pres">
      <dgm:prSet presAssocID="{DCAC6EB7-C099-B14C-B2AA-9E1DF572BA44}" presName="imagSh" presStyleLbl="bgImgPlace1" presStyleIdx="2" presStyleCnt="3"/>
      <dgm:spPr/>
    </dgm:pt>
    <dgm:pt modelId="{579E52E8-2EB5-554C-BE8B-10714D8EF849}" type="pres">
      <dgm:prSet presAssocID="{DCAC6EB7-C099-B14C-B2AA-9E1DF572BA44}" presName="txNode" presStyleLbl="node1" presStyleIdx="2" presStyleCnt="3" custLinFactNeighborX="-1308" custLinFactNeighborY="-25381">
        <dgm:presLayoutVars>
          <dgm:bulletEnabled val="1"/>
        </dgm:presLayoutVars>
      </dgm:prSet>
      <dgm:spPr/>
    </dgm:pt>
  </dgm:ptLst>
  <dgm:cxnLst>
    <dgm:cxn modelId="{2CC40500-3772-B946-B150-B1CE0C5F2B9C}" srcId="{DCAC6EB7-C099-B14C-B2AA-9E1DF572BA44}" destId="{8E4A2F87-AD73-BC4D-A462-C40398EE2E58}" srcOrd="0" destOrd="0" parTransId="{2C157317-83FA-8046-960D-593EF40B24F9}" sibTransId="{031B4D76-8A85-E444-B38C-6E3739E31217}"/>
    <dgm:cxn modelId="{F5AEAD07-6AEF-994A-9B12-AD4DC0B34DFE}" srcId="{B3BB6CDF-F68B-4F45-BC26-F70E31F41F5E}" destId="{7DE9CEFA-CCA1-C944-A2A6-E78E3943CBCA}" srcOrd="0" destOrd="0" parTransId="{6ABE4691-810B-2B43-9A66-C664FA4BBD3F}" sibTransId="{F38D757E-B1E5-F448-AA24-B4222E4678EC}"/>
    <dgm:cxn modelId="{364B4F14-02E9-5F4A-8745-5365B811C4C3}" type="presOf" srcId="{DCAC6EB7-C099-B14C-B2AA-9E1DF572BA44}" destId="{579E52E8-2EB5-554C-BE8B-10714D8EF849}" srcOrd="0" destOrd="0" presId="urn:microsoft.com/office/officeart/2005/8/layout/hProcess10"/>
    <dgm:cxn modelId="{2222DB20-E37E-8D49-B56E-91A98A67264C}" type="presOf" srcId="{B65F6468-19F0-104A-95B4-F2C6E701AD8F}" destId="{579E52E8-2EB5-554C-BE8B-10714D8EF849}" srcOrd="0" destOrd="2" presId="urn:microsoft.com/office/officeart/2005/8/layout/hProcess10"/>
    <dgm:cxn modelId="{12A9072A-0F84-6A45-A6F4-127388827B42}" type="presOf" srcId="{7DE9CEFA-CCA1-C944-A2A6-E78E3943CBCA}" destId="{2627F366-0B22-1E45-9E06-544AC7C663AA}" srcOrd="0" destOrd="0" presId="urn:microsoft.com/office/officeart/2005/8/layout/hProcess10"/>
    <dgm:cxn modelId="{E3CC5B37-ACA0-BF42-92CA-C81E7C6C2630}" type="presOf" srcId="{F38D757E-B1E5-F448-AA24-B4222E4678EC}" destId="{5887BD67-2A83-AE41-917C-EEC98A4CA0DA}" srcOrd="0" destOrd="0" presId="urn:microsoft.com/office/officeart/2005/8/layout/hProcess10"/>
    <dgm:cxn modelId="{39442141-DBFE-9B4D-B7F8-83AD9986B6C8}" type="presOf" srcId="{8E4A2F87-AD73-BC4D-A462-C40398EE2E58}" destId="{579E52E8-2EB5-554C-BE8B-10714D8EF849}" srcOrd="0" destOrd="1" presId="urn:microsoft.com/office/officeart/2005/8/layout/hProcess10"/>
    <dgm:cxn modelId="{AC835D73-BE62-8A4E-90B6-627A1BDD1301}" srcId="{DCAC6EB7-C099-B14C-B2AA-9E1DF572BA44}" destId="{B65F6468-19F0-104A-95B4-F2C6E701AD8F}" srcOrd="1" destOrd="0" parTransId="{4F3DE0F7-3764-1841-AFD1-CDE288C4BCFA}" sibTransId="{9FC8B9BA-8B80-2D47-A035-42F5DEE0ABD8}"/>
    <dgm:cxn modelId="{63B91D7A-0D8E-CD47-A228-9EFA12279F6B}" type="presOf" srcId="{7E19E3C5-D646-1A4D-A1A3-722847A16C8B}" destId="{2627F366-0B22-1E45-9E06-544AC7C663AA}" srcOrd="0" destOrd="2" presId="urn:microsoft.com/office/officeart/2005/8/layout/hProcess10"/>
    <dgm:cxn modelId="{6107D47B-373D-4B4B-9D55-BAA9119FBE4B}" type="presOf" srcId="{0ACD43FC-A0EA-9541-9224-2502C85627B0}" destId="{3B0D6A9B-D9A2-8649-A296-7BAC650C0496}" srcOrd="0" destOrd="1" presId="urn:microsoft.com/office/officeart/2005/8/layout/hProcess10"/>
    <dgm:cxn modelId="{246D218C-1FFB-F045-9D37-2046D2220BC7}" srcId="{0D29B50C-F5EF-F944-95B8-D14DEEE6B4C7}" destId="{DEBFF098-EF82-9D41-9769-1F3DF79384E0}" srcOrd="1" destOrd="0" parTransId="{AC64AB01-9124-A94B-93AC-6A777AC51559}" sibTransId="{9B42D76A-4F16-D648-82D8-05BEB44F6D05}"/>
    <dgm:cxn modelId="{E9402E93-FA8F-6D48-A6F2-C1D475429C5F}" srcId="{B3BB6CDF-F68B-4F45-BC26-F70E31F41F5E}" destId="{0D29B50C-F5EF-F944-95B8-D14DEEE6B4C7}" srcOrd="1" destOrd="0" parTransId="{FCADE699-EF86-8747-9B53-534BE98CB2E3}" sibTransId="{9B236E28-5FF3-E844-960F-F7882D338F14}"/>
    <dgm:cxn modelId="{BC3C9894-4ABE-EA42-B94A-1248283C6CEA}" srcId="{0D29B50C-F5EF-F944-95B8-D14DEEE6B4C7}" destId="{0ACD43FC-A0EA-9541-9224-2502C85627B0}" srcOrd="0" destOrd="0" parTransId="{E2030BAB-DEC7-7541-A428-F2D77942A360}" sibTransId="{97A00A08-1D09-8647-BDCE-F03A8D2FF5B9}"/>
    <dgm:cxn modelId="{178BC0AB-1D39-094A-A793-B352F7A20FC9}" srcId="{7DE9CEFA-CCA1-C944-A2A6-E78E3943CBCA}" destId="{D4E7BB27-67C3-5D4C-907F-E4558D610FE9}" srcOrd="0" destOrd="0" parTransId="{5986C758-AF3D-5844-9E4A-031882974F43}" sibTransId="{B90AF304-1BF3-BE48-945C-3DB964F164CA}"/>
    <dgm:cxn modelId="{517DE7AB-6E36-3741-8282-A73EBAA3D2D9}" srcId="{7DE9CEFA-CCA1-C944-A2A6-E78E3943CBCA}" destId="{7E19E3C5-D646-1A4D-A1A3-722847A16C8B}" srcOrd="1" destOrd="0" parTransId="{5BFE3082-E2E6-2A4C-A9C0-3DA7462E93E0}" sibTransId="{D8231C6C-7040-C34E-9C77-8521D3E784CD}"/>
    <dgm:cxn modelId="{07E66FB3-0830-8A4E-924A-3E0C468931B0}" type="presOf" srcId="{9B236E28-5FF3-E844-960F-F7882D338F14}" destId="{B9868FC6-6D7F-7847-BE5A-CBBD53C3D1F7}" srcOrd="0" destOrd="0" presId="urn:microsoft.com/office/officeart/2005/8/layout/hProcess10"/>
    <dgm:cxn modelId="{381C39C6-BC5F-3246-8433-04DE2CC303FB}" type="presOf" srcId="{9B236E28-5FF3-E844-960F-F7882D338F14}" destId="{921D0051-A8E5-8146-A9B7-8510627E1336}" srcOrd="1" destOrd="0" presId="urn:microsoft.com/office/officeart/2005/8/layout/hProcess10"/>
    <dgm:cxn modelId="{0AC140CF-0197-BB40-ADB8-826B72035BE3}" srcId="{B3BB6CDF-F68B-4F45-BC26-F70E31F41F5E}" destId="{DCAC6EB7-C099-B14C-B2AA-9E1DF572BA44}" srcOrd="2" destOrd="0" parTransId="{B7FBDC2F-9F90-054C-B781-BB0B5B0468BE}" sibTransId="{92DE0E30-E9C5-D848-B43A-1EF0166AEBE5}"/>
    <dgm:cxn modelId="{F5A8F0D8-206C-8E48-A960-60CD1231D670}" type="presOf" srcId="{0D29B50C-F5EF-F944-95B8-D14DEEE6B4C7}" destId="{3B0D6A9B-D9A2-8649-A296-7BAC650C0496}" srcOrd="0" destOrd="0" presId="urn:microsoft.com/office/officeart/2005/8/layout/hProcess10"/>
    <dgm:cxn modelId="{E04A0FE1-026E-B140-AC5F-68332CA394DF}" type="presOf" srcId="{DEBFF098-EF82-9D41-9769-1F3DF79384E0}" destId="{3B0D6A9B-D9A2-8649-A296-7BAC650C0496}" srcOrd="0" destOrd="2" presId="urn:microsoft.com/office/officeart/2005/8/layout/hProcess10"/>
    <dgm:cxn modelId="{EC6364EE-5B9E-0349-887F-2F23A20BC109}" type="presOf" srcId="{B3BB6CDF-F68B-4F45-BC26-F70E31F41F5E}" destId="{5F856147-421B-2046-947D-574F48CAB069}" srcOrd="0" destOrd="0" presId="urn:microsoft.com/office/officeart/2005/8/layout/hProcess10"/>
    <dgm:cxn modelId="{4F87E8F5-7AB3-FA41-93D3-BFED9F51EABF}" type="presOf" srcId="{D4E7BB27-67C3-5D4C-907F-E4558D610FE9}" destId="{2627F366-0B22-1E45-9E06-544AC7C663AA}" srcOrd="0" destOrd="1" presId="urn:microsoft.com/office/officeart/2005/8/layout/hProcess10"/>
    <dgm:cxn modelId="{20E8B6FE-626A-B64E-B419-B5A5027C7D0C}" type="presOf" srcId="{F38D757E-B1E5-F448-AA24-B4222E4678EC}" destId="{3F8944FA-14EC-F241-B06B-94BCA0FBC169}" srcOrd="1" destOrd="0" presId="urn:microsoft.com/office/officeart/2005/8/layout/hProcess10"/>
    <dgm:cxn modelId="{86D9DC68-200B-D740-B689-3FE3A9E749E3}" type="presParOf" srcId="{5F856147-421B-2046-947D-574F48CAB069}" destId="{127D209A-B0F0-A741-B2B4-479093882993}" srcOrd="0" destOrd="0" presId="urn:microsoft.com/office/officeart/2005/8/layout/hProcess10"/>
    <dgm:cxn modelId="{773D133E-7F50-8940-B1F1-EA056D8C6A7D}" type="presParOf" srcId="{127D209A-B0F0-A741-B2B4-479093882993}" destId="{DE30E5FD-47E5-0845-86B8-2026A9B8A4D8}" srcOrd="0" destOrd="0" presId="urn:microsoft.com/office/officeart/2005/8/layout/hProcess10"/>
    <dgm:cxn modelId="{FD92EBE0-D277-7B40-8D7F-DD33E977528C}" type="presParOf" srcId="{127D209A-B0F0-A741-B2B4-479093882993}" destId="{2627F366-0B22-1E45-9E06-544AC7C663AA}" srcOrd="1" destOrd="0" presId="urn:microsoft.com/office/officeart/2005/8/layout/hProcess10"/>
    <dgm:cxn modelId="{FA765069-3A50-7243-AFD2-10CED53B98AC}" type="presParOf" srcId="{5F856147-421B-2046-947D-574F48CAB069}" destId="{5887BD67-2A83-AE41-917C-EEC98A4CA0DA}" srcOrd="1" destOrd="0" presId="urn:microsoft.com/office/officeart/2005/8/layout/hProcess10"/>
    <dgm:cxn modelId="{4C80BACE-8E1D-7B4D-9DD1-D2BE570A3075}" type="presParOf" srcId="{5887BD67-2A83-AE41-917C-EEC98A4CA0DA}" destId="{3F8944FA-14EC-F241-B06B-94BCA0FBC169}" srcOrd="0" destOrd="0" presId="urn:microsoft.com/office/officeart/2005/8/layout/hProcess10"/>
    <dgm:cxn modelId="{AA2D61E4-5FEC-A747-96DD-6A9DD7D0FE77}" type="presParOf" srcId="{5F856147-421B-2046-947D-574F48CAB069}" destId="{36684AA5-2D74-8A4A-B210-A7C030EB2993}" srcOrd="2" destOrd="0" presId="urn:microsoft.com/office/officeart/2005/8/layout/hProcess10"/>
    <dgm:cxn modelId="{75198C20-F7D7-2141-BF17-2F27C041F693}" type="presParOf" srcId="{36684AA5-2D74-8A4A-B210-A7C030EB2993}" destId="{55E33899-FDA5-FC45-93AA-75C202197AE3}" srcOrd="0" destOrd="0" presId="urn:microsoft.com/office/officeart/2005/8/layout/hProcess10"/>
    <dgm:cxn modelId="{02D46A9B-FC86-9F45-AB5F-FB116908EC6A}" type="presParOf" srcId="{36684AA5-2D74-8A4A-B210-A7C030EB2993}" destId="{3B0D6A9B-D9A2-8649-A296-7BAC650C0496}" srcOrd="1" destOrd="0" presId="urn:microsoft.com/office/officeart/2005/8/layout/hProcess10"/>
    <dgm:cxn modelId="{2D6EB716-8DED-4D42-B2FF-7B8058743C67}" type="presParOf" srcId="{5F856147-421B-2046-947D-574F48CAB069}" destId="{B9868FC6-6D7F-7847-BE5A-CBBD53C3D1F7}" srcOrd="3" destOrd="0" presId="urn:microsoft.com/office/officeart/2005/8/layout/hProcess10"/>
    <dgm:cxn modelId="{606E0651-5BE9-DA46-AB0C-D7696FF5E049}" type="presParOf" srcId="{B9868FC6-6D7F-7847-BE5A-CBBD53C3D1F7}" destId="{921D0051-A8E5-8146-A9B7-8510627E1336}" srcOrd="0" destOrd="0" presId="urn:microsoft.com/office/officeart/2005/8/layout/hProcess10"/>
    <dgm:cxn modelId="{21085735-F518-1E47-A261-D44F0C89DF57}" type="presParOf" srcId="{5F856147-421B-2046-947D-574F48CAB069}" destId="{83EFAD4B-09FE-FE42-96E0-77A608E81B8C}" srcOrd="4" destOrd="0" presId="urn:microsoft.com/office/officeart/2005/8/layout/hProcess10"/>
    <dgm:cxn modelId="{AA5DAD2A-21AC-9846-B72B-80CB1C6313AC}" type="presParOf" srcId="{83EFAD4B-09FE-FE42-96E0-77A608E81B8C}" destId="{7DC76306-1CBA-3541-9557-64CDDBA30D68}" srcOrd="0" destOrd="0" presId="urn:microsoft.com/office/officeart/2005/8/layout/hProcess10"/>
    <dgm:cxn modelId="{2963C3D1-B7D3-F147-B718-9574FD257387}" type="presParOf" srcId="{83EFAD4B-09FE-FE42-96E0-77A608E81B8C}" destId="{579E52E8-2EB5-554C-BE8B-10714D8EF84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ED72B-607F-49BE-B65B-14AE791053B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40ED4C1-D27E-41FC-8E4B-18BD67FE840A}">
      <dgm:prSet/>
      <dgm:spPr>
        <a:solidFill>
          <a:srgbClr val="00B050"/>
        </a:solidFill>
      </dgm:spPr>
      <dgm:t>
        <a:bodyPr/>
        <a:lstStyle/>
        <a:p>
          <a:r>
            <a:rPr lang="en-US" dirty="0">
              <a:solidFill>
                <a:schemeClr val="tx1"/>
              </a:solidFill>
            </a:rPr>
            <a:t>Identification of developmental difficulties </a:t>
          </a:r>
        </a:p>
      </dgm:t>
    </dgm:pt>
    <dgm:pt modelId="{776D89F9-C0DC-4072-A235-172B6199716C}" type="parTrans" cxnId="{CCD7C1FF-DBB0-4D69-8700-495CCD867389}">
      <dgm:prSet/>
      <dgm:spPr/>
      <dgm:t>
        <a:bodyPr/>
        <a:lstStyle/>
        <a:p>
          <a:endParaRPr lang="en-US"/>
        </a:p>
      </dgm:t>
    </dgm:pt>
    <dgm:pt modelId="{76CD7302-8F7D-441C-9B08-A22F016F20E4}" type="sibTrans" cxnId="{CCD7C1FF-DBB0-4D69-8700-495CCD867389}">
      <dgm:prSet/>
      <dgm:spPr/>
      <dgm:t>
        <a:bodyPr/>
        <a:lstStyle/>
        <a:p>
          <a:endParaRPr lang="en-US"/>
        </a:p>
      </dgm:t>
    </dgm:pt>
    <dgm:pt modelId="{947F51C2-298F-4044-98B2-0616B3CBD909}">
      <dgm:prSet/>
      <dgm:spPr>
        <a:solidFill>
          <a:srgbClr val="FFC000"/>
        </a:solidFill>
      </dgm:spPr>
      <dgm:t>
        <a:bodyPr/>
        <a:lstStyle/>
        <a:p>
          <a:r>
            <a:rPr lang="en-US" dirty="0">
              <a:solidFill>
                <a:schemeClr val="tx1"/>
              </a:solidFill>
            </a:rPr>
            <a:t>Comprehensive assessment of the development </a:t>
          </a:r>
        </a:p>
      </dgm:t>
    </dgm:pt>
    <dgm:pt modelId="{F44E9DCE-4AC7-4FFA-B056-216F21F883BA}" type="parTrans" cxnId="{2A6D1989-D4E4-47C2-979C-A8E003B8D419}">
      <dgm:prSet/>
      <dgm:spPr/>
      <dgm:t>
        <a:bodyPr/>
        <a:lstStyle/>
        <a:p>
          <a:endParaRPr lang="en-US"/>
        </a:p>
      </dgm:t>
    </dgm:pt>
    <dgm:pt modelId="{24EF89E5-5EA7-4A8C-93A9-2FEAFB566C92}" type="sibTrans" cxnId="{2A6D1989-D4E4-47C2-979C-A8E003B8D419}">
      <dgm:prSet/>
      <dgm:spPr/>
      <dgm:t>
        <a:bodyPr/>
        <a:lstStyle/>
        <a:p>
          <a:endParaRPr lang="en-US"/>
        </a:p>
      </dgm:t>
    </dgm:pt>
    <dgm:pt modelId="{072249ED-785E-4C34-AF03-C489C4EC18B1}">
      <dgm:prSet/>
      <dgm:spPr/>
      <dgm:t>
        <a:bodyPr/>
        <a:lstStyle/>
        <a:p>
          <a:r>
            <a:rPr lang="en-US" dirty="0"/>
            <a:t>ECI services </a:t>
          </a:r>
        </a:p>
      </dgm:t>
    </dgm:pt>
    <dgm:pt modelId="{114036DC-4C43-4755-AE5D-89BADE3EFBF4}" type="parTrans" cxnId="{801270AC-23B8-441F-84BC-AFFC7A671AFA}">
      <dgm:prSet/>
      <dgm:spPr/>
      <dgm:t>
        <a:bodyPr/>
        <a:lstStyle/>
        <a:p>
          <a:endParaRPr lang="en-US"/>
        </a:p>
      </dgm:t>
    </dgm:pt>
    <dgm:pt modelId="{26965297-6CE2-4D3B-839B-A21C801BAD02}" type="sibTrans" cxnId="{801270AC-23B8-441F-84BC-AFFC7A671AFA}">
      <dgm:prSet/>
      <dgm:spPr/>
      <dgm:t>
        <a:bodyPr/>
        <a:lstStyle/>
        <a:p>
          <a:endParaRPr lang="en-US"/>
        </a:p>
      </dgm:t>
    </dgm:pt>
    <dgm:pt modelId="{2D576B6B-EAF7-42B1-8F6E-4CF2EBB83D20}">
      <dgm:prSet/>
      <dgm:spPr>
        <a:solidFill>
          <a:srgbClr val="7030A0"/>
        </a:solidFill>
      </dgm:spPr>
      <dgm:t>
        <a:bodyPr/>
        <a:lstStyle/>
        <a:p>
          <a:r>
            <a:rPr lang="en-US" dirty="0"/>
            <a:t>Transition to inclusive early childhood education </a:t>
          </a:r>
        </a:p>
      </dgm:t>
    </dgm:pt>
    <dgm:pt modelId="{2A3E787A-E452-498E-ADAC-A2E362910EF4}" type="parTrans" cxnId="{5D5E7789-2F09-424D-BC90-F9666F074AD6}">
      <dgm:prSet/>
      <dgm:spPr/>
      <dgm:t>
        <a:bodyPr/>
        <a:lstStyle/>
        <a:p>
          <a:endParaRPr lang="en-US"/>
        </a:p>
      </dgm:t>
    </dgm:pt>
    <dgm:pt modelId="{F723664C-77E8-4921-89B9-40786C88F0E5}" type="sibTrans" cxnId="{5D5E7789-2F09-424D-BC90-F9666F074AD6}">
      <dgm:prSet/>
      <dgm:spPr/>
      <dgm:t>
        <a:bodyPr/>
        <a:lstStyle/>
        <a:p>
          <a:endParaRPr lang="en-US"/>
        </a:p>
      </dgm:t>
    </dgm:pt>
    <dgm:pt modelId="{06898E90-E01F-4BFF-8C4C-45C4C93C6D32}" type="pres">
      <dgm:prSet presAssocID="{81DED72B-607F-49BE-B65B-14AE791053B7}" presName="CompostProcess" presStyleCnt="0">
        <dgm:presLayoutVars>
          <dgm:dir/>
          <dgm:resizeHandles val="exact"/>
        </dgm:presLayoutVars>
      </dgm:prSet>
      <dgm:spPr/>
    </dgm:pt>
    <dgm:pt modelId="{7FA7A6C4-5C21-4A99-935B-48D447368D66}" type="pres">
      <dgm:prSet presAssocID="{81DED72B-607F-49BE-B65B-14AE791053B7}" presName="arrow" presStyleLbl="bgShp" presStyleIdx="0" presStyleCnt="1"/>
      <dgm:spPr/>
    </dgm:pt>
    <dgm:pt modelId="{FEBF7037-D2FA-41FE-BF3F-470ED3360CBE}" type="pres">
      <dgm:prSet presAssocID="{81DED72B-607F-49BE-B65B-14AE791053B7}" presName="linearProcess" presStyleCnt="0"/>
      <dgm:spPr/>
    </dgm:pt>
    <dgm:pt modelId="{DF94C1E9-8361-42F6-83D9-3E5156D23866}" type="pres">
      <dgm:prSet presAssocID="{140ED4C1-D27E-41FC-8E4B-18BD67FE840A}" presName="textNode" presStyleLbl="node1" presStyleIdx="0" presStyleCnt="4">
        <dgm:presLayoutVars>
          <dgm:bulletEnabled val="1"/>
        </dgm:presLayoutVars>
      </dgm:prSet>
      <dgm:spPr/>
    </dgm:pt>
    <dgm:pt modelId="{0C9606EA-EEE8-413B-8AD2-05A725F81628}" type="pres">
      <dgm:prSet presAssocID="{76CD7302-8F7D-441C-9B08-A22F016F20E4}" presName="sibTrans" presStyleCnt="0"/>
      <dgm:spPr/>
    </dgm:pt>
    <dgm:pt modelId="{A67D1E74-6F97-4D52-B278-7595304AC19A}" type="pres">
      <dgm:prSet presAssocID="{947F51C2-298F-4044-98B2-0616B3CBD909}" presName="textNode" presStyleLbl="node1" presStyleIdx="1" presStyleCnt="4">
        <dgm:presLayoutVars>
          <dgm:bulletEnabled val="1"/>
        </dgm:presLayoutVars>
      </dgm:prSet>
      <dgm:spPr/>
    </dgm:pt>
    <dgm:pt modelId="{E56929D8-9E50-4920-B088-6561B7E4D174}" type="pres">
      <dgm:prSet presAssocID="{24EF89E5-5EA7-4A8C-93A9-2FEAFB566C92}" presName="sibTrans" presStyleCnt="0"/>
      <dgm:spPr/>
    </dgm:pt>
    <dgm:pt modelId="{F6E92D17-D776-40D5-8FAD-DBCD116F5456}" type="pres">
      <dgm:prSet presAssocID="{072249ED-785E-4C34-AF03-C489C4EC18B1}" presName="textNode" presStyleLbl="node1" presStyleIdx="2" presStyleCnt="4">
        <dgm:presLayoutVars>
          <dgm:bulletEnabled val="1"/>
        </dgm:presLayoutVars>
      </dgm:prSet>
      <dgm:spPr/>
    </dgm:pt>
    <dgm:pt modelId="{CAEDFB40-C9E1-418D-8563-408EAAF928B1}" type="pres">
      <dgm:prSet presAssocID="{26965297-6CE2-4D3B-839B-A21C801BAD02}" presName="sibTrans" presStyleCnt="0"/>
      <dgm:spPr/>
    </dgm:pt>
    <dgm:pt modelId="{36D1A868-D449-4494-A3C0-3FEE1D014CEF}" type="pres">
      <dgm:prSet presAssocID="{2D576B6B-EAF7-42B1-8F6E-4CF2EBB83D20}" presName="textNode" presStyleLbl="node1" presStyleIdx="3" presStyleCnt="4">
        <dgm:presLayoutVars>
          <dgm:bulletEnabled val="1"/>
        </dgm:presLayoutVars>
      </dgm:prSet>
      <dgm:spPr/>
    </dgm:pt>
  </dgm:ptLst>
  <dgm:cxnLst>
    <dgm:cxn modelId="{4B4FF235-B74A-49FE-9113-D1BE2AAF144A}" type="presOf" srcId="{140ED4C1-D27E-41FC-8E4B-18BD67FE840A}" destId="{DF94C1E9-8361-42F6-83D9-3E5156D23866}" srcOrd="0" destOrd="0" presId="urn:microsoft.com/office/officeart/2005/8/layout/hProcess9"/>
    <dgm:cxn modelId="{2A6D1989-D4E4-47C2-979C-A8E003B8D419}" srcId="{81DED72B-607F-49BE-B65B-14AE791053B7}" destId="{947F51C2-298F-4044-98B2-0616B3CBD909}" srcOrd="1" destOrd="0" parTransId="{F44E9DCE-4AC7-4FFA-B056-216F21F883BA}" sibTransId="{24EF89E5-5EA7-4A8C-93A9-2FEAFB566C92}"/>
    <dgm:cxn modelId="{5D5E7789-2F09-424D-BC90-F9666F074AD6}" srcId="{81DED72B-607F-49BE-B65B-14AE791053B7}" destId="{2D576B6B-EAF7-42B1-8F6E-4CF2EBB83D20}" srcOrd="3" destOrd="0" parTransId="{2A3E787A-E452-498E-ADAC-A2E362910EF4}" sibTransId="{F723664C-77E8-4921-89B9-40786C88F0E5}"/>
    <dgm:cxn modelId="{62698299-A602-4102-B382-487FF902666D}" type="presOf" srcId="{072249ED-785E-4C34-AF03-C489C4EC18B1}" destId="{F6E92D17-D776-40D5-8FAD-DBCD116F5456}" srcOrd="0" destOrd="0" presId="urn:microsoft.com/office/officeart/2005/8/layout/hProcess9"/>
    <dgm:cxn modelId="{801270AC-23B8-441F-84BC-AFFC7A671AFA}" srcId="{81DED72B-607F-49BE-B65B-14AE791053B7}" destId="{072249ED-785E-4C34-AF03-C489C4EC18B1}" srcOrd="2" destOrd="0" parTransId="{114036DC-4C43-4755-AE5D-89BADE3EFBF4}" sibTransId="{26965297-6CE2-4D3B-839B-A21C801BAD02}"/>
    <dgm:cxn modelId="{55B2AFDD-469A-4D17-ACAA-BC8B7A3ABF44}" type="presOf" srcId="{2D576B6B-EAF7-42B1-8F6E-4CF2EBB83D20}" destId="{36D1A868-D449-4494-A3C0-3FEE1D014CEF}" srcOrd="0" destOrd="0" presId="urn:microsoft.com/office/officeart/2005/8/layout/hProcess9"/>
    <dgm:cxn modelId="{5E9F11DF-2A68-4170-9A18-72239FF0FC49}" type="presOf" srcId="{947F51C2-298F-4044-98B2-0616B3CBD909}" destId="{A67D1E74-6F97-4D52-B278-7595304AC19A}" srcOrd="0" destOrd="0" presId="urn:microsoft.com/office/officeart/2005/8/layout/hProcess9"/>
    <dgm:cxn modelId="{F23326E2-7A8D-4A16-98FE-9643EB20F2C5}" type="presOf" srcId="{81DED72B-607F-49BE-B65B-14AE791053B7}" destId="{06898E90-E01F-4BFF-8C4C-45C4C93C6D32}" srcOrd="0" destOrd="0" presId="urn:microsoft.com/office/officeart/2005/8/layout/hProcess9"/>
    <dgm:cxn modelId="{CCD7C1FF-DBB0-4D69-8700-495CCD867389}" srcId="{81DED72B-607F-49BE-B65B-14AE791053B7}" destId="{140ED4C1-D27E-41FC-8E4B-18BD67FE840A}" srcOrd="0" destOrd="0" parTransId="{776D89F9-C0DC-4072-A235-172B6199716C}" sibTransId="{76CD7302-8F7D-441C-9B08-A22F016F20E4}"/>
    <dgm:cxn modelId="{8928BA9B-A67F-4C3B-AE86-88B0A68E0A5E}" type="presParOf" srcId="{06898E90-E01F-4BFF-8C4C-45C4C93C6D32}" destId="{7FA7A6C4-5C21-4A99-935B-48D447368D66}" srcOrd="0" destOrd="0" presId="urn:microsoft.com/office/officeart/2005/8/layout/hProcess9"/>
    <dgm:cxn modelId="{DC23B8FE-CB80-4E0E-A3CB-147B8ABFE2D8}" type="presParOf" srcId="{06898E90-E01F-4BFF-8C4C-45C4C93C6D32}" destId="{FEBF7037-D2FA-41FE-BF3F-470ED3360CBE}" srcOrd="1" destOrd="0" presId="urn:microsoft.com/office/officeart/2005/8/layout/hProcess9"/>
    <dgm:cxn modelId="{46A3D2D2-71D2-494D-A0DF-498C962955DC}" type="presParOf" srcId="{FEBF7037-D2FA-41FE-BF3F-470ED3360CBE}" destId="{DF94C1E9-8361-42F6-83D9-3E5156D23866}" srcOrd="0" destOrd="0" presId="urn:microsoft.com/office/officeart/2005/8/layout/hProcess9"/>
    <dgm:cxn modelId="{611F3B34-A106-4A77-9B61-1E34D6A35AF5}" type="presParOf" srcId="{FEBF7037-D2FA-41FE-BF3F-470ED3360CBE}" destId="{0C9606EA-EEE8-413B-8AD2-05A725F81628}" srcOrd="1" destOrd="0" presId="urn:microsoft.com/office/officeart/2005/8/layout/hProcess9"/>
    <dgm:cxn modelId="{AC196341-D243-4CF4-8FA6-E0A74B32182F}" type="presParOf" srcId="{FEBF7037-D2FA-41FE-BF3F-470ED3360CBE}" destId="{A67D1E74-6F97-4D52-B278-7595304AC19A}" srcOrd="2" destOrd="0" presId="urn:microsoft.com/office/officeart/2005/8/layout/hProcess9"/>
    <dgm:cxn modelId="{E89E00B6-85E7-42FE-8A53-ABDC5C97989B}" type="presParOf" srcId="{FEBF7037-D2FA-41FE-BF3F-470ED3360CBE}" destId="{E56929D8-9E50-4920-B088-6561B7E4D174}" srcOrd="3" destOrd="0" presId="urn:microsoft.com/office/officeart/2005/8/layout/hProcess9"/>
    <dgm:cxn modelId="{80DEAEEB-17D4-4104-90FB-543913C4074B}" type="presParOf" srcId="{FEBF7037-D2FA-41FE-BF3F-470ED3360CBE}" destId="{F6E92D17-D776-40D5-8FAD-DBCD116F5456}" srcOrd="4" destOrd="0" presId="urn:microsoft.com/office/officeart/2005/8/layout/hProcess9"/>
    <dgm:cxn modelId="{C306C7E2-5B35-41C6-B15A-0F64E3A403EA}" type="presParOf" srcId="{FEBF7037-D2FA-41FE-BF3F-470ED3360CBE}" destId="{CAEDFB40-C9E1-418D-8563-408EAAF928B1}" srcOrd="5" destOrd="0" presId="urn:microsoft.com/office/officeart/2005/8/layout/hProcess9"/>
    <dgm:cxn modelId="{D3FCAAF4-E82E-4BA5-A90C-F228701D4694}" type="presParOf" srcId="{FEBF7037-D2FA-41FE-BF3F-470ED3360CBE}" destId="{36D1A868-D449-4494-A3C0-3FEE1D014CEF}" srcOrd="6" destOrd="0" presId="urn:microsoft.com/office/officeart/2005/8/layout/hProcess9"/>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DED72B-607F-49BE-B65B-14AE791053B7}"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140ED4C1-D27E-41FC-8E4B-18BD67FE840A}">
      <dgm:prSet/>
      <dgm:spPr>
        <a:solidFill>
          <a:srgbClr val="00B050"/>
        </a:solidFill>
      </dgm:spPr>
      <dgm:t>
        <a:bodyPr/>
        <a:lstStyle/>
        <a:p>
          <a:r>
            <a:rPr lang="en-US" dirty="0">
              <a:solidFill>
                <a:schemeClr val="tx1"/>
              </a:solidFill>
            </a:rPr>
            <a:t>Early identification of developmental difficulties and potential environments for children at risk for developing any kind of disability </a:t>
          </a:r>
        </a:p>
      </dgm:t>
    </dgm:pt>
    <dgm:pt modelId="{776D89F9-C0DC-4072-A235-172B6199716C}" type="parTrans" cxnId="{CCD7C1FF-DBB0-4D69-8700-495CCD867389}">
      <dgm:prSet/>
      <dgm:spPr/>
      <dgm:t>
        <a:bodyPr/>
        <a:lstStyle/>
        <a:p>
          <a:endParaRPr lang="en-US"/>
        </a:p>
      </dgm:t>
    </dgm:pt>
    <dgm:pt modelId="{76CD7302-8F7D-441C-9B08-A22F016F20E4}" type="sibTrans" cxnId="{CCD7C1FF-DBB0-4D69-8700-495CCD867389}">
      <dgm:prSet/>
      <dgm:spPr/>
      <dgm:t>
        <a:bodyPr/>
        <a:lstStyle/>
        <a:p>
          <a:endParaRPr lang="en-US"/>
        </a:p>
      </dgm:t>
    </dgm:pt>
    <dgm:pt modelId="{947F51C2-298F-4044-98B2-0616B3CBD909}">
      <dgm:prSet/>
      <dgm:spPr>
        <a:solidFill>
          <a:srgbClr val="FFC000"/>
        </a:solidFill>
      </dgm:spPr>
      <dgm:t>
        <a:bodyPr/>
        <a:lstStyle/>
        <a:p>
          <a:r>
            <a:rPr lang="en-US" dirty="0">
              <a:solidFill>
                <a:schemeClr val="tx1"/>
              </a:solidFill>
            </a:rPr>
            <a:t>Shifting the attitude of professionals towards  family centered ECI </a:t>
          </a:r>
        </a:p>
      </dgm:t>
    </dgm:pt>
    <dgm:pt modelId="{F44E9DCE-4AC7-4FFA-B056-216F21F883BA}" type="parTrans" cxnId="{2A6D1989-D4E4-47C2-979C-A8E003B8D419}">
      <dgm:prSet/>
      <dgm:spPr/>
      <dgm:t>
        <a:bodyPr/>
        <a:lstStyle/>
        <a:p>
          <a:endParaRPr lang="en-US"/>
        </a:p>
      </dgm:t>
    </dgm:pt>
    <dgm:pt modelId="{24EF89E5-5EA7-4A8C-93A9-2FEAFB566C92}" type="sibTrans" cxnId="{2A6D1989-D4E4-47C2-979C-A8E003B8D419}">
      <dgm:prSet/>
      <dgm:spPr/>
      <dgm:t>
        <a:bodyPr/>
        <a:lstStyle/>
        <a:p>
          <a:endParaRPr lang="en-US"/>
        </a:p>
      </dgm:t>
    </dgm:pt>
    <dgm:pt modelId="{072249ED-785E-4C34-AF03-C489C4EC18B1}">
      <dgm:prSet/>
      <dgm:spPr/>
      <dgm:t>
        <a:bodyPr/>
        <a:lstStyle/>
        <a:p>
          <a:r>
            <a:rPr lang="en-US" dirty="0"/>
            <a:t> Quality of service provision (standards of the service) and professional qualification </a:t>
          </a:r>
        </a:p>
      </dgm:t>
    </dgm:pt>
    <dgm:pt modelId="{114036DC-4C43-4755-AE5D-89BADE3EFBF4}" type="parTrans" cxnId="{801270AC-23B8-441F-84BC-AFFC7A671AFA}">
      <dgm:prSet/>
      <dgm:spPr/>
      <dgm:t>
        <a:bodyPr/>
        <a:lstStyle/>
        <a:p>
          <a:endParaRPr lang="en-US"/>
        </a:p>
      </dgm:t>
    </dgm:pt>
    <dgm:pt modelId="{26965297-6CE2-4D3B-839B-A21C801BAD02}" type="sibTrans" cxnId="{801270AC-23B8-441F-84BC-AFFC7A671AFA}">
      <dgm:prSet/>
      <dgm:spPr/>
      <dgm:t>
        <a:bodyPr/>
        <a:lstStyle/>
        <a:p>
          <a:endParaRPr lang="en-US"/>
        </a:p>
      </dgm:t>
    </dgm:pt>
    <dgm:pt modelId="{2D576B6B-EAF7-42B1-8F6E-4CF2EBB83D20}">
      <dgm:prSet/>
      <dgm:spPr>
        <a:solidFill>
          <a:srgbClr val="7030A0"/>
        </a:solidFill>
      </dgm:spPr>
      <dgm:t>
        <a:bodyPr/>
        <a:lstStyle/>
        <a:p>
          <a:r>
            <a:rPr lang="en-US" dirty="0"/>
            <a:t>Referral systems towards specialized services and transition to inclusive early childhood education </a:t>
          </a:r>
        </a:p>
      </dgm:t>
    </dgm:pt>
    <dgm:pt modelId="{2A3E787A-E452-498E-ADAC-A2E362910EF4}" type="parTrans" cxnId="{5D5E7789-2F09-424D-BC90-F9666F074AD6}">
      <dgm:prSet/>
      <dgm:spPr/>
      <dgm:t>
        <a:bodyPr/>
        <a:lstStyle/>
        <a:p>
          <a:endParaRPr lang="en-US"/>
        </a:p>
      </dgm:t>
    </dgm:pt>
    <dgm:pt modelId="{F723664C-77E8-4921-89B9-40786C88F0E5}" type="sibTrans" cxnId="{5D5E7789-2F09-424D-BC90-F9666F074AD6}">
      <dgm:prSet/>
      <dgm:spPr/>
      <dgm:t>
        <a:bodyPr/>
        <a:lstStyle/>
        <a:p>
          <a:endParaRPr lang="en-US"/>
        </a:p>
      </dgm:t>
    </dgm:pt>
    <dgm:pt modelId="{50829998-48EC-4FF5-A5A0-D1EA0F305293}" type="pres">
      <dgm:prSet presAssocID="{81DED72B-607F-49BE-B65B-14AE791053B7}" presName="Name0" presStyleCnt="0">
        <dgm:presLayoutVars>
          <dgm:dir/>
          <dgm:resizeHandles val="exact"/>
        </dgm:presLayoutVars>
      </dgm:prSet>
      <dgm:spPr/>
    </dgm:pt>
    <dgm:pt modelId="{9801DCC9-1C6B-4E6A-9E78-81826A8458F9}" type="pres">
      <dgm:prSet presAssocID="{81DED72B-607F-49BE-B65B-14AE791053B7}" presName="fgShape" presStyleLbl="fgShp" presStyleIdx="0" presStyleCnt="1"/>
      <dgm:spPr/>
    </dgm:pt>
    <dgm:pt modelId="{8586E8A6-7304-40B4-9831-1DEAE7783CF4}" type="pres">
      <dgm:prSet presAssocID="{81DED72B-607F-49BE-B65B-14AE791053B7}" presName="linComp" presStyleCnt="0"/>
      <dgm:spPr/>
    </dgm:pt>
    <dgm:pt modelId="{E941CDCB-5FEA-47C4-97B4-DB2C403A281E}" type="pres">
      <dgm:prSet presAssocID="{140ED4C1-D27E-41FC-8E4B-18BD67FE840A}" presName="compNode" presStyleCnt="0"/>
      <dgm:spPr/>
    </dgm:pt>
    <dgm:pt modelId="{5CAEBE6F-5177-4053-9CFA-EBA485E0422F}" type="pres">
      <dgm:prSet presAssocID="{140ED4C1-D27E-41FC-8E4B-18BD67FE840A}" presName="bkgdShape" presStyleLbl="node1" presStyleIdx="0" presStyleCnt="4"/>
      <dgm:spPr/>
    </dgm:pt>
    <dgm:pt modelId="{1903639F-3568-4B32-A6E8-DA0625AB58BC}" type="pres">
      <dgm:prSet presAssocID="{140ED4C1-D27E-41FC-8E4B-18BD67FE840A}" presName="nodeTx" presStyleLbl="node1" presStyleIdx="0" presStyleCnt="4">
        <dgm:presLayoutVars>
          <dgm:bulletEnabled val="1"/>
        </dgm:presLayoutVars>
      </dgm:prSet>
      <dgm:spPr/>
    </dgm:pt>
    <dgm:pt modelId="{7925BA62-459B-410F-9262-1AFA1088E9A6}" type="pres">
      <dgm:prSet presAssocID="{140ED4C1-D27E-41FC-8E4B-18BD67FE840A}" presName="invisiNode" presStyleLbl="node1" presStyleIdx="0" presStyleCnt="4"/>
      <dgm:spPr/>
    </dgm:pt>
    <dgm:pt modelId="{0D71B6A0-9B0B-4629-ACB4-FB0CA7479DF9}" type="pres">
      <dgm:prSet presAssocID="{140ED4C1-D27E-41FC-8E4B-18BD67FE840A}" presName="imagNode" presStyleLbl="fgImgPlace1" presStyleIdx="0" presStyleCnt="4" custLinFactNeighborX="-1250" custLinFactNeighborY="-45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7E96005F-7ED4-446A-860E-0FF4B5E240B1}" type="pres">
      <dgm:prSet presAssocID="{76CD7302-8F7D-441C-9B08-A22F016F20E4}" presName="sibTrans" presStyleLbl="sibTrans2D1" presStyleIdx="0" presStyleCnt="0"/>
      <dgm:spPr/>
    </dgm:pt>
    <dgm:pt modelId="{95C7F1FC-E05D-4E1A-BB8F-1AAD61F5023B}" type="pres">
      <dgm:prSet presAssocID="{947F51C2-298F-4044-98B2-0616B3CBD909}" presName="compNode" presStyleCnt="0"/>
      <dgm:spPr/>
    </dgm:pt>
    <dgm:pt modelId="{9089CEA9-A0CC-4CF5-8DBD-00E441EB6576}" type="pres">
      <dgm:prSet presAssocID="{947F51C2-298F-4044-98B2-0616B3CBD909}" presName="bkgdShape" presStyleLbl="node1" presStyleIdx="1" presStyleCnt="4"/>
      <dgm:spPr/>
    </dgm:pt>
    <dgm:pt modelId="{F9E7A5C2-B5DF-43D6-B429-BF05FA13256F}" type="pres">
      <dgm:prSet presAssocID="{947F51C2-298F-4044-98B2-0616B3CBD909}" presName="nodeTx" presStyleLbl="node1" presStyleIdx="1" presStyleCnt="4">
        <dgm:presLayoutVars>
          <dgm:bulletEnabled val="1"/>
        </dgm:presLayoutVars>
      </dgm:prSet>
      <dgm:spPr/>
    </dgm:pt>
    <dgm:pt modelId="{AAA11E98-FCB2-448D-B1C1-D9D4840AE20C}" type="pres">
      <dgm:prSet presAssocID="{947F51C2-298F-4044-98B2-0616B3CBD909}" presName="invisiNode" presStyleLbl="node1" presStyleIdx="1" presStyleCnt="4"/>
      <dgm:spPr/>
    </dgm:pt>
    <dgm:pt modelId="{45360B90-294A-40FB-91C0-1BD3CC9EAB59}" type="pres">
      <dgm:prSet presAssocID="{947F51C2-298F-4044-98B2-0616B3CBD909}"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EFC5F020-E330-489E-825C-7620911ADA17}" type="pres">
      <dgm:prSet presAssocID="{24EF89E5-5EA7-4A8C-93A9-2FEAFB566C92}" presName="sibTrans" presStyleLbl="sibTrans2D1" presStyleIdx="0" presStyleCnt="0"/>
      <dgm:spPr/>
    </dgm:pt>
    <dgm:pt modelId="{E6C95DDD-1F5C-41EA-9FDF-9C5E8693C151}" type="pres">
      <dgm:prSet presAssocID="{072249ED-785E-4C34-AF03-C489C4EC18B1}" presName="compNode" presStyleCnt="0"/>
      <dgm:spPr/>
    </dgm:pt>
    <dgm:pt modelId="{530636FD-E2EF-45AC-999F-78C3D428C70A}" type="pres">
      <dgm:prSet presAssocID="{072249ED-785E-4C34-AF03-C489C4EC18B1}" presName="bkgdShape" presStyleLbl="node1" presStyleIdx="2" presStyleCnt="4"/>
      <dgm:spPr/>
    </dgm:pt>
    <dgm:pt modelId="{11BCB43C-DD0B-479D-88D8-D98310BA971B}" type="pres">
      <dgm:prSet presAssocID="{072249ED-785E-4C34-AF03-C489C4EC18B1}" presName="nodeTx" presStyleLbl="node1" presStyleIdx="2" presStyleCnt="4">
        <dgm:presLayoutVars>
          <dgm:bulletEnabled val="1"/>
        </dgm:presLayoutVars>
      </dgm:prSet>
      <dgm:spPr/>
    </dgm:pt>
    <dgm:pt modelId="{D7E3DC50-07AC-4DEB-950F-CB85542A1BF3}" type="pres">
      <dgm:prSet presAssocID="{072249ED-785E-4C34-AF03-C489C4EC18B1}" presName="invisiNode" presStyleLbl="node1" presStyleIdx="2" presStyleCnt="4"/>
      <dgm:spPr/>
    </dgm:pt>
    <dgm:pt modelId="{20A6545C-7917-4F45-B0BC-8EE5500A2F34}" type="pres">
      <dgm:prSet presAssocID="{072249ED-785E-4C34-AF03-C489C4EC18B1}"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B679D814-7908-4BF9-BD9A-C0B3BC36105F}" type="pres">
      <dgm:prSet presAssocID="{26965297-6CE2-4D3B-839B-A21C801BAD02}" presName="sibTrans" presStyleLbl="sibTrans2D1" presStyleIdx="0" presStyleCnt="0"/>
      <dgm:spPr/>
    </dgm:pt>
    <dgm:pt modelId="{C8C1CAAC-2865-477A-A408-2277C3D1C490}" type="pres">
      <dgm:prSet presAssocID="{2D576B6B-EAF7-42B1-8F6E-4CF2EBB83D20}" presName="compNode" presStyleCnt="0"/>
      <dgm:spPr/>
    </dgm:pt>
    <dgm:pt modelId="{30921C3D-9825-4795-8BA5-8533426D4B28}" type="pres">
      <dgm:prSet presAssocID="{2D576B6B-EAF7-42B1-8F6E-4CF2EBB83D20}" presName="bkgdShape" presStyleLbl="node1" presStyleIdx="3" presStyleCnt="4"/>
      <dgm:spPr/>
    </dgm:pt>
    <dgm:pt modelId="{4E9D4AF2-9203-4C88-8036-6B1B88E5774C}" type="pres">
      <dgm:prSet presAssocID="{2D576B6B-EAF7-42B1-8F6E-4CF2EBB83D20}" presName="nodeTx" presStyleLbl="node1" presStyleIdx="3" presStyleCnt="4">
        <dgm:presLayoutVars>
          <dgm:bulletEnabled val="1"/>
        </dgm:presLayoutVars>
      </dgm:prSet>
      <dgm:spPr/>
    </dgm:pt>
    <dgm:pt modelId="{10021B60-9A52-439E-AE83-38591A4D11AC}" type="pres">
      <dgm:prSet presAssocID="{2D576B6B-EAF7-42B1-8F6E-4CF2EBB83D20}" presName="invisiNode" presStyleLbl="node1" presStyleIdx="3" presStyleCnt="4"/>
      <dgm:spPr/>
    </dgm:pt>
    <dgm:pt modelId="{D7427A66-A435-4378-A9C5-A03C1AF008F0}" type="pres">
      <dgm:prSet presAssocID="{2D576B6B-EAF7-42B1-8F6E-4CF2EBB83D20}"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dgm:spPr>
    </dgm:pt>
  </dgm:ptLst>
  <dgm:cxnLst>
    <dgm:cxn modelId="{DE1ABD08-9B9F-4DD4-BD90-E50A24A7005D}" type="presOf" srcId="{072249ED-785E-4C34-AF03-C489C4EC18B1}" destId="{530636FD-E2EF-45AC-999F-78C3D428C70A}" srcOrd="0" destOrd="0" presId="urn:microsoft.com/office/officeart/2005/8/layout/hList7"/>
    <dgm:cxn modelId="{386F2910-BC4B-4ED2-8061-D7AA240E5450}" type="presOf" srcId="{26965297-6CE2-4D3B-839B-A21C801BAD02}" destId="{B679D814-7908-4BF9-BD9A-C0B3BC36105F}" srcOrd="0" destOrd="0" presId="urn:microsoft.com/office/officeart/2005/8/layout/hList7"/>
    <dgm:cxn modelId="{90FB8514-7137-4198-88FD-2FFA0BBB70B4}" type="presOf" srcId="{140ED4C1-D27E-41FC-8E4B-18BD67FE840A}" destId="{5CAEBE6F-5177-4053-9CFA-EBA485E0422F}" srcOrd="0" destOrd="0" presId="urn:microsoft.com/office/officeart/2005/8/layout/hList7"/>
    <dgm:cxn modelId="{5EA29025-3A5B-4E76-967E-8BF0F38D59C2}" type="presOf" srcId="{072249ED-785E-4C34-AF03-C489C4EC18B1}" destId="{11BCB43C-DD0B-479D-88D8-D98310BA971B}" srcOrd="1" destOrd="0" presId="urn:microsoft.com/office/officeart/2005/8/layout/hList7"/>
    <dgm:cxn modelId="{D6569053-E172-42E8-ACF4-96030AD1A0B8}" type="presOf" srcId="{2D576B6B-EAF7-42B1-8F6E-4CF2EBB83D20}" destId="{4E9D4AF2-9203-4C88-8036-6B1B88E5774C}" srcOrd="1" destOrd="0" presId="urn:microsoft.com/office/officeart/2005/8/layout/hList7"/>
    <dgm:cxn modelId="{8A299A74-4918-4261-AC55-0584DAE7FB88}" type="presOf" srcId="{81DED72B-607F-49BE-B65B-14AE791053B7}" destId="{50829998-48EC-4FF5-A5A0-D1EA0F305293}" srcOrd="0" destOrd="0" presId="urn:microsoft.com/office/officeart/2005/8/layout/hList7"/>
    <dgm:cxn modelId="{1E02B877-4D91-483C-8E65-5571DB08156C}" type="presOf" srcId="{140ED4C1-D27E-41FC-8E4B-18BD67FE840A}" destId="{1903639F-3568-4B32-A6E8-DA0625AB58BC}" srcOrd="1" destOrd="0" presId="urn:microsoft.com/office/officeart/2005/8/layout/hList7"/>
    <dgm:cxn modelId="{FA599086-0583-40EA-862E-7A0ED29096F4}" type="presOf" srcId="{947F51C2-298F-4044-98B2-0616B3CBD909}" destId="{9089CEA9-A0CC-4CF5-8DBD-00E441EB6576}" srcOrd="0" destOrd="0" presId="urn:microsoft.com/office/officeart/2005/8/layout/hList7"/>
    <dgm:cxn modelId="{2A6D1989-D4E4-47C2-979C-A8E003B8D419}" srcId="{81DED72B-607F-49BE-B65B-14AE791053B7}" destId="{947F51C2-298F-4044-98B2-0616B3CBD909}" srcOrd="1" destOrd="0" parTransId="{F44E9DCE-4AC7-4FFA-B056-216F21F883BA}" sibTransId="{24EF89E5-5EA7-4A8C-93A9-2FEAFB566C92}"/>
    <dgm:cxn modelId="{5D5E7789-2F09-424D-BC90-F9666F074AD6}" srcId="{81DED72B-607F-49BE-B65B-14AE791053B7}" destId="{2D576B6B-EAF7-42B1-8F6E-4CF2EBB83D20}" srcOrd="3" destOrd="0" parTransId="{2A3E787A-E452-498E-ADAC-A2E362910EF4}" sibTransId="{F723664C-77E8-4921-89B9-40786C88F0E5}"/>
    <dgm:cxn modelId="{CECEC999-08C4-42C3-B0AD-2DAC46DB78D7}" type="presOf" srcId="{947F51C2-298F-4044-98B2-0616B3CBD909}" destId="{F9E7A5C2-B5DF-43D6-B429-BF05FA13256F}" srcOrd="1" destOrd="0" presId="urn:microsoft.com/office/officeart/2005/8/layout/hList7"/>
    <dgm:cxn modelId="{1192E7AA-3404-4EF0-B22D-E4B2A4A5E306}" type="presOf" srcId="{24EF89E5-5EA7-4A8C-93A9-2FEAFB566C92}" destId="{EFC5F020-E330-489E-825C-7620911ADA17}" srcOrd="0" destOrd="0" presId="urn:microsoft.com/office/officeart/2005/8/layout/hList7"/>
    <dgm:cxn modelId="{801270AC-23B8-441F-84BC-AFFC7A671AFA}" srcId="{81DED72B-607F-49BE-B65B-14AE791053B7}" destId="{072249ED-785E-4C34-AF03-C489C4EC18B1}" srcOrd="2" destOrd="0" parTransId="{114036DC-4C43-4755-AE5D-89BADE3EFBF4}" sibTransId="{26965297-6CE2-4D3B-839B-A21C801BAD02}"/>
    <dgm:cxn modelId="{1E64A0C5-38C7-447C-8C55-099B81F198B6}" type="presOf" srcId="{2D576B6B-EAF7-42B1-8F6E-4CF2EBB83D20}" destId="{30921C3D-9825-4795-8BA5-8533426D4B28}" srcOrd="0" destOrd="0" presId="urn:microsoft.com/office/officeart/2005/8/layout/hList7"/>
    <dgm:cxn modelId="{EFA6ACD4-5EED-4C9A-B8A7-53D2E037BF9A}" type="presOf" srcId="{76CD7302-8F7D-441C-9B08-A22F016F20E4}" destId="{7E96005F-7ED4-446A-860E-0FF4B5E240B1}" srcOrd="0" destOrd="0" presId="urn:microsoft.com/office/officeart/2005/8/layout/hList7"/>
    <dgm:cxn modelId="{CCD7C1FF-DBB0-4D69-8700-495CCD867389}" srcId="{81DED72B-607F-49BE-B65B-14AE791053B7}" destId="{140ED4C1-D27E-41FC-8E4B-18BD67FE840A}" srcOrd="0" destOrd="0" parTransId="{776D89F9-C0DC-4072-A235-172B6199716C}" sibTransId="{76CD7302-8F7D-441C-9B08-A22F016F20E4}"/>
    <dgm:cxn modelId="{F50FBB99-7ED4-4190-BC20-56994BA541C2}" type="presParOf" srcId="{50829998-48EC-4FF5-A5A0-D1EA0F305293}" destId="{9801DCC9-1C6B-4E6A-9E78-81826A8458F9}" srcOrd="0" destOrd="0" presId="urn:microsoft.com/office/officeart/2005/8/layout/hList7"/>
    <dgm:cxn modelId="{220BDBCC-C4BA-485E-B583-A64EED0ABE71}" type="presParOf" srcId="{50829998-48EC-4FF5-A5A0-D1EA0F305293}" destId="{8586E8A6-7304-40B4-9831-1DEAE7783CF4}" srcOrd="1" destOrd="0" presId="urn:microsoft.com/office/officeart/2005/8/layout/hList7"/>
    <dgm:cxn modelId="{4FC10661-FD8C-4830-AC18-4043EA9FC27E}" type="presParOf" srcId="{8586E8A6-7304-40B4-9831-1DEAE7783CF4}" destId="{E941CDCB-5FEA-47C4-97B4-DB2C403A281E}" srcOrd="0" destOrd="0" presId="urn:microsoft.com/office/officeart/2005/8/layout/hList7"/>
    <dgm:cxn modelId="{8E0C18E8-1101-47B3-A5C7-FC1525CED521}" type="presParOf" srcId="{E941CDCB-5FEA-47C4-97B4-DB2C403A281E}" destId="{5CAEBE6F-5177-4053-9CFA-EBA485E0422F}" srcOrd="0" destOrd="0" presId="urn:microsoft.com/office/officeart/2005/8/layout/hList7"/>
    <dgm:cxn modelId="{F0B4D0D8-FA41-45A6-AF7E-B21B45B8E30A}" type="presParOf" srcId="{E941CDCB-5FEA-47C4-97B4-DB2C403A281E}" destId="{1903639F-3568-4B32-A6E8-DA0625AB58BC}" srcOrd="1" destOrd="0" presId="urn:microsoft.com/office/officeart/2005/8/layout/hList7"/>
    <dgm:cxn modelId="{B5BC4366-0BEB-4B84-8C16-6AC733B431ED}" type="presParOf" srcId="{E941CDCB-5FEA-47C4-97B4-DB2C403A281E}" destId="{7925BA62-459B-410F-9262-1AFA1088E9A6}" srcOrd="2" destOrd="0" presId="urn:microsoft.com/office/officeart/2005/8/layout/hList7"/>
    <dgm:cxn modelId="{B585C108-2781-49D6-BD17-0D041CDBBE06}" type="presParOf" srcId="{E941CDCB-5FEA-47C4-97B4-DB2C403A281E}" destId="{0D71B6A0-9B0B-4629-ACB4-FB0CA7479DF9}" srcOrd="3" destOrd="0" presId="urn:microsoft.com/office/officeart/2005/8/layout/hList7"/>
    <dgm:cxn modelId="{63868267-C744-4113-8CEE-469F2F2C60B8}" type="presParOf" srcId="{8586E8A6-7304-40B4-9831-1DEAE7783CF4}" destId="{7E96005F-7ED4-446A-860E-0FF4B5E240B1}" srcOrd="1" destOrd="0" presId="urn:microsoft.com/office/officeart/2005/8/layout/hList7"/>
    <dgm:cxn modelId="{E54CE3A1-D0AC-435B-993A-C80D034E0BAC}" type="presParOf" srcId="{8586E8A6-7304-40B4-9831-1DEAE7783CF4}" destId="{95C7F1FC-E05D-4E1A-BB8F-1AAD61F5023B}" srcOrd="2" destOrd="0" presId="urn:microsoft.com/office/officeart/2005/8/layout/hList7"/>
    <dgm:cxn modelId="{97936AE1-007E-4CD1-87EA-B1183FB7F05D}" type="presParOf" srcId="{95C7F1FC-E05D-4E1A-BB8F-1AAD61F5023B}" destId="{9089CEA9-A0CC-4CF5-8DBD-00E441EB6576}" srcOrd="0" destOrd="0" presId="urn:microsoft.com/office/officeart/2005/8/layout/hList7"/>
    <dgm:cxn modelId="{ADF524BA-F0E6-4788-86C3-AA90B58A2EBC}" type="presParOf" srcId="{95C7F1FC-E05D-4E1A-BB8F-1AAD61F5023B}" destId="{F9E7A5C2-B5DF-43D6-B429-BF05FA13256F}" srcOrd="1" destOrd="0" presId="urn:microsoft.com/office/officeart/2005/8/layout/hList7"/>
    <dgm:cxn modelId="{E8C3D6CF-EC5F-42D3-8A0C-D8F6CC38B9A1}" type="presParOf" srcId="{95C7F1FC-E05D-4E1A-BB8F-1AAD61F5023B}" destId="{AAA11E98-FCB2-448D-B1C1-D9D4840AE20C}" srcOrd="2" destOrd="0" presId="urn:microsoft.com/office/officeart/2005/8/layout/hList7"/>
    <dgm:cxn modelId="{2C1EB5D4-8CB6-4A9E-BB5F-F31249A8BE42}" type="presParOf" srcId="{95C7F1FC-E05D-4E1A-BB8F-1AAD61F5023B}" destId="{45360B90-294A-40FB-91C0-1BD3CC9EAB59}" srcOrd="3" destOrd="0" presId="urn:microsoft.com/office/officeart/2005/8/layout/hList7"/>
    <dgm:cxn modelId="{19D0B11A-3F0E-4496-84B4-4C95EFC0080C}" type="presParOf" srcId="{8586E8A6-7304-40B4-9831-1DEAE7783CF4}" destId="{EFC5F020-E330-489E-825C-7620911ADA17}" srcOrd="3" destOrd="0" presId="urn:microsoft.com/office/officeart/2005/8/layout/hList7"/>
    <dgm:cxn modelId="{FA2B9871-1851-4D44-A71F-B6F224A47E39}" type="presParOf" srcId="{8586E8A6-7304-40B4-9831-1DEAE7783CF4}" destId="{E6C95DDD-1F5C-41EA-9FDF-9C5E8693C151}" srcOrd="4" destOrd="0" presId="urn:microsoft.com/office/officeart/2005/8/layout/hList7"/>
    <dgm:cxn modelId="{2D656CF5-28BA-423D-9490-8E1B31EBF572}" type="presParOf" srcId="{E6C95DDD-1F5C-41EA-9FDF-9C5E8693C151}" destId="{530636FD-E2EF-45AC-999F-78C3D428C70A}" srcOrd="0" destOrd="0" presId="urn:microsoft.com/office/officeart/2005/8/layout/hList7"/>
    <dgm:cxn modelId="{EF43E447-BF45-4260-8B1E-7985B3D98543}" type="presParOf" srcId="{E6C95DDD-1F5C-41EA-9FDF-9C5E8693C151}" destId="{11BCB43C-DD0B-479D-88D8-D98310BA971B}" srcOrd="1" destOrd="0" presId="urn:microsoft.com/office/officeart/2005/8/layout/hList7"/>
    <dgm:cxn modelId="{5DDB283C-8805-4023-80BB-312F7FAF3DF5}" type="presParOf" srcId="{E6C95DDD-1F5C-41EA-9FDF-9C5E8693C151}" destId="{D7E3DC50-07AC-4DEB-950F-CB85542A1BF3}" srcOrd="2" destOrd="0" presId="urn:microsoft.com/office/officeart/2005/8/layout/hList7"/>
    <dgm:cxn modelId="{2CD71D30-207D-4BB3-BA9C-93C482D601A2}" type="presParOf" srcId="{E6C95DDD-1F5C-41EA-9FDF-9C5E8693C151}" destId="{20A6545C-7917-4F45-B0BC-8EE5500A2F34}" srcOrd="3" destOrd="0" presId="urn:microsoft.com/office/officeart/2005/8/layout/hList7"/>
    <dgm:cxn modelId="{2FE3E61B-31C2-42E8-8BF1-70A7863989BC}" type="presParOf" srcId="{8586E8A6-7304-40B4-9831-1DEAE7783CF4}" destId="{B679D814-7908-4BF9-BD9A-C0B3BC36105F}" srcOrd="5" destOrd="0" presId="urn:microsoft.com/office/officeart/2005/8/layout/hList7"/>
    <dgm:cxn modelId="{1E7A3835-7D68-4524-9D20-140B370963F1}" type="presParOf" srcId="{8586E8A6-7304-40B4-9831-1DEAE7783CF4}" destId="{C8C1CAAC-2865-477A-A408-2277C3D1C490}" srcOrd="6" destOrd="0" presId="urn:microsoft.com/office/officeart/2005/8/layout/hList7"/>
    <dgm:cxn modelId="{440C0DF7-2991-4D82-9666-E8C7B8ED8B9D}" type="presParOf" srcId="{C8C1CAAC-2865-477A-A408-2277C3D1C490}" destId="{30921C3D-9825-4795-8BA5-8533426D4B28}" srcOrd="0" destOrd="0" presId="urn:microsoft.com/office/officeart/2005/8/layout/hList7"/>
    <dgm:cxn modelId="{D0DF67FE-FC7D-4B0D-B1C2-9985154EE206}" type="presParOf" srcId="{C8C1CAAC-2865-477A-A408-2277C3D1C490}" destId="{4E9D4AF2-9203-4C88-8036-6B1B88E5774C}" srcOrd="1" destOrd="0" presId="urn:microsoft.com/office/officeart/2005/8/layout/hList7"/>
    <dgm:cxn modelId="{940C3D88-57DD-41D7-A7E2-041D10B97715}" type="presParOf" srcId="{C8C1CAAC-2865-477A-A408-2277C3D1C490}" destId="{10021B60-9A52-439E-AE83-38591A4D11AC}" srcOrd="2" destOrd="0" presId="urn:microsoft.com/office/officeart/2005/8/layout/hList7"/>
    <dgm:cxn modelId="{03D46963-8F90-4A79-8B39-97F9C3267062}" type="presParOf" srcId="{C8C1CAAC-2865-477A-A408-2277C3D1C490}" destId="{D7427A66-A435-4378-A9C5-A03C1AF008F0}" srcOrd="3" destOrd="0" presId="urn:microsoft.com/office/officeart/2005/8/layout/hList7"/>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A247F5-7105-4DEC-ABE5-90B19E9B0106}" type="doc">
      <dgm:prSet loTypeId="urn:microsoft.com/office/officeart/2005/8/layout/venn1" loCatId="relationship" qsTypeId="urn:microsoft.com/office/officeart/2005/8/quickstyle/simple1" qsCatId="simple" csTypeId="urn:microsoft.com/office/officeart/2005/8/colors/accent1_4" csCatId="accent1" phldr="1"/>
      <dgm:spPr/>
      <dgm:t>
        <a:bodyPr/>
        <a:lstStyle/>
        <a:p>
          <a:endParaRPr lang="en-US"/>
        </a:p>
      </dgm:t>
    </dgm:pt>
    <dgm:pt modelId="{62E2BC41-FC14-4D98-8B75-023DC3A0EE83}">
      <dgm:prSet/>
      <dgm:spPr/>
      <dgm:t>
        <a:bodyPr/>
        <a:lstStyle/>
        <a:p>
          <a:pPr rtl="0"/>
          <a:r>
            <a:rPr lang="sr-Latn-ME" dirty="0"/>
            <a:t>Circa </a:t>
          </a:r>
          <a:r>
            <a:rPr lang="en-US" dirty="0"/>
            <a:t>10% (3,700) to 15% (5,550) of children from 0 to 6 years should require ECI services annually​</a:t>
          </a:r>
        </a:p>
      </dgm:t>
    </dgm:pt>
    <dgm:pt modelId="{1763FCCE-5A42-4A57-AEAC-A73D788D9314}" type="parTrans" cxnId="{9D02F0C8-CF7D-480F-A4F6-DAF7CE5D8AD9}">
      <dgm:prSet/>
      <dgm:spPr/>
      <dgm:t>
        <a:bodyPr/>
        <a:lstStyle/>
        <a:p>
          <a:endParaRPr lang="en-US"/>
        </a:p>
      </dgm:t>
    </dgm:pt>
    <dgm:pt modelId="{0E25E0C9-A655-4A92-8FFF-A596C80A345F}" type="sibTrans" cxnId="{9D02F0C8-CF7D-480F-A4F6-DAF7CE5D8AD9}">
      <dgm:prSet/>
      <dgm:spPr/>
      <dgm:t>
        <a:bodyPr/>
        <a:lstStyle/>
        <a:p>
          <a:endParaRPr lang="en-US"/>
        </a:p>
      </dgm:t>
    </dgm:pt>
    <dgm:pt modelId="{ACCA69DD-B8A6-467B-9C29-B67C484BAF23}">
      <dgm:prSet/>
      <dgm:spPr/>
      <dgm:t>
        <a:bodyPr/>
        <a:lstStyle/>
        <a:p>
          <a:pPr rtl="0"/>
          <a:r>
            <a:rPr lang="en-US" dirty="0"/>
            <a:t>universal system for systematic developmental monitoring and  screening and effective referrals to ECI services ​is missing in majority of countries</a:t>
          </a:r>
        </a:p>
      </dgm:t>
    </dgm:pt>
    <dgm:pt modelId="{E9A824C4-94A7-48A8-A5E1-A3CC1BBFDA7A}" type="parTrans" cxnId="{038463E7-3E3C-4F8B-8BE6-D5436387D5F2}">
      <dgm:prSet/>
      <dgm:spPr/>
      <dgm:t>
        <a:bodyPr/>
        <a:lstStyle/>
        <a:p>
          <a:endParaRPr lang="en-US"/>
        </a:p>
      </dgm:t>
    </dgm:pt>
    <dgm:pt modelId="{65F07BBF-430F-4771-80DA-0047C51ACD7B}" type="sibTrans" cxnId="{038463E7-3E3C-4F8B-8BE6-D5436387D5F2}">
      <dgm:prSet/>
      <dgm:spPr/>
      <dgm:t>
        <a:bodyPr/>
        <a:lstStyle/>
        <a:p>
          <a:endParaRPr lang="en-US"/>
        </a:p>
      </dgm:t>
    </dgm:pt>
    <dgm:pt modelId="{0066E3BF-37FD-4004-BD12-964FF74BD5E8}">
      <dgm:prSet/>
      <dgm:spPr/>
      <dgm:t>
        <a:bodyPr/>
        <a:lstStyle/>
        <a:p>
          <a:pPr rtl="0"/>
          <a:r>
            <a:rPr lang="en-GB" dirty="0"/>
            <a:t>Few service institutions and organisations conduct comprehensive developmental assessments. Assessments tend to be specialised, using a therapeutic disability approach rather than addressing balanced child development </a:t>
          </a:r>
          <a:r>
            <a:rPr lang="en-US" dirty="0"/>
            <a:t>​</a:t>
          </a:r>
        </a:p>
      </dgm:t>
    </dgm:pt>
    <dgm:pt modelId="{701741EE-0D27-425C-B690-7C11AADACD66}" type="parTrans" cxnId="{872E80CB-89DE-411F-9388-A5676C031977}">
      <dgm:prSet/>
      <dgm:spPr/>
      <dgm:t>
        <a:bodyPr/>
        <a:lstStyle/>
        <a:p>
          <a:endParaRPr lang="en-US"/>
        </a:p>
      </dgm:t>
    </dgm:pt>
    <dgm:pt modelId="{629FA4EF-C9D7-4DF6-B40E-697080CD912C}" type="sibTrans" cxnId="{872E80CB-89DE-411F-9388-A5676C031977}">
      <dgm:prSet/>
      <dgm:spPr/>
      <dgm:t>
        <a:bodyPr/>
        <a:lstStyle/>
        <a:p>
          <a:endParaRPr lang="en-US"/>
        </a:p>
      </dgm:t>
    </dgm:pt>
    <dgm:pt modelId="{E314A753-F403-47E8-9AE5-E71844396F71}">
      <dgm:prSet/>
      <dgm:spPr/>
      <dgm:t>
        <a:bodyPr/>
        <a:lstStyle/>
        <a:p>
          <a:pPr rtl="0"/>
          <a:r>
            <a:rPr lang="en-GB" dirty="0"/>
            <a:t>Few service providers develop Individualized Family Service Plans,  </a:t>
          </a:r>
          <a:endParaRPr lang="en-US" dirty="0"/>
        </a:p>
      </dgm:t>
    </dgm:pt>
    <dgm:pt modelId="{24508B49-2840-4385-8570-AF1C769D3028}" type="parTrans" cxnId="{6F95FD7F-636E-404E-98F2-DAA852BF99D8}">
      <dgm:prSet/>
      <dgm:spPr/>
      <dgm:t>
        <a:bodyPr/>
        <a:lstStyle/>
        <a:p>
          <a:endParaRPr lang="en-US"/>
        </a:p>
      </dgm:t>
    </dgm:pt>
    <dgm:pt modelId="{7C854327-A1AC-4FA7-851B-2FCC7ADCE73F}" type="sibTrans" cxnId="{6F95FD7F-636E-404E-98F2-DAA852BF99D8}">
      <dgm:prSet/>
      <dgm:spPr/>
      <dgm:t>
        <a:bodyPr/>
        <a:lstStyle/>
        <a:p>
          <a:endParaRPr lang="en-US"/>
        </a:p>
      </dgm:t>
    </dgm:pt>
    <dgm:pt modelId="{0C1EEA3A-5D86-4FC3-B4D4-2E182A76481C}">
      <dgm:prSet/>
      <dgm:spPr/>
      <dgm:t>
        <a:bodyPr/>
        <a:lstStyle/>
        <a:p>
          <a:pPr rtl="0"/>
          <a:r>
            <a:rPr lang="en-US" dirty="0"/>
            <a:t>Few service providers involve parents in ECI sessions; most still work mainly directly with the child​</a:t>
          </a:r>
        </a:p>
      </dgm:t>
    </dgm:pt>
    <dgm:pt modelId="{84D67772-62C5-4DEF-8F87-070949A74FF0}" type="parTrans" cxnId="{018F334D-BE04-4DF7-8C82-AB814D0367C5}">
      <dgm:prSet/>
      <dgm:spPr/>
      <dgm:t>
        <a:bodyPr/>
        <a:lstStyle/>
        <a:p>
          <a:endParaRPr lang="en-US"/>
        </a:p>
      </dgm:t>
    </dgm:pt>
    <dgm:pt modelId="{BC4538B4-AE20-437A-A492-EFA3D0BE7617}" type="sibTrans" cxnId="{018F334D-BE04-4DF7-8C82-AB814D0367C5}">
      <dgm:prSet/>
      <dgm:spPr/>
      <dgm:t>
        <a:bodyPr/>
        <a:lstStyle/>
        <a:p>
          <a:endParaRPr lang="en-US"/>
        </a:p>
      </dgm:t>
    </dgm:pt>
    <dgm:pt modelId="{AA92F58B-3A38-408D-AAE2-20C27F9CD438}">
      <dgm:prSet/>
      <dgm:spPr/>
      <dgm:t>
        <a:bodyPr/>
        <a:lstStyle/>
        <a:p>
          <a:pPr rtl="0"/>
          <a:r>
            <a:rPr lang="en-GB" dirty="0"/>
            <a:t>No continuous system of pre- and In-service training in ECI currently exists</a:t>
          </a:r>
          <a:endParaRPr lang="en-US" dirty="0"/>
        </a:p>
      </dgm:t>
    </dgm:pt>
    <dgm:pt modelId="{06C1FF34-F251-4157-8EA0-A4FE2AD58A37}" type="parTrans" cxnId="{43BB191D-54E1-4BB8-B7FF-F3EEB8CAF291}">
      <dgm:prSet/>
      <dgm:spPr/>
      <dgm:t>
        <a:bodyPr/>
        <a:lstStyle/>
        <a:p>
          <a:endParaRPr lang="en-US"/>
        </a:p>
      </dgm:t>
    </dgm:pt>
    <dgm:pt modelId="{FC42DA93-96BA-4C8F-B5B4-13F3D1CDDF25}" type="sibTrans" cxnId="{43BB191D-54E1-4BB8-B7FF-F3EEB8CAF291}">
      <dgm:prSet/>
      <dgm:spPr/>
      <dgm:t>
        <a:bodyPr/>
        <a:lstStyle/>
        <a:p>
          <a:endParaRPr lang="en-US"/>
        </a:p>
      </dgm:t>
    </dgm:pt>
    <dgm:pt modelId="{65C7ACE5-9CCE-456C-B659-A2BE030CFF3E}">
      <dgm:prSet/>
      <dgm:spPr/>
      <dgm:t>
        <a:bodyPr/>
        <a:lstStyle/>
        <a:p>
          <a:pPr rtl="0"/>
          <a:r>
            <a:rPr lang="en-US" dirty="0"/>
            <a:t>Supervision tends to be lacking in most of providers (institutions and NGOs) ​</a:t>
          </a:r>
        </a:p>
      </dgm:t>
    </dgm:pt>
    <dgm:pt modelId="{E29CE392-8CCD-48BE-A8FF-49AC5037658F}" type="parTrans" cxnId="{196FA915-D049-45DE-8321-854EEA4E2522}">
      <dgm:prSet/>
      <dgm:spPr/>
      <dgm:t>
        <a:bodyPr/>
        <a:lstStyle/>
        <a:p>
          <a:endParaRPr lang="en-US"/>
        </a:p>
      </dgm:t>
    </dgm:pt>
    <dgm:pt modelId="{C4A541FA-BF25-4BB3-B773-8436ED44C818}" type="sibTrans" cxnId="{196FA915-D049-45DE-8321-854EEA4E2522}">
      <dgm:prSet/>
      <dgm:spPr/>
      <dgm:t>
        <a:bodyPr/>
        <a:lstStyle/>
        <a:p>
          <a:endParaRPr lang="en-US"/>
        </a:p>
      </dgm:t>
    </dgm:pt>
    <dgm:pt modelId="{BC451001-925C-4F89-8F93-C29BDC54CAFC}">
      <dgm:prSet/>
      <dgm:spPr/>
      <dgm:t>
        <a:bodyPr/>
        <a:lstStyle/>
        <a:p>
          <a:endParaRPr lang="en-US"/>
        </a:p>
      </dgm:t>
    </dgm:pt>
    <dgm:pt modelId="{46EF8405-9713-4E9C-9160-FB0F0A32FEB1}" type="parTrans" cxnId="{E45F60D6-66FB-497F-B1AA-543029CDA22A}">
      <dgm:prSet/>
      <dgm:spPr/>
      <dgm:t>
        <a:bodyPr/>
        <a:lstStyle/>
        <a:p>
          <a:endParaRPr lang="en-US"/>
        </a:p>
      </dgm:t>
    </dgm:pt>
    <dgm:pt modelId="{EA3964EB-6757-4370-9A57-670AFEE4CB58}" type="sibTrans" cxnId="{E45F60D6-66FB-497F-B1AA-543029CDA22A}">
      <dgm:prSet/>
      <dgm:spPr/>
      <dgm:t>
        <a:bodyPr/>
        <a:lstStyle/>
        <a:p>
          <a:endParaRPr lang="en-US"/>
        </a:p>
      </dgm:t>
    </dgm:pt>
    <dgm:pt modelId="{FA650B85-6CD3-4006-9AD5-140122204233}">
      <dgm:prSet/>
      <dgm:spPr/>
      <dgm:t>
        <a:bodyPr/>
        <a:lstStyle/>
        <a:p>
          <a:endParaRPr lang="en-US"/>
        </a:p>
      </dgm:t>
    </dgm:pt>
    <dgm:pt modelId="{BB7AEBFD-357F-4F58-9775-4A1A5BBBC403}" type="parTrans" cxnId="{92595919-5CBB-4901-85E9-FD176809F5B7}">
      <dgm:prSet/>
      <dgm:spPr/>
      <dgm:t>
        <a:bodyPr/>
        <a:lstStyle/>
        <a:p>
          <a:endParaRPr lang="en-US"/>
        </a:p>
      </dgm:t>
    </dgm:pt>
    <dgm:pt modelId="{5C5E1B87-AAB7-46B7-B9A9-B2BB5466D586}" type="sibTrans" cxnId="{92595919-5CBB-4901-85E9-FD176809F5B7}">
      <dgm:prSet/>
      <dgm:spPr/>
      <dgm:t>
        <a:bodyPr/>
        <a:lstStyle/>
        <a:p>
          <a:endParaRPr lang="en-US"/>
        </a:p>
      </dgm:t>
    </dgm:pt>
    <dgm:pt modelId="{B031C6A4-91B9-4AF7-8E0A-CAB0CC507F2C}">
      <dgm:prSet/>
      <dgm:spPr/>
      <dgm:t>
        <a:bodyPr/>
        <a:lstStyle/>
        <a:p>
          <a:endParaRPr lang="en-US"/>
        </a:p>
      </dgm:t>
    </dgm:pt>
    <dgm:pt modelId="{F95B4086-6BC4-4530-A2F7-A93A74EC9CF7}" type="parTrans" cxnId="{620E64CD-5B7D-4B4B-B539-2F678818014C}">
      <dgm:prSet/>
      <dgm:spPr/>
      <dgm:t>
        <a:bodyPr/>
        <a:lstStyle/>
        <a:p>
          <a:endParaRPr lang="en-US"/>
        </a:p>
      </dgm:t>
    </dgm:pt>
    <dgm:pt modelId="{201B000C-277F-44C8-ACC2-B18B8F0C29FF}" type="sibTrans" cxnId="{620E64CD-5B7D-4B4B-B539-2F678818014C}">
      <dgm:prSet/>
      <dgm:spPr/>
      <dgm:t>
        <a:bodyPr/>
        <a:lstStyle/>
        <a:p>
          <a:endParaRPr lang="en-US"/>
        </a:p>
      </dgm:t>
    </dgm:pt>
    <dgm:pt modelId="{4F6142C4-9707-4621-8CB6-4C7B1D44760F}" type="pres">
      <dgm:prSet presAssocID="{9EA247F5-7105-4DEC-ABE5-90B19E9B0106}" presName="compositeShape" presStyleCnt="0">
        <dgm:presLayoutVars>
          <dgm:chMax val="7"/>
          <dgm:dir/>
          <dgm:resizeHandles val="exact"/>
        </dgm:presLayoutVars>
      </dgm:prSet>
      <dgm:spPr/>
    </dgm:pt>
    <dgm:pt modelId="{948659D0-F4C2-4AC9-A578-04EB9ECC1D9C}" type="pres">
      <dgm:prSet presAssocID="{62E2BC41-FC14-4D98-8B75-023DC3A0EE83}" presName="circ1" presStyleLbl="vennNode1" presStyleIdx="0" presStyleCnt="7"/>
      <dgm:spPr/>
    </dgm:pt>
    <dgm:pt modelId="{6AE1DF7A-35BC-4C3C-AE6F-BDD8C7DC4B79}" type="pres">
      <dgm:prSet presAssocID="{62E2BC41-FC14-4D98-8B75-023DC3A0EE83}" presName="circ1Tx" presStyleLbl="revTx" presStyleIdx="0" presStyleCnt="0">
        <dgm:presLayoutVars>
          <dgm:chMax val="0"/>
          <dgm:chPref val="0"/>
          <dgm:bulletEnabled val="1"/>
        </dgm:presLayoutVars>
      </dgm:prSet>
      <dgm:spPr/>
    </dgm:pt>
    <dgm:pt modelId="{0362DB4D-DD8E-403D-9B06-C74AFE0246F9}" type="pres">
      <dgm:prSet presAssocID="{ACCA69DD-B8A6-467B-9C29-B67C484BAF23}" presName="circ2" presStyleLbl="vennNode1" presStyleIdx="1" presStyleCnt="7"/>
      <dgm:spPr/>
    </dgm:pt>
    <dgm:pt modelId="{57C0F92F-9285-4730-8077-170FCB18BD9A}" type="pres">
      <dgm:prSet presAssocID="{ACCA69DD-B8A6-467B-9C29-B67C484BAF23}" presName="circ2Tx" presStyleLbl="revTx" presStyleIdx="0" presStyleCnt="0">
        <dgm:presLayoutVars>
          <dgm:chMax val="0"/>
          <dgm:chPref val="0"/>
          <dgm:bulletEnabled val="1"/>
        </dgm:presLayoutVars>
      </dgm:prSet>
      <dgm:spPr/>
    </dgm:pt>
    <dgm:pt modelId="{D09166B1-12F1-4DF3-A8F8-B4E63EBD3542}" type="pres">
      <dgm:prSet presAssocID="{0066E3BF-37FD-4004-BD12-964FF74BD5E8}" presName="circ3" presStyleLbl="vennNode1" presStyleIdx="2" presStyleCnt="7"/>
      <dgm:spPr/>
    </dgm:pt>
    <dgm:pt modelId="{FBBD6CBB-87B3-4FC0-AC66-42E2619777FD}" type="pres">
      <dgm:prSet presAssocID="{0066E3BF-37FD-4004-BD12-964FF74BD5E8}" presName="circ3Tx" presStyleLbl="revTx" presStyleIdx="0" presStyleCnt="0">
        <dgm:presLayoutVars>
          <dgm:chMax val="0"/>
          <dgm:chPref val="0"/>
          <dgm:bulletEnabled val="1"/>
        </dgm:presLayoutVars>
      </dgm:prSet>
      <dgm:spPr/>
    </dgm:pt>
    <dgm:pt modelId="{B784DFEC-EB16-47AB-B1C6-DE7BAACF22C2}" type="pres">
      <dgm:prSet presAssocID="{E314A753-F403-47E8-9AE5-E71844396F71}" presName="circ4" presStyleLbl="vennNode1" presStyleIdx="3" presStyleCnt="7"/>
      <dgm:spPr/>
    </dgm:pt>
    <dgm:pt modelId="{7F099269-A185-4FAB-8036-11A8EFA82788}" type="pres">
      <dgm:prSet presAssocID="{E314A753-F403-47E8-9AE5-E71844396F71}" presName="circ4Tx" presStyleLbl="revTx" presStyleIdx="0" presStyleCnt="0">
        <dgm:presLayoutVars>
          <dgm:chMax val="0"/>
          <dgm:chPref val="0"/>
          <dgm:bulletEnabled val="1"/>
        </dgm:presLayoutVars>
      </dgm:prSet>
      <dgm:spPr/>
    </dgm:pt>
    <dgm:pt modelId="{C579F03B-EFE8-4350-95C6-17E58135DBA3}" type="pres">
      <dgm:prSet presAssocID="{0C1EEA3A-5D86-4FC3-B4D4-2E182A76481C}" presName="circ5" presStyleLbl="vennNode1" presStyleIdx="4" presStyleCnt="7"/>
      <dgm:spPr/>
    </dgm:pt>
    <dgm:pt modelId="{456FF2A0-6D62-46AC-A81E-8073BAC9F84E}" type="pres">
      <dgm:prSet presAssocID="{0C1EEA3A-5D86-4FC3-B4D4-2E182A76481C}" presName="circ5Tx" presStyleLbl="revTx" presStyleIdx="0" presStyleCnt="0">
        <dgm:presLayoutVars>
          <dgm:chMax val="0"/>
          <dgm:chPref val="0"/>
          <dgm:bulletEnabled val="1"/>
        </dgm:presLayoutVars>
      </dgm:prSet>
      <dgm:spPr/>
    </dgm:pt>
    <dgm:pt modelId="{FDAF8B3E-FA64-4E15-A5AA-857FFAF809AD}" type="pres">
      <dgm:prSet presAssocID="{AA92F58B-3A38-408D-AAE2-20C27F9CD438}" presName="circ6" presStyleLbl="vennNode1" presStyleIdx="5" presStyleCnt="7"/>
      <dgm:spPr/>
    </dgm:pt>
    <dgm:pt modelId="{E33E0FDF-6A45-4C8F-A914-B6A8E7C9359D}" type="pres">
      <dgm:prSet presAssocID="{AA92F58B-3A38-408D-AAE2-20C27F9CD438}" presName="circ6Tx" presStyleLbl="revTx" presStyleIdx="0" presStyleCnt="0">
        <dgm:presLayoutVars>
          <dgm:chMax val="0"/>
          <dgm:chPref val="0"/>
          <dgm:bulletEnabled val="1"/>
        </dgm:presLayoutVars>
      </dgm:prSet>
      <dgm:spPr/>
    </dgm:pt>
    <dgm:pt modelId="{8167A316-A690-4109-8E95-500119200FED}" type="pres">
      <dgm:prSet presAssocID="{65C7ACE5-9CCE-456C-B659-A2BE030CFF3E}" presName="circ7" presStyleLbl="vennNode1" presStyleIdx="6" presStyleCnt="7"/>
      <dgm:spPr/>
    </dgm:pt>
    <dgm:pt modelId="{15B17D98-CA42-4462-ABD0-46253504314B}" type="pres">
      <dgm:prSet presAssocID="{65C7ACE5-9CCE-456C-B659-A2BE030CFF3E}" presName="circ7Tx" presStyleLbl="revTx" presStyleIdx="0" presStyleCnt="0">
        <dgm:presLayoutVars>
          <dgm:chMax val="0"/>
          <dgm:chPref val="0"/>
          <dgm:bulletEnabled val="1"/>
        </dgm:presLayoutVars>
      </dgm:prSet>
      <dgm:spPr/>
    </dgm:pt>
  </dgm:ptLst>
  <dgm:cxnLst>
    <dgm:cxn modelId="{196FA915-D049-45DE-8321-854EEA4E2522}" srcId="{9EA247F5-7105-4DEC-ABE5-90B19E9B0106}" destId="{65C7ACE5-9CCE-456C-B659-A2BE030CFF3E}" srcOrd="6" destOrd="0" parTransId="{E29CE392-8CCD-48BE-A8FF-49AC5037658F}" sibTransId="{C4A541FA-BF25-4BB3-B773-8436ED44C818}"/>
    <dgm:cxn modelId="{92595919-5CBB-4901-85E9-FD176809F5B7}" srcId="{9EA247F5-7105-4DEC-ABE5-90B19E9B0106}" destId="{FA650B85-6CD3-4006-9AD5-140122204233}" srcOrd="8" destOrd="0" parTransId="{BB7AEBFD-357F-4F58-9775-4A1A5BBBC403}" sibTransId="{5C5E1B87-AAB7-46B7-B9A9-B2BB5466D586}"/>
    <dgm:cxn modelId="{43BB191D-54E1-4BB8-B7FF-F3EEB8CAF291}" srcId="{9EA247F5-7105-4DEC-ABE5-90B19E9B0106}" destId="{AA92F58B-3A38-408D-AAE2-20C27F9CD438}" srcOrd="5" destOrd="0" parTransId="{06C1FF34-F251-4157-8EA0-A4FE2AD58A37}" sibTransId="{FC42DA93-96BA-4C8F-B5B4-13F3D1CDDF25}"/>
    <dgm:cxn modelId="{EF3D8A21-9746-4C3D-9A06-0223758A8D0C}" type="presOf" srcId="{E314A753-F403-47E8-9AE5-E71844396F71}" destId="{7F099269-A185-4FAB-8036-11A8EFA82788}" srcOrd="0" destOrd="0" presId="urn:microsoft.com/office/officeart/2005/8/layout/venn1"/>
    <dgm:cxn modelId="{742B4C30-0C42-494A-A2B5-B4DCFE013844}" type="presOf" srcId="{ACCA69DD-B8A6-467B-9C29-B67C484BAF23}" destId="{57C0F92F-9285-4730-8077-170FCB18BD9A}" srcOrd="0" destOrd="0" presId="urn:microsoft.com/office/officeart/2005/8/layout/venn1"/>
    <dgm:cxn modelId="{018F334D-BE04-4DF7-8C82-AB814D0367C5}" srcId="{9EA247F5-7105-4DEC-ABE5-90B19E9B0106}" destId="{0C1EEA3A-5D86-4FC3-B4D4-2E182A76481C}" srcOrd="4" destOrd="0" parTransId="{84D67772-62C5-4DEF-8F87-070949A74FF0}" sibTransId="{BC4538B4-AE20-437A-A492-EFA3D0BE7617}"/>
    <dgm:cxn modelId="{3191ED7B-40E3-4AA8-B94D-E88E9242DFD9}" type="presOf" srcId="{62E2BC41-FC14-4D98-8B75-023DC3A0EE83}" destId="{6AE1DF7A-35BC-4C3C-AE6F-BDD8C7DC4B79}" srcOrd="0" destOrd="0" presId="urn:microsoft.com/office/officeart/2005/8/layout/venn1"/>
    <dgm:cxn modelId="{6F95FD7F-636E-404E-98F2-DAA852BF99D8}" srcId="{9EA247F5-7105-4DEC-ABE5-90B19E9B0106}" destId="{E314A753-F403-47E8-9AE5-E71844396F71}" srcOrd="3" destOrd="0" parTransId="{24508B49-2840-4385-8570-AF1C769D3028}" sibTransId="{7C854327-A1AC-4FA7-851B-2FCC7ADCE73F}"/>
    <dgm:cxn modelId="{A2A91796-7FA9-437D-B390-1F7E2881BEA3}" type="presOf" srcId="{AA92F58B-3A38-408D-AAE2-20C27F9CD438}" destId="{E33E0FDF-6A45-4C8F-A914-B6A8E7C9359D}" srcOrd="0" destOrd="0" presId="urn:microsoft.com/office/officeart/2005/8/layout/venn1"/>
    <dgm:cxn modelId="{E4DA0CC3-5BBA-4A22-ABD4-506FB0AD5E75}" type="presOf" srcId="{65C7ACE5-9CCE-456C-B659-A2BE030CFF3E}" destId="{15B17D98-CA42-4462-ABD0-46253504314B}" srcOrd="0" destOrd="0" presId="urn:microsoft.com/office/officeart/2005/8/layout/venn1"/>
    <dgm:cxn modelId="{7289F4C4-5A9E-4DEB-A6F0-FD1261494C38}" type="presOf" srcId="{0C1EEA3A-5D86-4FC3-B4D4-2E182A76481C}" destId="{456FF2A0-6D62-46AC-A81E-8073BAC9F84E}" srcOrd="0" destOrd="0" presId="urn:microsoft.com/office/officeart/2005/8/layout/venn1"/>
    <dgm:cxn modelId="{9D02F0C8-CF7D-480F-A4F6-DAF7CE5D8AD9}" srcId="{9EA247F5-7105-4DEC-ABE5-90B19E9B0106}" destId="{62E2BC41-FC14-4D98-8B75-023DC3A0EE83}" srcOrd="0" destOrd="0" parTransId="{1763FCCE-5A42-4A57-AEAC-A73D788D9314}" sibTransId="{0E25E0C9-A655-4A92-8FFF-A596C80A345F}"/>
    <dgm:cxn modelId="{872E80CB-89DE-411F-9388-A5676C031977}" srcId="{9EA247F5-7105-4DEC-ABE5-90B19E9B0106}" destId="{0066E3BF-37FD-4004-BD12-964FF74BD5E8}" srcOrd="2" destOrd="0" parTransId="{701741EE-0D27-425C-B690-7C11AADACD66}" sibTransId="{629FA4EF-C9D7-4DF6-B40E-697080CD912C}"/>
    <dgm:cxn modelId="{620E64CD-5B7D-4B4B-B539-2F678818014C}" srcId="{9EA247F5-7105-4DEC-ABE5-90B19E9B0106}" destId="{B031C6A4-91B9-4AF7-8E0A-CAB0CC507F2C}" srcOrd="9" destOrd="0" parTransId="{F95B4086-6BC4-4530-A2F7-A93A74EC9CF7}" sibTransId="{201B000C-277F-44C8-ACC2-B18B8F0C29FF}"/>
    <dgm:cxn modelId="{E22EE8CD-2431-40F8-A669-E1D4A6C5CAD9}" type="presOf" srcId="{0066E3BF-37FD-4004-BD12-964FF74BD5E8}" destId="{FBBD6CBB-87B3-4FC0-AC66-42E2619777FD}" srcOrd="0" destOrd="0" presId="urn:microsoft.com/office/officeart/2005/8/layout/venn1"/>
    <dgm:cxn modelId="{E45F60D6-66FB-497F-B1AA-543029CDA22A}" srcId="{9EA247F5-7105-4DEC-ABE5-90B19E9B0106}" destId="{BC451001-925C-4F89-8F93-C29BDC54CAFC}" srcOrd="7" destOrd="0" parTransId="{46EF8405-9713-4E9C-9160-FB0F0A32FEB1}" sibTransId="{EA3964EB-6757-4370-9A57-670AFEE4CB58}"/>
    <dgm:cxn modelId="{E2AFD9E3-E4D0-49EC-9B47-CEF647E60736}" type="presOf" srcId="{9EA247F5-7105-4DEC-ABE5-90B19E9B0106}" destId="{4F6142C4-9707-4621-8CB6-4C7B1D44760F}" srcOrd="0" destOrd="0" presId="urn:microsoft.com/office/officeart/2005/8/layout/venn1"/>
    <dgm:cxn modelId="{038463E7-3E3C-4F8B-8BE6-D5436387D5F2}" srcId="{9EA247F5-7105-4DEC-ABE5-90B19E9B0106}" destId="{ACCA69DD-B8A6-467B-9C29-B67C484BAF23}" srcOrd="1" destOrd="0" parTransId="{E9A824C4-94A7-48A8-A5E1-A3CC1BBFDA7A}" sibTransId="{65F07BBF-430F-4771-80DA-0047C51ACD7B}"/>
    <dgm:cxn modelId="{6E933E00-488D-4AD0-B46B-BE21BA177A82}" type="presParOf" srcId="{4F6142C4-9707-4621-8CB6-4C7B1D44760F}" destId="{948659D0-F4C2-4AC9-A578-04EB9ECC1D9C}" srcOrd="0" destOrd="0" presId="urn:microsoft.com/office/officeart/2005/8/layout/venn1"/>
    <dgm:cxn modelId="{74D1C25B-2952-4E89-92E1-912137E3E3CC}" type="presParOf" srcId="{4F6142C4-9707-4621-8CB6-4C7B1D44760F}" destId="{6AE1DF7A-35BC-4C3C-AE6F-BDD8C7DC4B79}" srcOrd="1" destOrd="0" presId="urn:microsoft.com/office/officeart/2005/8/layout/venn1"/>
    <dgm:cxn modelId="{EA08FEF6-824D-4CF9-8E4C-1C436491D73E}" type="presParOf" srcId="{4F6142C4-9707-4621-8CB6-4C7B1D44760F}" destId="{0362DB4D-DD8E-403D-9B06-C74AFE0246F9}" srcOrd="2" destOrd="0" presId="urn:microsoft.com/office/officeart/2005/8/layout/venn1"/>
    <dgm:cxn modelId="{CA52FB86-624F-4D9C-9C6A-B03B71D6939C}" type="presParOf" srcId="{4F6142C4-9707-4621-8CB6-4C7B1D44760F}" destId="{57C0F92F-9285-4730-8077-170FCB18BD9A}" srcOrd="3" destOrd="0" presId="urn:microsoft.com/office/officeart/2005/8/layout/venn1"/>
    <dgm:cxn modelId="{208B043E-01F9-4B40-9085-94EAB923B63C}" type="presParOf" srcId="{4F6142C4-9707-4621-8CB6-4C7B1D44760F}" destId="{D09166B1-12F1-4DF3-A8F8-B4E63EBD3542}" srcOrd="4" destOrd="0" presId="urn:microsoft.com/office/officeart/2005/8/layout/venn1"/>
    <dgm:cxn modelId="{7D4E27F2-1A5C-47CC-8EC7-75D7A7E04F37}" type="presParOf" srcId="{4F6142C4-9707-4621-8CB6-4C7B1D44760F}" destId="{FBBD6CBB-87B3-4FC0-AC66-42E2619777FD}" srcOrd="5" destOrd="0" presId="urn:microsoft.com/office/officeart/2005/8/layout/venn1"/>
    <dgm:cxn modelId="{75666CDC-B3CA-4B58-B36B-0253C20ED4E0}" type="presParOf" srcId="{4F6142C4-9707-4621-8CB6-4C7B1D44760F}" destId="{B784DFEC-EB16-47AB-B1C6-DE7BAACF22C2}" srcOrd="6" destOrd="0" presId="urn:microsoft.com/office/officeart/2005/8/layout/venn1"/>
    <dgm:cxn modelId="{10DD35EB-D7AB-4A3D-94AD-044CF5424AB9}" type="presParOf" srcId="{4F6142C4-9707-4621-8CB6-4C7B1D44760F}" destId="{7F099269-A185-4FAB-8036-11A8EFA82788}" srcOrd="7" destOrd="0" presId="urn:microsoft.com/office/officeart/2005/8/layout/venn1"/>
    <dgm:cxn modelId="{32C34D99-CD74-4FB2-B3E1-68ECEEBED327}" type="presParOf" srcId="{4F6142C4-9707-4621-8CB6-4C7B1D44760F}" destId="{C579F03B-EFE8-4350-95C6-17E58135DBA3}" srcOrd="8" destOrd="0" presId="urn:microsoft.com/office/officeart/2005/8/layout/venn1"/>
    <dgm:cxn modelId="{5903C599-8208-49EE-A11A-F5364A0768B3}" type="presParOf" srcId="{4F6142C4-9707-4621-8CB6-4C7B1D44760F}" destId="{456FF2A0-6D62-46AC-A81E-8073BAC9F84E}" srcOrd="9" destOrd="0" presId="urn:microsoft.com/office/officeart/2005/8/layout/venn1"/>
    <dgm:cxn modelId="{3B790308-57E4-4A63-B8F4-72ED45C05DE0}" type="presParOf" srcId="{4F6142C4-9707-4621-8CB6-4C7B1D44760F}" destId="{FDAF8B3E-FA64-4E15-A5AA-857FFAF809AD}" srcOrd="10" destOrd="0" presId="urn:microsoft.com/office/officeart/2005/8/layout/venn1"/>
    <dgm:cxn modelId="{A431AD34-8189-478B-BD9A-842F510CC05A}" type="presParOf" srcId="{4F6142C4-9707-4621-8CB6-4C7B1D44760F}" destId="{E33E0FDF-6A45-4C8F-A914-B6A8E7C9359D}" srcOrd="11" destOrd="0" presId="urn:microsoft.com/office/officeart/2005/8/layout/venn1"/>
    <dgm:cxn modelId="{8C9EF862-2A17-4130-8F65-657C48E9461C}" type="presParOf" srcId="{4F6142C4-9707-4621-8CB6-4C7B1D44760F}" destId="{8167A316-A690-4109-8E95-500119200FED}" srcOrd="12" destOrd="0" presId="urn:microsoft.com/office/officeart/2005/8/layout/venn1"/>
    <dgm:cxn modelId="{F901D960-D21F-4B78-A3E9-F12F086DC659}" type="presParOf" srcId="{4F6142C4-9707-4621-8CB6-4C7B1D44760F}" destId="{15B17D98-CA42-4462-ABD0-46253504314B}"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59944F-02AF-4BE3-B836-0EE8734E9E9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418F6518-FEEC-4D9F-B42B-9ABDDB3927B6}">
      <dgm:prSet phldrT="[Text]" custT="1"/>
      <dgm:spPr/>
      <dgm:t>
        <a:bodyPr/>
        <a:lstStyle/>
        <a:p>
          <a:r>
            <a:rPr lang="en-US" sz="1800" b="1" dirty="0">
              <a:solidFill>
                <a:srgbClr val="FFFF00"/>
              </a:solidFill>
              <a:latin typeface="Open Sans" panose="020B0606030504020204" pitchFamily="34" charset="0"/>
              <a:ea typeface="Open Sans" panose="020B0606030504020204" pitchFamily="34" charset="0"/>
              <a:cs typeface="Open Sans" panose="020B0606030504020204" pitchFamily="34" charset="0"/>
            </a:rPr>
            <a:t>NATIONAL MODEL OF SERVICE PROVISION</a:t>
          </a:r>
        </a:p>
      </dgm:t>
    </dgm:pt>
    <dgm:pt modelId="{76F6495F-139E-4258-8EB9-169696741221}" type="parTrans" cxnId="{FAD9A823-4F61-4DF9-9B8C-1D4BEA4C4012}">
      <dgm:prSet/>
      <dgm:spPr/>
      <dgm:t>
        <a:bodyPr/>
        <a:lstStyle/>
        <a:p>
          <a:endParaRPr lang="en-US"/>
        </a:p>
      </dgm:t>
    </dgm:pt>
    <dgm:pt modelId="{846B23F6-46ED-4BEB-AE79-340C0E831083}" type="sibTrans" cxnId="{FAD9A823-4F61-4DF9-9B8C-1D4BEA4C4012}">
      <dgm:prSet/>
      <dgm:spPr/>
      <dgm:t>
        <a:bodyPr/>
        <a:lstStyle/>
        <a:p>
          <a:endParaRPr lang="en-US">
            <a:solidFill>
              <a:schemeClr val="tx1"/>
            </a:solidFill>
          </a:endParaRPr>
        </a:p>
      </dgm:t>
    </dgm:pt>
    <dgm:pt modelId="{E8B001FB-552D-4780-9EA8-24CACA74D148}">
      <dgm:prSet phldrT="[Text]" custT="1"/>
      <dgm:spPr/>
      <dgm: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CLEAR COMPETENCES OF NATIONAL AND LOCAL GOVERNMENT </a:t>
          </a:r>
        </a:p>
      </dgm:t>
    </dgm:pt>
    <dgm:pt modelId="{8A96075F-AEAF-40F4-8AD2-7ADEB2CEF1E2}" type="parTrans" cxnId="{98602B7A-CE2E-416C-8940-6C677ACC2E58}">
      <dgm:prSet/>
      <dgm:spPr/>
      <dgm:t>
        <a:bodyPr/>
        <a:lstStyle/>
        <a:p>
          <a:endParaRPr lang="en-US"/>
        </a:p>
      </dgm:t>
    </dgm:pt>
    <dgm:pt modelId="{58814A8D-F6AE-453C-88E9-CFDCC3D82D6F}" type="sibTrans" cxnId="{98602B7A-CE2E-416C-8940-6C677ACC2E58}">
      <dgm:prSet/>
      <dgm:spPr/>
      <dgm:t>
        <a:bodyPr/>
        <a:lstStyle/>
        <a:p>
          <a:endParaRPr lang="en-US">
            <a:solidFill>
              <a:schemeClr val="tx1"/>
            </a:solidFill>
          </a:endParaRPr>
        </a:p>
      </dgm:t>
    </dgm:pt>
    <dgm:pt modelId="{C32B3150-83DA-4D48-9261-EC1BCF3594F9}">
      <dgm:prSet phldrT="[Text]" custT="1"/>
      <dgm:spPr/>
      <dgm: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ALL IN ONE GOVERNMENT PROCESSES AND TOOLS   </a:t>
          </a:r>
        </a:p>
      </dgm:t>
    </dgm:pt>
    <dgm:pt modelId="{CAD7D784-7C31-453A-8B65-04492A4638D2}" type="parTrans" cxnId="{86AD2B1E-5BBE-4CD3-A617-3DB0589A6111}">
      <dgm:prSet/>
      <dgm:spPr/>
      <dgm:t>
        <a:bodyPr/>
        <a:lstStyle/>
        <a:p>
          <a:endParaRPr lang="en-US"/>
        </a:p>
      </dgm:t>
    </dgm:pt>
    <dgm:pt modelId="{1CDB0399-951F-4471-A2BA-3D0F79733040}" type="sibTrans" cxnId="{86AD2B1E-5BBE-4CD3-A617-3DB0589A6111}">
      <dgm:prSet/>
      <dgm:spPr/>
      <dgm:t>
        <a:bodyPr/>
        <a:lstStyle/>
        <a:p>
          <a:endParaRPr lang="en-US">
            <a:solidFill>
              <a:schemeClr val="tx1"/>
            </a:solidFill>
          </a:endParaRPr>
        </a:p>
      </dgm:t>
    </dgm:pt>
    <dgm:pt modelId="{984EB2B4-6437-47D2-8E9D-776973FF10CD}">
      <dgm:prSet phldrT="[Text]" custT="1"/>
      <dgm:spPr/>
      <dgm:t>
        <a:bodyPr/>
        <a:lstStyle/>
        <a:p>
          <a:r>
            <a:rPr lang="en-US" sz="1050" b="1" dirty="0">
              <a:latin typeface="Open Sans" panose="020B0606030504020204" pitchFamily="34" charset="0"/>
              <a:ea typeface="Open Sans" panose="020B0606030504020204" pitchFamily="34" charset="0"/>
              <a:cs typeface="Open Sans" panose="020B0606030504020204" pitchFamily="34" charset="0"/>
            </a:rPr>
            <a:t>PROFESSIONAL EDUCATION AND TRAINING  </a:t>
          </a:r>
        </a:p>
      </dgm:t>
    </dgm:pt>
    <dgm:pt modelId="{7B5E446E-AEAE-4498-B5B5-48E7C350C735}" type="parTrans" cxnId="{6062DB2C-A384-4399-B157-F86EA83ED6DB}">
      <dgm:prSet/>
      <dgm:spPr/>
      <dgm:t>
        <a:bodyPr/>
        <a:lstStyle/>
        <a:p>
          <a:endParaRPr lang="en-US"/>
        </a:p>
      </dgm:t>
    </dgm:pt>
    <dgm:pt modelId="{CB4F68E2-C741-44D5-887D-D9F21018EE7A}" type="sibTrans" cxnId="{6062DB2C-A384-4399-B157-F86EA83ED6DB}">
      <dgm:prSet/>
      <dgm:spPr/>
      <dgm:t>
        <a:bodyPr/>
        <a:lstStyle/>
        <a:p>
          <a:endParaRPr lang="en-US">
            <a:solidFill>
              <a:schemeClr val="tx1"/>
            </a:solidFill>
          </a:endParaRPr>
        </a:p>
      </dgm:t>
    </dgm:pt>
    <dgm:pt modelId="{FA67BE8A-18EA-40CB-A280-16BD911CFC92}">
      <dgm:prSet phldrT="[Text]" custT="1"/>
      <dgm:spPr/>
      <dgm:t>
        <a:bodyPr/>
        <a:lstStyle/>
        <a:p>
          <a:r>
            <a:rPr lang="en-US" sz="1050" b="1" dirty="0">
              <a:latin typeface="Open Sans" panose="020B0606030504020204" pitchFamily="34" charset="0"/>
              <a:ea typeface="Open Sans" panose="020B0606030504020204" pitchFamily="34" charset="0"/>
              <a:cs typeface="Open Sans" panose="020B0606030504020204" pitchFamily="34" charset="0"/>
            </a:rPr>
            <a:t>MOBILIZATION OF FAMILY RESOURCES  </a:t>
          </a:r>
        </a:p>
      </dgm:t>
    </dgm:pt>
    <dgm:pt modelId="{C7DC7B81-1050-4C4B-B9D5-9858B07CE4D5}" type="parTrans" cxnId="{85341C58-8197-4EE4-959B-1AEBB9D54BB5}">
      <dgm:prSet/>
      <dgm:spPr/>
      <dgm:t>
        <a:bodyPr/>
        <a:lstStyle/>
        <a:p>
          <a:endParaRPr lang="en-US"/>
        </a:p>
      </dgm:t>
    </dgm:pt>
    <dgm:pt modelId="{559C3CC5-D177-4330-95C6-22C3F2D3717C}" type="sibTrans" cxnId="{85341C58-8197-4EE4-959B-1AEBB9D54BB5}">
      <dgm:prSet/>
      <dgm:spPr/>
      <dgm:t>
        <a:bodyPr/>
        <a:lstStyle/>
        <a:p>
          <a:endParaRPr lang="en-US">
            <a:solidFill>
              <a:schemeClr val="tx1"/>
            </a:solidFill>
          </a:endParaRPr>
        </a:p>
      </dgm:t>
    </dgm:pt>
    <dgm:pt modelId="{94C192F2-8E69-4F6D-A91E-A995C53F4D81}">
      <dgm:prSet phldrT="[Text]" custT="1"/>
      <dgm:spPr/>
      <dgm: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EMPOWERING FAMILIES (INCREASE INFORMATION AND ACCOUNTABILITY)</a:t>
          </a:r>
        </a:p>
      </dgm:t>
    </dgm:pt>
    <dgm:pt modelId="{863F84AB-4920-4B35-84D6-A6BB8D954AB0}" type="parTrans" cxnId="{B1BD6051-DBF6-4991-9B2B-9E145EE9155F}">
      <dgm:prSet/>
      <dgm:spPr/>
      <dgm:t>
        <a:bodyPr/>
        <a:lstStyle/>
        <a:p>
          <a:endParaRPr lang="en-US"/>
        </a:p>
      </dgm:t>
    </dgm:pt>
    <dgm:pt modelId="{8FD846BB-FA90-408E-A583-F7F8274D137D}" type="sibTrans" cxnId="{B1BD6051-DBF6-4991-9B2B-9E145EE9155F}">
      <dgm:prSet/>
      <dgm:spPr/>
      <dgm:t>
        <a:bodyPr/>
        <a:lstStyle/>
        <a:p>
          <a:endParaRPr lang="en-US">
            <a:solidFill>
              <a:schemeClr val="tx1"/>
            </a:solidFill>
          </a:endParaRPr>
        </a:p>
      </dgm:t>
    </dgm:pt>
    <dgm:pt modelId="{2EC7C27D-C07C-4273-BD1D-28BB273780CC}">
      <dgm:prSet phldrT="[Text]" custT="1"/>
      <dgm:spPr/>
      <dgm:t>
        <a:bodyPr/>
        <a:lstStyle/>
        <a:p>
          <a:r>
            <a:rPr lang="en-US" sz="1050" b="1" dirty="0">
              <a:latin typeface="Open Sans" panose="020B0606030504020204" pitchFamily="34" charset="0"/>
              <a:ea typeface="Open Sans" panose="020B0606030504020204" pitchFamily="34" charset="0"/>
              <a:cs typeface="Open Sans" panose="020B0606030504020204" pitchFamily="34" charset="0"/>
            </a:rPr>
            <a:t>ESTABLISHING THE NATIONAL REFERRAL SYSTEM (INCLUDING EARLY IDENTIFICATION</a:t>
          </a:r>
          <a:r>
            <a:rPr lang="en-US" sz="1000" b="1" dirty="0">
              <a:latin typeface="Open Sans" panose="020B0606030504020204" pitchFamily="34" charset="0"/>
              <a:ea typeface="Open Sans" panose="020B0606030504020204" pitchFamily="34" charset="0"/>
              <a:cs typeface="Open Sans" panose="020B0606030504020204" pitchFamily="34" charset="0"/>
            </a:rPr>
            <a:t>)</a:t>
          </a:r>
        </a:p>
      </dgm:t>
    </dgm:pt>
    <dgm:pt modelId="{3DEEEFE2-BBE3-4534-B7A4-DB0BA26AB99A}" type="parTrans" cxnId="{621AD7B8-F039-4DF9-AE19-AA7687023CE7}">
      <dgm:prSet/>
      <dgm:spPr/>
      <dgm:t>
        <a:bodyPr/>
        <a:lstStyle/>
        <a:p>
          <a:endParaRPr lang="en-US"/>
        </a:p>
      </dgm:t>
    </dgm:pt>
    <dgm:pt modelId="{88876AD1-ED70-4A1F-BB9E-1B0679928FE1}" type="sibTrans" cxnId="{621AD7B8-F039-4DF9-AE19-AA7687023CE7}">
      <dgm:prSet/>
      <dgm:spPr/>
      <dgm:t>
        <a:bodyPr/>
        <a:lstStyle/>
        <a:p>
          <a:endParaRPr lang="en-US">
            <a:solidFill>
              <a:schemeClr val="tx1"/>
            </a:solidFill>
          </a:endParaRPr>
        </a:p>
      </dgm:t>
    </dgm:pt>
    <dgm:pt modelId="{069B7AAF-805C-495B-A87D-26A6DA9A98A4}">
      <dgm:prSet phldrT="[Text]" custT="1"/>
      <dgm:spPr/>
      <dgm:t>
        <a:bodyPr/>
        <a:lstStyle/>
        <a:p>
          <a:r>
            <a:rPr lang="en-US" sz="1800" b="1" dirty="0">
              <a:solidFill>
                <a:srgbClr val="FFFF00"/>
              </a:solidFill>
              <a:latin typeface="Open Sans" panose="020B0606030504020204" pitchFamily="34" charset="0"/>
              <a:ea typeface="Open Sans" panose="020B0606030504020204" pitchFamily="34" charset="0"/>
              <a:cs typeface="Open Sans" panose="020B0606030504020204" pitchFamily="34" charset="0"/>
            </a:rPr>
            <a:t>STRONG STANDARDS OF SERVICE PROVISION</a:t>
          </a:r>
        </a:p>
      </dgm:t>
    </dgm:pt>
    <dgm:pt modelId="{B5FD47F5-4E09-4B40-A226-F12D1088AEAD}" type="parTrans" cxnId="{459DED4F-24AD-496E-BA11-0074BADD276F}">
      <dgm:prSet/>
      <dgm:spPr/>
      <dgm:t>
        <a:bodyPr/>
        <a:lstStyle/>
        <a:p>
          <a:endParaRPr lang="en-US"/>
        </a:p>
      </dgm:t>
    </dgm:pt>
    <dgm:pt modelId="{58C8D0DE-462A-4F77-A4E9-9E6FF6B0B9C7}" type="sibTrans" cxnId="{459DED4F-24AD-496E-BA11-0074BADD276F}">
      <dgm:prSet/>
      <dgm:spPr/>
      <dgm:t>
        <a:bodyPr/>
        <a:lstStyle/>
        <a:p>
          <a:endParaRPr lang="en-US"/>
        </a:p>
      </dgm:t>
    </dgm:pt>
    <dgm:pt modelId="{8C2FBC96-D264-4A49-8AA9-AF012DFBF68F}">
      <dgm:prSet phldrT="[Text]" custT="1"/>
      <dgm:spPr/>
      <dgm:t>
        <a:bodyPr/>
        <a:lstStyle/>
        <a:p>
          <a:r>
            <a:rPr lang="en-US" sz="1050" b="1" dirty="0">
              <a:latin typeface="Open Sans" panose="020B0606030504020204" pitchFamily="34" charset="0"/>
              <a:ea typeface="Open Sans" panose="020B0606030504020204" pitchFamily="34" charset="0"/>
              <a:cs typeface="Open Sans" panose="020B0606030504020204" pitchFamily="34" charset="0"/>
            </a:rPr>
            <a:t>SHIFTING THE APPROACH TOWARDS FAMILIES (FAMILY FIRST)</a:t>
          </a:r>
        </a:p>
      </dgm:t>
    </dgm:pt>
    <dgm:pt modelId="{373A4111-1AB0-4301-9499-09FD9AB12940}" type="sibTrans" cxnId="{58B29DF5-49F4-4E33-B75E-313BD136C263}">
      <dgm:prSet/>
      <dgm:spPr/>
      <dgm:t>
        <a:bodyPr/>
        <a:lstStyle/>
        <a:p>
          <a:endParaRPr lang="en-US">
            <a:solidFill>
              <a:schemeClr val="tx1"/>
            </a:solidFill>
          </a:endParaRPr>
        </a:p>
      </dgm:t>
    </dgm:pt>
    <dgm:pt modelId="{44C54F69-A7BF-4F26-90EF-AA8ABBE4EAE7}" type="parTrans" cxnId="{58B29DF5-49F4-4E33-B75E-313BD136C263}">
      <dgm:prSet/>
      <dgm:spPr/>
      <dgm:t>
        <a:bodyPr/>
        <a:lstStyle/>
        <a:p>
          <a:endParaRPr lang="en-US"/>
        </a:p>
      </dgm:t>
    </dgm:pt>
    <dgm:pt modelId="{4E1FAAE4-DE00-4CC8-8443-CD23E748975A}" type="pres">
      <dgm:prSet presAssocID="{B859944F-02AF-4BE3-B836-0EE8734E9E92}" presName="Name0" presStyleCnt="0">
        <dgm:presLayoutVars>
          <dgm:dir/>
          <dgm:resizeHandles/>
        </dgm:presLayoutVars>
      </dgm:prSet>
      <dgm:spPr/>
    </dgm:pt>
    <dgm:pt modelId="{EF36B224-94F1-4F10-9C2B-5B65B028C00C}" type="pres">
      <dgm:prSet presAssocID="{418F6518-FEEC-4D9F-B42B-9ABDDB3927B6}" presName="compNode" presStyleCnt="0"/>
      <dgm:spPr/>
    </dgm:pt>
    <dgm:pt modelId="{A40583B5-D33D-43C6-A22B-F37BB4086D10}" type="pres">
      <dgm:prSet presAssocID="{418F6518-FEEC-4D9F-B42B-9ABDDB3927B6}" presName="dummyConnPt" presStyleCnt="0"/>
      <dgm:spPr/>
    </dgm:pt>
    <dgm:pt modelId="{BD65DEAF-4A63-40A1-A348-904B0050A7DC}" type="pres">
      <dgm:prSet presAssocID="{418F6518-FEEC-4D9F-B42B-9ABDDB3927B6}" presName="node" presStyleLbl="node1" presStyleIdx="0" presStyleCnt="9">
        <dgm:presLayoutVars>
          <dgm:bulletEnabled val="1"/>
        </dgm:presLayoutVars>
      </dgm:prSet>
      <dgm:spPr/>
    </dgm:pt>
    <dgm:pt modelId="{D3B0BB10-66D0-48B6-888F-7CB847675420}" type="pres">
      <dgm:prSet presAssocID="{846B23F6-46ED-4BEB-AE79-340C0E831083}" presName="sibTrans" presStyleLbl="bgSibTrans2D1" presStyleIdx="0" presStyleCnt="8"/>
      <dgm:spPr/>
    </dgm:pt>
    <dgm:pt modelId="{246F83C6-8BDC-4871-92F5-00DA8C724FEA}" type="pres">
      <dgm:prSet presAssocID="{E8B001FB-552D-4780-9EA8-24CACA74D148}" presName="compNode" presStyleCnt="0"/>
      <dgm:spPr/>
    </dgm:pt>
    <dgm:pt modelId="{7D05C259-9617-4FB8-9404-3A176D33D711}" type="pres">
      <dgm:prSet presAssocID="{E8B001FB-552D-4780-9EA8-24CACA74D148}" presName="dummyConnPt" presStyleCnt="0"/>
      <dgm:spPr/>
    </dgm:pt>
    <dgm:pt modelId="{1103EEED-A57D-4EF8-94D4-93BE92E4571C}" type="pres">
      <dgm:prSet presAssocID="{E8B001FB-552D-4780-9EA8-24CACA74D148}" presName="node" presStyleLbl="node1" presStyleIdx="1" presStyleCnt="9">
        <dgm:presLayoutVars>
          <dgm:bulletEnabled val="1"/>
        </dgm:presLayoutVars>
      </dgm:prSet>
      <dgm:spPr/>
    </dgm:pt>
    <dgm:pt modelId="{6C73226F-0D35-404A-A2E5-F3DE533C75E8}" type="pres">
      <dgm:prSet presAssocID="{58814A8D-F6AE-453C-88E9-CFDCC3D82D6F}" presName="sibTrans" presStyleLbl="bgSibTrans2D1" presStyleIdx="1" presStyleCnt="8"/>
      <dgm:spPr/>
    </dgm:pt>
    <dgm:pt modelId="{09D9F663-1212-4A04-A3B0-F853DFC1882A}" type="pres">
      <dgm:prSet presAssocID="{C32B3150-83DA-4D48-9261-EC1BCF3594F9}" presName="compNode" presStyleCnt="0"/>
      <dgm:spPr/>
    </dgm:pt>
    <dgm:pt modelId="{CAF279F7-E394-4F16-9555-ED368FF8E856}" type="pres">
      <dgm:prSet presAssocID="{C32B3150-83DA-4D48-9261-EC1BCF3594F9}" presName="dummyConnPt" presStyleCnt="0"/>
      <dgm:spPr/>
    </dgm:pt>
    <dgm:pt modelId="{DDBC400F-5C78-41DB-BB92-08E85E974EF4}" type="pres">
      <dgm:prSet presAssocID="{C32B3150-83DA-4D48-9261-EC1BCF3594F9}" presName="node" presStyleLbl="node1" presStyleIdx="2" presStyleCnt="9">
        <dgm:presLayoutVars>
          <dgm:bulletEnabled val="1"/>
        </dgm:presLayoutVars>
      </dgm:prSet>
      <dgm:spPr/>
    </dgm:pt>
    <dgm:pt modelId="{ED2CFB7F-729A-40CE-875E-5FAC4D46EA29}" type="pres">
      <dgm:prSet presAssocID="{1CDB0399-951F-4471-A2BA-3D0F79733040}" presName="sibTrans" presStyleLbl="bgSibTrans2D1" presStyleIdx="2" presStyleCnt="8"/>
      <dgm:spPr/>
    </dgm:pt>
    <dgm:pt modelId="{48C71C0E-0703-4A22-9624-56B19AA14646}" type="pres">
      <dgm:prSet presAssocID="{984EB2B4-6437-47D2-8E9D-776973FF10CD}" presName="compNode" presStyleCnt="0"/>
      <dgm:spPr/>
    </dgm:pt>
    <dgm:pt modelId="{B0587C3B-3C1D-443E-A3BC-7158FF04D2E3}" type="pres">
      <dgm:prSet presAssocID="{984EB2B4-6437-47D2-8E9D-776973FF10CD}" presName="dummyConnPt" presStyleCnt="0"/>
      <dgm:spPr/>
    </dgm:pt>
    <dgm:pt modelId="{E8F540FE-2656-4296-8DB0-B7D5FEE76554}" type="pres">
      <dgm:prSet presAssocID="{984EB2B4-6437-47D2-8E9D-776973FF10CD}" presName="node" presStyleLbl="node1" presStyleIdx="3" presStyleCnt="9">
        <dgm:presLayoutVars>
          <dgm:bulletEnabled val="1"/>
        </dgm:presLayoutVars>
      </dgm:prSet>
      <dgm:spPr/>
    </dgm:pt>
    <dgm:pt modelId="{5CF1EB16-2245-47E1-86F9-C63D4ED10EC3}" type="pres">
      <dgm:prSet presAssocID="{CB4F68E2-C741-44D5-887D-D9F21018EE7A}" presName="sibTrans" presStyleLbl="bgSibTrans2D1" presStyleIdx="3" presStyleCnt="8"/>
      <dgm:spPr/>
    </dgm:pt>
    <dgm:pt modelId="{8F970A2E-1290-4281-884F-9E5707D215E9}" type="pres">
      <dgm:prSet presAssocID="{FA67BE8A-18EA-40CB-A280-16BD911CFC92}" presName="compNode" presStyleCnt="0"/>
      <dgm:spPr/>
    </dgm:pt>
    <dgm:pt modelId="{7911A9EF-516D-4365-9AAD-85AE79EF6FA1}" type="pres">
      <dgm:prSet presAssocID="{FA67BE8A-18EA-40CB-A280-16BD911CFC92}" presName="dummyConnPt" presStyleCnt="0"/>
      <dgm:spPr/>
    </dgm:pt>
    <dgm:pt modelId="{3DCF13F4-619C-4AC4-84A5-FE75F1636AC2}" type="pres">
      <dgm:prSet presAssocID="{FA67BE8A-18EA-40CB-A280-16BD911CFC92}" presName="node" presStyleLbl="node1" presStyleIdx="4" presStyleCnt="9">
        <dgm:presLayoutVars>
          <dgm:bulletEnabled val="1"/>
        </dgm:presLayoutVars>
      </dgm:prSet>
      <dgm:spPr/>
    </dgm:pt>
    <dgm:pt modelId="{B70EB52D-6910-412A-BA15-E7C49DD792B1}" type="pres">
      <dgm:prSet presAssocID="{559C3CC5-D177-4330-95C6-22C3F2D3717C}" presName="sibTrans" presStyleLbl="bgSibTrans2D1" presStyleIdx="4" presStyleCnt="8"/>
      <dgm:spPr/>
    </dgm:pt>
    <dgm:pt modelId="{F6854045-06E6-4301-AC72-F97A568B97F7}" type="pres">
      <dgm:prSet presAssocID="{94C192F2-8E69-4F6D-A91E-A995C53F4D81}" presName="compNode" presStyleCnt="0"/>
      <dgm:spPr/>
    </dgm:pt>
    <dgm:pt modelId="{BE32ABBF-CDB8-4F01-A374-3063E6884269}" type="pres">
      <dgm:prSet presAssocID="{94C192F2-8E69-4F6D-A91E-A995C53F4D81}" presName="dummyConnPt" presStyleCnt="0"/>
      <dgm:spPr/>
    </dgm:pt>
    <dgm:pt modelId="{C0509784-399F-463E-AEAC-818083FDAAE3}" type="pres">
      <dgm:prSet presAssocID="{94C192F2-8E69-4F6D-A91E-A995C53F4D81}" presName="node" presStyleLbl="node1" presStyleIdx="5" presStyleCnt="9">
        <dgm:presLayoutVars>
          <dgm:bulletEnabled val="1"/>
        </dgm:presLayoutVars>
      </dgm:prSet>
      <dgm:spPr/>
    </dgm:pt>
    <dgm:pt modelId="{6AB175E6-E8AA-4A7D-9B01-8F01A0D1BB75}" type="pres">
      <dgm:prSet presAssocID="{8FD846BB-FA90-408E-A583-F7F8274D137D}" presName="sibTrans" presStyleLbl="bgSibTrans2D1" presStyleIdx="5" presStyleCnt="8"/>
      <dgm:spPr/>
    </dgm:pt>
    <dgm:pt modelId="{8A965933-3F49-4269-AE26-5A58E2035265}" type="pres">
      <dgm:prSet presAssocID="{8C2FBC96-D264-4A49-8AA9-AF012DFBF68F}" presName="compNode" presStyleCnt="0"/>
      <dgm:spPr/>
    </dgm:pt>
    <dgm:pt modelId="{5BDE6AD0-B70D-4425-AD53-0DEBC7284354}" type="pres">
      <dgm:prSet presAssocID="{8C2FBC96-D264-4A49-8AA9-AF012DFBF68F}" presName="dummyConnPt" presStyleCnt="0"/>
      <dgm:spPr/>
    </dgm:pt>
    <dgm:pt modelId="{9EC2485A-AC5B-432D-8A16-96DC1FD3B6FE}" type="pres">
      <dgm:prSet presAssocID="{8C2FBC96-D264-4A49-8AA9-AF012DFBF68F}" presName="node" presStyleLbl="node1" presStyleIdx="6" presStyleCnt="9">
        <dgm:presLayoutVars>
          <dgm:bulletEnabled val="1"/>
        </dgm:presLayoutVars>
      </dgm:prSet>
      <dgm:spPr/>
    </dgm:pt>
    <dgm:pt modelId="{ED850D62-38E6-4118-B0C7-CCA3B5E74822}" type="pres">
      <dgm:prSet presAssocID="{373A4111-1AB0-4301-9499-09FD9AB12940}" presName="sibTrans" presStyleLbl="bgSibTrans2D1" presStyleIdx="6" presStyleCnt="8"/>
      <dgm:spPr/>
    </dgm:pt>
    <dgm:pt modelId="{C6E3739F-5D59-46C8-92C6-C07E14654E77}" type="pres">
      <dgm:prSet presAssocID="{2EC7C27D-C07C-4273-BD1D-28BB273780CC}" presName="compNode" presStyleCnt="0"/>
      <dgm:spPr/>
    </dgm:pt>
    <dgm:pt modelId="{18018D8E-B0A0-4E29-BA50-E298AD6160E6}" type="pres">
      <dgm:prSet presAssocID="{2EC7C27D-C07C-4273-BD1D-28BB273780CC}" presName="dummyConnPt" presStyleCnt="0"/>
      <dgm:spPr/>
    </dgm:pt>
    <dgm:pt modelId="{334FD653-94D5-49B1-961E-65F3CE4BDAA6}" type="pres">
      <dgm:prSet presAssocID="{2EC7C27D-C07C-4273-BD1D-28BB273780CC}" presName="node" presStyleLbl="node1" presStyleIdx="7" presStyleCnt="9">
        <dgm:presLayoutVars>
          <dgm:bulletEnabled val="1"/>
        </dgm:presLayoutVars>
      </dgm:prSet>
      <dgm:spPr/>
    </dgm:pt>
    <dgm:pt modelId="{D1F7331D-9CFD-4E28-9EFD-85A545D68400}" type="pres">
      <dgm:prSet presAssocID="{88876AD1-ED70-4A1F-BB9E-1B0679928FE1}" presName="sibTrans" presStyleLbl="bgSibTrans2D1" presStyleIdx="7" presStyleCnt="8"/>
      <dgm:spPr/>
    </dgm:pt>
    <dgm:pt modelId="{5A31F0D4-A725-4F9E-A057-28875CA247D7}" type="pres">
      <dgm:prSet presAssocID="{069B7AAF-805C-495B-A87D-26A6DA9A98A4}" presName="compNode" presStyleCnt="0"/>
      <dgm:spPr/>
    </dgm:pt>
    <dgm:pt modelId="{C5BAEC9C-A2DC-4A5D-B9AF-7DC38DB5D44A}" type="pres">
      <dgm:prSet presAssocID="{069B7AAF-805C-495B-A87D-26A6DA9A98A4}" presName="dummyConnPt" presStyleCnt="0"/>
      <dgm:spPr/>
    </dgm:pt>
    <dgm:pt modelId="{CA767ACB-FE56-4F52-A92D-5B9563D7B242}" type="pres">
      <dgm:prSet presAssocID="{069B7AAF-805C-495B-A87D-26A6DA9A98A4}" presName="node" presStyleLbl="node1" presStyleIdx="8" presStyleCnt="9">
        <dgm:presLayoutVars>
          <dgm:bulletEnabled val="1"/>
        </dgm:presLayoutVars>
      </dgm:prSet>
      <dgm:spPr/>
    </dgm:pt>
  </dgm:ptLst>
  <dgm:cxnLst>
    <dgm:cxn modelId="{86AD2B1E-5BBE-4CD3-A617-3DB0589A6111}" srcId="{B859944F-02AF-4BE3-B836-0EE8734E9E92}" destId="{C32B3150-83DA-4D48-9261-EC1BCF3594F9}" srcOrd="2" destOrd="0" parTransId="{CAD7D784-7C31-453A-8B65-04492A4638D2}" sibTransId="{1CDB0399-951F-4471-A2BA-3D0F79733040}"/>
    <dgm:cxn modelId="{3A37D022-4ED2-43EB-A762-74633FF224D8}" type="presOf" srcId="{984EB2B4-6437-47D2-8E9D-776973FF10CD}" destId="{E8F540FE-2656-4296-8DB0-B7D5FEE76554}" srcOrd="0" destOrd="0" presId="urn:microsoft.com/office/officeart/2005/8/layout/bProcess4"/>
    <dgm:cxn modelId="{FAD9A823-4F61-4DF9-9B8C-1D4BEA4C4012}" srcId="{B859944F-02AF-4BE3-B836-0EE8734E9E92}" destId="{418F6518-FEEC-4D9F-B42B-9ABDDB3927B6}" srcOrd="0" destOrd="0" parTransId="{76F6495F-139E-4258-8EB9-169696741221}" sibTransId="{846B23F6-46ED-4BEB-AE79-340C0E831083}"/>
    <dgm:cxn modelId="{3E67D928-A2E2-45EB-B3CA-F5FCA16FDC25}" type="presOf" srcId="{CB4F68E2-C741-44D5-887D-D9F21018EE7A}" destId="{5CF1EB16-2245-47E1-86F9-C63D4ED10EC3}" srcOrd="0" destOrd="0" presId="urn:microsoft.com/office/officeart/2005/8/layout/bProcess4"/>
    <dgm:cxn modelId="{6062DB2C-A384-4399-B157-F86EA83ED6DB}" srcId="{B859944F-02AF-4BE3-B836-0EE8734E9E92}" destId="{984EB2B4-6437-47D2-8E9D-776973FF10CD}" srcOrd="3" destOrd="0" parTransId="{7B5E446E-AEAE-4498-B5B5-48E7C350C735}" sibTransId="{CB4F68E2-C741-44D5-887D-D9F21018EE7A}"/>
    <dgm:cxn modelId="{5A33833E-7A1D-4595-BBAC-434AE202F10A}" type="presOf" srcId="{069B7AAF-805C-495B-A87D-26A6DA9A98A4}" destId="{CA767ACB-FE56-4F52-A92D-5B9563D7B242}" srcOrd="0" destOrd="0" presId="urn:microsoft.com/office/officeart/2005/8/layout/bProcess4"/>
    <dgm:cxn modelId="{165F3960-896D-4163-9B5C-3915F7FC08A9}" type="presOf" srcId="{94C192F2-8E69-4F6D-A91E-A995C53F4D81}" destId="{C0509784-399F-463E-AEAC-818083FDAAE3}" srcOrd="0" destOrd="0" presId="urn:microsoft.com/office/officeart/2005/8/layout/bProcess4"/>
    <dgm:cxn modelId="{86D6E462-B568-47F5-B25E-6100D09142B2}" type="presOf" srcId="{8FD846BB-FA90-408E-A583-F7F8274D137D}" destId="{6AB175E6-E8AA-4A7D-9B01-8F01A0D1BB75}" srcOrd="0" destOrd="0" presId="urn:microsoft.com/office/officeart/2005/8/layout/bProcess4"/>
    <dgm:cxn modelId="{68BBF143-F5B3-4554-8833-D74B64DB79DF}" type="presOf" srcId="{373A4111-1AB0-4301-9499-09FD9AB12940}" destId="{ED850D62-38E6-4118-B0C7-CCA3B5E74822}" srcOrd="0" destOrd="0" presId="urn:microsoft.com/office/officeart/2005/8/layout/bProcess4"/>
    <dgm:cxn modelId="{A87A8045-D261-4FBD-BF6D-74A01F94A8E5}" type="presOf" srcId="{846B23F6-46ED-4BEB-AE79-340C0E831083}" destId="{D3B0BB10-66D0-48B6-888F-7CB847675420}" srcOrd="0" destOrd="0" presId="urn:microsoft.com/office/officeart/2005/8/layout/bProcess4"/>
    <dgm:cxn modelId="{2ED86A47-B60F-4F4F-97E4-EBA127D69BBA}" type="presOf" srcId="{B859944F-02AF-4BE3-B836-0EE8734E9E92}" destId="{4E1FAAE4-DE00-4CC8-8443-CD23E748975A}" srcOrd="0" destOrd="0" presId="urn:microsoft.com/office/officeart/2005/8/layout/bProcess4"/>
    <dgm:cxn modelId="{C6007D47-956C-4286-806C-30F74EBD7870}" type="presOf" srcId="{C32B3150-83DA-4D48-9261-EC1BCF3594F9}" destId="{DDBC400F-5C78-41DB-BB92-08E85E974EF4}" srcOrd="0" destOrd="0" presId="urn:microsoft.com/office/officeart/2005/8/layout/bProcess4"/>
    <dgm:cxn modelId="{459DED4F-24AD-496E-BA11-0074BADD276F}" srcId="{B859944F-02AF-4BE3-B836-0EE8734E9E92}" destId="{069B7AAF-805C-495B-A87D-26A6DA9A98A4}" srcOrd="8" destOrd="0" parTransId="{B5FD47F5-4E09-4B40-A226-F12D1088AEAD}" sibTransId="{58C8D0DE-462A-4F77-A4E9-9E6FF6B0B9C7}"/>
    <dgm:cxn modelId="{B1BD6051-DBF6-4991-9B2B-9E145EE9155F}" srcId="{B859944F-02AF-4BE3-B836-0EE8734E9E92}" destId="{94C192F2-8E69-4F6D-A91E-A995C53F4D81}" srcOrd="5" destOrd="0" parTransId="{863F84AB-4920-4B35-84D6-A6BB8D954AB0}" sibTransId="{8FD846BB-FA90-408E-A583-F7F8274D137D}"/>
    <dgm:cxn modelId="{C3D0B075-C7CD-4CF6-959C-7733E2A5F765}" type="presOf" srcId="{1CDB0399-951F-4471-A2BA-3D0F79733040}" destId="{ED2CFB7F-729A-40CE-875E-5FAC4D46EA29}" srcOrd="0" destOrd="0" presId="urn:microsoft.com/office/officeart/2005/8/layout/bProcess4"/>
    <dgm:cxn modelId="{85341C58-8197-4EE4-959B-1AEBB9D54BB5}" srcId="{B859944F-02AF-4BE3-B836-0EE8734E9E92}" destId="{FA67BE8A-18EA-40CB-A280-16BD911CFC92}" srcOrd="4" destOrd="0" parTransId="{C7DC7B81-1050-4C4B-B9D5-9858B07CE4D5}" sibTransId="{559C3CC5-D177-4330-95C6-22C3F2D3717C}"/>
    <dgm:cxn modelId="{98602B7A-CE2E-416C-8940-6C677ACC2E58}" srcId="{B859944F-02AF-4BE3-B836-0EE8734E9E92}" destId="{E8B001FB-552D-4780-9EA8-24CACA74D148}" srcOrd="1" destOrd="0" parTransId="{8A96075F-AEAF-40F4-8AD2-7ADEB2CEF1E2}" sibTransId="{58814A8D-F6AE-453C-88E9-CFDCC3D82D6F}"/>
    <dgm:cxn modelId="{D604A87C-AB1B-42D6-B4A7-81B134DD2740}" type="presOf" srcId="{418F6518-FEEC-4D9F-B42B-9ABDDB3927B6}" destId="{BD65DEAF-4A63-40A1-A348-904B0050A7DC}" srcOrd="0" destOrd="0" presId="urn:microsoft.com/office/officeart/2005/8/layout/bProcess4"/>
    <dgm:cxn modelId="{D7B7DEA9-14B1-4117-85F6-B4E3B6ED0954}" type="presOf" srcId="{559C3CC5-D177-4330-95C6-22C3F2D3717C}" destId="{B70EB52D-6910-412A-BA15-E7C49DD792B1}" srcOrd="0" destOrd="0" presId="urn:microsoft.com/office/officeart/2005/8/layout/bProcess4"/>
    <dgm:cxn modelId="{621AD7B8-F039-4DF9-AE19-AA7687023CE7}" srcId="{B859944F-02AF-4BE3-B836-0EE8734E9E92}" destId="{2EC7C27D-C07C-4273-BD1D-28BB273780CC}" srcOrd="7" destOrd="0" parTransId="{3DEEEFE2-BBE3-4534-B7A4-DB0BA26AB99A}" sibTransId="{88876AD1-ED70-4A1F-BB9E-1B0679928FE1}"/>
    <dgm:cxn modelId="{D22D95BA-3D62-4CFB-8186-8EAC960C027A}" type="presOf" srcId="{2EC7C27D-C07C-4273-BD1D-28BB273780CC}" destId="{334FD653-94D5-49B1-961E-65F3CE4BDAA6}" srcOrd="0" destOrd="0" presId="urn:microsoft.com/office/officeart/2005/8/layout/bProcess4"/>
    <dgm:cxn modelId="{665359BB-1E35-420F-B988-AE288DDDC60A}" type="presOf" srcId="{E8B001FB-552D-4780-9EA8-24CACA74D148}" destId="{1103EEED-A57D-4EF8-94D4-93BE92E4571C}" srcOrd="0" destOrd="0" presId="urn:microsoft.com/office/officeart/2005/8/layout/bProcess4"/>
    <dgm:cxn modelId="{1965AEC7-D324-4B7E-89E9-A9C809C00A03}" type="presOf" srcId="{58814A8D-F6AE-453C-88E9-CFDCC3D82D6F}" destId="{6C73226F-0D35-404A-A2E5-F3DE533C75E8}" srcOrd="0" destOrd="0" presId="urn:microsoft.com/office/officeart/2005/8/layout/bProcess4"/>
    <dgm:cxn modelId="{A3F07FF0-090B-4F02-8DDC-ADBB79D40085}" type="presOf" srcId="{8C2FBC96-D264-4A49-8AA9-AF012DFBF68F}" destId="{9EC2485A-AC5B-432D-8A16-96DC1FD3B6FE}" srcOrd="0" destOrd="0" presId="urn:microsoft.com/office/officeart/2005/8/layout/bProcess4"/>
    <dgm:cxn modelId="{5F4B8EF4-AE1A-4F5E-8A13-488F850ED14C}" type="presOf" srcId="{FA67BE8A-18EA-40CB-A280-16BD911CFC92}" destId="{3DCF13F4-619C-4AC4-84A5-FE75F1636AC2}" srcOrd="0" destOrd="0" presId="urn:microsoft.com/office/officeart/2005/8/layout/bProcess4"/>
    <dgm:cxn modelId="{58B29DF5-49F4-4E33-B75E-313BD136C263}" srcId="{B859944F-02AF-4BE3-B836-0EE8734E9E92}" destId="{8C2FBC96-D264-4A49-8AA9-AF012DFBF68F}" srcOrd="6" destOrd="0" parTransId="{44C54F69-A7BF-4F26-90EF-AA8ABBE4EAE7}" sibTransId="{373A4111-1AB0-4301-9499-09FD9AB12940}"/>
    <dgm:cxn modelId="{4B23B8F6-F1F4-4C4B-BE60-A590218E6CB1}" type="presOf" srcId="{88876AD1-ED70-4A1F-BB9E-1B0679928FE1}" destId="{D1F7331D-9CFD-4E28-9EFD-85A545D68400}" srcOrd="0" destOrd="0" presId="urn:microsoft.com/office/officeart/2005/8/layout/bProcess4"/>
    <dgm:cxn modelId="{52A09B96-89F2-4B3F-A786-A001B45DC6D5}" type="presParOf" srcId="{4E1FAAE4-DE00-4CC8-8443-CD23E748975A}" destId="{EF36B224-94F1-4F10-9C2B-5B65B028C00C}" srcOrd="0" destOrd="0" presId="urn:microsoft.com/office/officeart/2005/8/layout/bProcess4"/>
    <dgm:cxn modelId="{F6DF8ACB-6D6F-43F7-90A3-ADC09B4F6A85}" type="presParOf" srcId="{EF36B224-94F1-4F10-9C2B-5B65B028C00C}" destId="{A40583B5-D33D-43C6-A22B-F37BB4086D10}" srcOrd="0" destOrd="0" presId="urn:microsoft.com/office/officeart/2005/8/layout/bProcess4"/>
    <dgm:cxn modelId="{5F293CE7-0130-4C72-966D-B6EC564F7964}" type="presParOf" srcId="{EF36B224-94F1-4F10-9C2B-5B65B028C00C}" destId="{BD65DEAF-4A63-40A1-A348-904B0050A7DC}" srcOrd="1" destOrd="0" presId="urn:microsoft.com/office/officeart/2005/8/layout/bProcess4"/>
    <dgm:cxn modelId="{F54C4C2F-692E-489D-AF44-AB022CE39773}" type="presParOf" srcId="{4E1FAAE4-DE00-4CC8-8443-CD23E748975A}" destId="{D3B0BB10-66D0-48B6-888F-7CB847675420}" srcOrd="1" destOrd="0" presId="urn:microsoft.com/office/officeart/2005/8/layout/bProcess4"/>
    <dgm:cxn modelId="{1C3B9BD7-1F5E-4320-8127-56471DE05D51}" type="presParOf" srcId="{4E1FAAE4-DE00-4CC8-8443-CD23E748975A}" destId="{246F83C6-8BDC-4871-92F5-00DA8C724FEA}" srcOrd="2" destOrd="0" presId="urn:microsoft.com/office/officeart/2005/8/layout/bProcess4"/>
    <dgm:cxn modelId="{5D971302-AD9F-44FE-AC71-81F0E992C909}" type="presParOf" srcId="{246F83C6-8BDC-4871-92F5-00DA8C724FEA}" destId="{7D05C259-9617-4FB8-9404-3A176D33D711}" srcOrd="0" destOrd="0" presId="urn:microsoft.com/office/officeart/2005/8/layout/bProcess4"/>
    <dgm:cxn modelId="{0A08BB6C-BCC3-4A10-9144-8F486F7A47E6}" type="presParOf" srcId="{246F83C6-8BDC-4871-92F5-00DA8C724FEA}" destId="{1103EEED-A57D-4EF8-94D4-93BE92E4571C}" srcOrd="1" destOrd="0" presId="urn:microsoft.com/office/officeart/2005/8/layout/bProcess4"/>
    <dgm:cxn modelId="{1F0E3C12-55BD-4D64-9629-27260A16019E}" type="presParOf" srcId="{4E1FAAE4-DE00-4CC8-8443-CD23E748975A}" destId="{6C73226F-0D35-404A-A2E5-F3DE533C75E8}" srcOrd="3" destOrd="0" presId="urn:microsoft.com/office/officeart/2005/8/layout/bProcess4"/>
    <dgm:cxn modelId="{39AC5DDD-4B9E-4615-ACBA-CF714E06663E}" type="presParOf" srcId="{4E1FAAE4-DE00-4CC8-8443-CD23E748975A}" destId="{09D9F663-1212-4A04-A3B0-F853DFC1882A}" srcOrd="4" destOrd="0" presId="urn:microsoft.com/office/officeart/2005/8/layout/bProcess4"/>
    <dgm:cxn modelId="{C1AF9A36-53E1-4431-9C37-FC4EC851B03C}" type="presParOf" srcId="{09D9F663-1212-4A04-A3B0-F853DFC1882A}" destId="{CAF279F7-E394-4F16-9555-ED368FF8E856}" srcOrd="0" destOrd="0" presId="urn:microsoft.com/office/officeart/2005/8/layout/bProcess4"/>
    <dgm:cxn modelId="{C2DC661D-BC2E-4F1D-A47D-CC00A1CD4D98}" type="presParOf" srcId="{09D9F663-1212-4A04-A3B0-F853DFC1882A}" destId="{DDBC400F-5C78-41DB-BB92-08E85E974EF4}" srcOrd="1" destOrd="0" presId="urn:microsoft.com/office/officeart/2005/8/layout/bProcess4"/>
    <dgm:cxn modelId="{42C52875-342F-4100-B683-D721E797C15D}" type="presParOf" srcId="{4E1FAAE4-DE00-4CC8-8443-CD23E748975A}" destId="{ED2CFB7F-729A-40CE-875E-5FAC4D46EA29}" srcOrd="5" destOrd="0" presId="urn:microsoft.com/office/officeart/2005/8/layout/bProcess4"/>
    <dgm:cxn modelId="{88114C7B-1155-4AA0-8166-4989E908EB75}" type="presParOf" srcId="{4E1FAAE4-DE00-4CC8-8443-CD23E748975A}" destId="{48C71C0E-0703-4A22-9624-56B19AA14646}" srcOrd="6" destOrd="0" presId="urn:microsoft.com/office/officeart/2005/8/layout/bProcess4"/>
    <dgm:cxn modelId="{0A509908-9375-4275-9E2E-09EA357C0EAB}" type="presParOf" srcId="{48C71C0E-0703-4A22-9624-56B19AA14646}" destId="{B0587C3B-3C1D-443E-A3BC-7158FF04D2E3}" srcOrd="0" destOrd="0" presId="urn:microsoft.com/office/officeart/2005/8/layout/bProcess4"/>
    <dgm:cxn modelId="{0A4C3618-705E-47A3-992F-E87705786BAE}" type="presParOf" srcId="{48C71C0E-0703-4A22-9624-56B19AA14646}" destId="{E8F540FE-2656-4296-8DB0-B7D5FEE76554}" srcOrd="1" destOrd="0" presId="urn:microsoft.com/office/officeart/2005/8/layout/bProcess4"/>
    <dgm:cxn modelId="{A09C9585-FD56-4390-A2D7-F8A35846A7BC}" type="presParOf" srcId="{4E1FAAE4-DE00-4CC8-8443-CD23E748975A}" destId="{5CF1EB16-2245-47E1-86F9-C63D4ED10EC3}" srcOrd="7" destOrd="0" presId="urn:microsoft.com/office/officeart/2005/8/layout/bProcess4"/>
    <dgm:cxn modelId="{5D1D2C59-EAC1-4FC1-9CF0-8409E1903F4D}" type="presParOf" srcId="{4E1FAAE4-DE00-4CC8-8443-CD23E748975A}" destId="{8F970A2E-1290-4281-884F-9E5707D215E9}" srcOrd="8" destOrd="0" presId="urn:microsoft.com/office/officeart/2005/8/layout/bProcess4"/>
    <dgm:cxn modelId="{01E5BBE1-2530-4F04-BC0D-F7634A2246BB}" type="presParOf" srcId="{8F970A2E-1290-4281-884F-9E5707D215E9}" destId="{7911A9EF-516D-4365-9AAD-85AE79EF6FA1}" srcOrd="0" destOrd="0" presId="urn:microsoft.com/office/officeart/2005/8/layout/bProcess4"/>
    <dgm:cxn modelId="{F6F84C29-38D7-48F7-9F73-1B8AB8D001E6}" type="presParOf" srcId="{8F970A2E-1290-4281-884F-9E5707D215E9}" destId="{3DCF13F4-619C-4AC4-84A5-FE75F1636AC2}" srcOrd="1" destOrd="0" presId="urn:microsoft.com/office/officeart/2005/8/layout/bProcess4"/>
    <dgm:cxn modelId="{415D098F-CA08-4128-87D8-F7FBBA0B4B59}" type="presParOf" srcId="{4E1FAAE4-DE00-4CC8-8443-CD23E748975A}" destId="{B70EB52D-6910-412A-BA15-E7C49DD792B1}" srcOrd="9" destOrd="0" presId="urn:microsoft.com/office/officeart/2005/8/layout/bProcess4"/>
    <dgm:cxn modelId="{BFF883ED-F726-4EB9-BF85-45F863C9EFBD}" type="presParOf" srcId="{4E1FAAE4-DE00-4CC8-8443-CD23E748975A}" destId="{F6854045-06E6-4301-AC72-F97A568B97F7}" srcOrd="10" destOrd="0" presId="urn:microsoft.com/office/officeart/2005/8/layout/bProcess4"/>
    <dgm:cxn modelId="{70867F22-0F6A-4049-90AF-24E697D6B8CE}" type="presParOf" srcId="{F6854045-06E6-4301-AC72-F97A568B97F7}" destId="{BE32ABBF-CDB8-4F01-A374-3063E6884269}" srcOrd="0" destOrd="0" presId="urn:microsoft.com/office/officeart/2005/8/layout/bProcess4"/>
    <dgm:cxn modelId="{392194CA-1E7D-436F-B1C6-18D1E6EC2BC8}" type="presParOf" srcId="{F6854045-06E6-4301-AC72-F97A568B97F7}" destId="{C0509784-399F-463E-AEAC-818083FDAAE3}" srcOrd="1" destOrd="0" presId="urn:microsoft.com/office/officeart/2005/8/layout/bProcess4"/>
    <dgm:cxn modelId="{735C323B-765E-4D3E-A1DB-4C84CA93ED82}" type="presParOf" srcId="{4E1FAAE4-DE00-4CC8-8443-CD23E748975A}" destId="{6AB175E6-E8AA-4A7D-9B01-8F01A0D1BB75}" srcOrd="11" destOrd="0" presId="urn:microsoft.com/office/officeart/2005/8/layout/bProcess4"/>
    <dgm:cxn modelId="{46FE6671-3C9C-4D1C-8655-EDE59342D25E}" type="presParOf" srcId="{4E1FAAE4-DE00-4CC8-8443-CD23E748975A}" destId="{8A965933-3F49-4269-AE26-5A58E2035265}" srcOrd="12" destOrd="0" presId="urn:microsoft.com/office/officeart/2005/8/layout/bProcess4"/>
    <dgm:cxn modelId="{9A983293-BBE2-4DAD-888A-4344C6C47E15}" type="presParOf" srcId="{8A965933-3F49-4269-AE26-5A58E2035265}" destId="{5BDE6AD0-B70D-4425-AD53-0DEBC7284354}" srcOrd="0" destOrd="0" presId="urn:microsoft.com/office/officeart/2005/8/layout/bProcess4"/>
    <dgm:cxn modelId="{B62B0F29-3196-4E86-8E89-4CF996285CB7}" type="presParOf" srcId="{8A965933-3F49-4269-AE26-5A58E2035265}" destId="{9EC2485A-AC5B-432D-8A16-96DC1FD3B6FE}" srcOrd="1" destOrd="0" presId="urn:microsoft.com/office/officeart/2005/8/layout/bProcess4"/>
    <dgm:cxn modelId="{A26C7EA5-D985-44A3-A173-36C2905D9C19}" type="presParOf" srcId="{4E1FAAE4-DE00-4CC8-8443-CD23E748975A}" destId="{ED850D62-38E6-4118-B0C7-CCA3B5E74822}" srcOrd="13" destOrd="0" presId="urn:microsoft.com/office/officeart/2005/8/layout/bProcess4"/>
    <dgm:cxn modelId="{820311A7-E691-4624-8567-E64F58CD35F0}" type="presParOf" srcId="{4E1FAAE4-DE00-4CC8-8443-CD23E748975A}" destId="{C6E3739F-5D59-46C8-92C6-C07E14654E77}" srcOrd="14" destOrd="0" presId="urn:microsoft.com/office/officeart/2005/8/layout/bProcess4"/>
    <dgm:cxn modelId="{64C20B10-4F51-4092-851B-5707156739B7}" type="presParOf" srcId="{C6E3739F-5D59-46C8-92C6-C07E14654E77}" destId="{18018D8E-B0A0-4E29-BA50-E298AD6160E6}" srcOrd="0" destOrd="0" presId="urn:microsoft.com/office/officeart/2005/8/layout/bProcess4"/>
    <dgm:cxn modelId="{C4D1698D-F1EF-4C88-95E5-965F9CCBEF4E}" type="presParOf" srcId="{C6E3739F-5D59-46C8-92C6-C07E14654E77}" destId="{334FD653-94D5-49B1-961E-65F3CE4BDAA6}" srcOrd="1" destOrd="0" presId="urn:microsoft.com/office/officeart/2005/8/layout/bProcess4"/>
    <dgm:cxn modelId="{37899281-14F3-47E0-8C7D-AD948F30FFF6}" type="presParOf" srcId="{4E1FAAE4-DE00-4CC8-8443-CD23E748975A}" destId="{D1F7331D-9CFD-4E28-9EFD-85A545D68400}" srcOrd="15" destOrd="0" presId="urn:microsoft.com/office/officeart/2005/8/layout/bProcess4"/>
    <dgm:cxn modelId="{E33711FA-3726-4C99-92BA-C6D1A718A849}" type="presParOf" srcId="{4E1FAAE4-DE00-4CC8-8443-CD23E748975A}" destId="{5A31F0D4-A725-4F9E-A057-28875CA247D7}" srcOrd="16" destOrd="0" presId="urn:microsoft.com/office/officeart/2005/8/layout/bProcess4"/>
    <dgm:cxn modelId="{626BFAA6-32C0-4316-B4E6-D56013FAA860}" type="presParOf" srcId="{5A31F0D4-A725-4F9E-A057-28875CA247D7}" destId="{C5BAEC9C-A2DC-4A5D-B9AF-7DC38DB5D44A}" srcOrd="0" destOrd="0" presId="urn:microsoft.com/office/officeart/2005/8/layout/bProcess4"/>
    <dgm:cxn modelId="{7C4A1ACC-8EF5-49EF-9220-01F83B6DE8C4}" type="presParOf" srcId="{5A31F0D4-A725-4F9E-A057-28875CA247D7}" destId="{CA767ACB-FE56-4F52-A92D-5B9563D7B24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3E36F-B6B4-4F48-9526-978761067DC3}">
      <dsp:nvSpPr>
        <dsp:cNvPr id="0" name=""/>
        <dsp:cNvSpPr/>
      </dsp:nvSpPr>
      <dsp:spPr>
        <a:xfrm>
          <a:off x="1431" y="103901"/>
          <a:ext cx="1799307" cy="6789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Pregnancy</a:t>
          </a:r>
        </a:p>
      </dsp:txBody>
      <dsp:txXfrm>
        <a:off x="1431" y="103901"/>
        <a:ext cx="1799307" cy="452656"/>
      </dsp:txXfrm>
    </dsp:sp>
    <dsp:sp modelId="{071AC11C-2FAF-4957-87D2-DFA8EF39AA4E}">
      <dsp:nvSpPr>
        <dsp:cNvPr id="0" name=""/>
        <dsp:cNvSpPr/>
      </dsp:nvSpPr>
      <dsp:spPr>
        <a:xfrm>
          <a:off x="348319" y="558426"/>
          <a:ext cx="1799307" cy="1814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Prenatal screening and counseling</a:t>
          </a:r>
        </a:p>
        <a:p>
          <a:pPr marL="114300" lvl="1" indent="-114300" algn="l" defTabSz="622300">
            <a:lnSpc>
              <a:spcPct val="90000"/>
            </a:lnSpc>
            <a:spcBef>
              <a:spcPct val="0"/>
            </a:spcBef>
            <a:spcAft>
              <a:spcPct val="15000"/>
            </a:spcAft>
            <a:buChar char="•"/>
          </a:pPr>
          <a:r>
            <a:rPr lang="en-US" sz="1400" kern="1200"/>
            <a:t>Perinatal visits</a:t>
          </a:r>
          <a:endParaRPr lang="en-US" sz="1400" kern="1200" dirty="0"/>
        </a:p>
        <a:p>
          <a:pPr marL="114300" lvl="1" indent="-114300" algn="l" defTabSz="622300">
            <a:lnSpc>
              <a:spcPct val="90000"/>
            </a:lnSpc>
            <a:spcBef>
              <a:spcPct val="0"/>
            </a:spcBef>
            <a:spcAft>
              <a:spcPct val="15000"/>
            </a:spcAft>
            <a:buChar char="•"/>
          </a:pPr>
          <a:r>
            <a:rPr lang="en-US" sz="1400" kern="1200"/>
            <a:t>Home visiting</a:t>
          </a:r>
          <a:endParaRPr lang="en-US" sz="1400" kern="1200" dirty="0"/>
        </a:p>
        <a:p>
          <a:pPr marL="114300" lvl="1" indent="-114300" algn="l" defTabSz="622300">
            <a:lnSpc>
              <a:spcPct val="90000"/>
            </a:lnSpc>
            <a:spcBef>
              <a:spcPct val="0"/>
            </a:spcBef>
            <a:spcAft>
              <a:spcPct val="15000"/>
            </a:spcAft>
            <a:buChar char="•"/>
          </a:pPr>
          <a:r>
            <a:rPr lang="en-US" sz="1400" kern="1200"/>
            <a:t>Parental counseling for nurturing care</a:t>
          </a:r>
          <a:endParaRPr lang="en-US" sz="1400" kern="1200" dirty="0"/>
        </a:p>
      </dsp:txBody>
      <dsp:txXfrm>
        <a:off x="401019" y="611126"/>
        <a:ext cx="1693907" cy="1709000"/>
      </dsp:txXfrm>
    </dsp:sp>
    <dsp:sp modelId="{A2B39B78-545B-473E-8F38-A545BC1D43C7}">
      <dsp:nvSpPr>
        <dsp:cNvPr id="0" name=""/>
        <dsp:cNvSpPr/>
      </dsp:nvSpPr>
      <dsp:spPr>
        <a:xfrm>
          <a:off x="2073508" y="106241"/>
          <a:ext cx="578269" cy="44797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73508" y="195836"/>
        <a:ext cx="443877" cy="268785"/>
      </dsp:txXfrm>
    </dsp:sp>
    <dsp:sp modelId="{F74FDF84-FE16-490B-8AD0-F6EC7F519200}">
      <dsp:nvSpPr>
        <dsp:cNvPr id="0" name=""/>
        <dsp:cNvSpPr/>
      </dsp:nvSpPr>
      <dsp:spPr>
        <a:xfrm>
          <a:off x="2891813" y="103901"/>
          <a:ext cx="1799307" cy="678985"/>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0-3 </a:t>
          </a:r>
          <a:r>
            <a:rPr lang="en-US" sz="1800" b="1" kern="1200" dirty="0">
              <a:solidFill>
                <a:schemeClr val="tx1"/>
              </a:solidFill>
            </a:rPr>
            <a:t>years</a:t>
          </a:r>
        </a:p>
      </dsp:txBody>
      <dsp:txXfrm>
        <a:off x="2891813" y="103901"/>
        <a:ext cx="1799307" cy="452656"/>
      </dsp:txXfrm>
    </dsp:sp>
    <dsp:sp modelId="{295AEB92-A60A-4D50-AA6C-B5389EDDBC4A}">
      <dsp:nvSpPr>
        <dsp:cNvPr id="0" name=""/>
        <dsp:cNvSpPr/>
      </dsp:nvSpPr>
      <dsp:spPr>
        <a:xfrm>
          <a:off x="3260346" y="556557"/>
          <a:ext cx="1799307" cy="1814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accent1"/>
              </a:solidFill>
            </a:rPr>
            <a:t>Family centered, multidisciplinary ECI in natural environment</a:t>
          </a:r>
        </a:p>
      </dsp:txBody>
      <dsp:txXfrm>
        <a:off x="3313046" y="609257"/>
        <a:ext cx="1693907" cy="1709000"/>
      </dsp:txXfrm>
    </dsp:sp>
    <dsp:sp modelId="{F3F8B3B6-2228-4BF9-A385-E6DE63F76106}">
      <dsp:nvSpPr>
        <dsp:cNvPr id="0" name=""/>
        <dsp:cNvSpPr/>
      </dsp:nvSpPr>
      <dsp:spPr>
        <a:xfrm rot="21581154">
          <a:off x="4978527" y="98063"/>
          <a:ext cx="609319" cy="447975"/>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78528" y="188026"/>
        <a:ext cx="474927" cy="268785"/>
      </dsp:txXfrm>
    </dsp:sp>
    <dsp:sp modelId="{588C2BD0-CB9F-4EAA-8852-A288433700FA}">
      <dsp:nvSpPr>
        <dsp:cNvPr id="0" name=""/>
        <dsp:cNvSpPr/>
      </dsp:nvSpPr>
      <dsp:spPr>
        <a:xfrm>
          <a:off x="5840763" y="87734"/>
          <a:ext cx="1799307" cy="678985"/>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3-6 years</a:t>
          </a:r>
        </a:p>
      </dsp:txBody>
      <dsp:txXfrm>
        <a:off x="5840763" y="87734"/>
        <a:ext cx="1799307" cy="452656"/>
      </dsp:txXfrm>
    </dsp:sp>
    <dsp:sp modelId="{8F87AB9C-0ABA-4BE2-9D4E-6ADCDB342049}">
      <dsp:nvSpPr>
        <dsp:cNvPr id="0" name=""/>
        <dsp:cNvSpPr/>
      </dsp:nvSpPr>
      <dsp:spPr>
        <a:xfrm>
          <a:off x="6150728" y="558862"/>
          <a:ext cx="1799307" cy="1814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a:t>Inclusive education</a:t>
          </a:r>
        </a:p>
        <a:p>
          <a:pPr marL="114300" lvl="1" indent="-114300" algn="l" defTabSz="622300">
            <a:lnSpc>
              <a:spcPct val="90000"/>
            </a:lnSpc>
            <a:spcBef>
              <a:spcPct val="0"/>
            </a:spcBef>
            <a:spcAft>
              <a:spcPct val="15000"/>
            </a:spcAft>
            <a:buChar char="•"/>
          </a:pPr>
          <a:r>
            <a:rPr lang="en-US" sz="1400" kern="1200" dirty="0"/>
            <a:t>Support for transition to mandatory education</a:t>
          </a:r>
        </a:p>
        <a:p>
          <a:pPr marL="114300" lvl="1" indent="-114300" algn="l" defTabSz="622300">
            <a:lnSpc>
              <a:spcPct val="90000"/>
            </a:lnSpc>
            <a:spcBef>
              <a:spcPct val="0"/>
            </a:spcBef>
            <a:spcAft>
              <a:spcPct val="15000"/>
            </a:spcAft>
            <a:buChar char="•"/>
          </a:pPr>
          <a:r>
            <a:rPr lang="en-US" sz="1400" kern="1200" dirty="0"/>
            <a:t>ECI continues</a:t>
          </a:r>
        </a:p>
      </dsp:txBody>
      <dsp:txXfrm>
        <a:off x="6203428" y="611562"/>
        <a:ext cx="1693907" cy="1709000"/>
      </dsp:txXfrm>
    </dsp:sp>
    <dsp:sp modelId="{5D0913FE-D204-450A-9B70-F545AA97C43E}">
      <dsp:nvSpPr>
        <dsp:cNvPr id="0" name=""/>
        <dsp:cNvSpPr/>
      </dsp:nvSpPr>
      <dsp:spPr>
        <a:xfrm rot="19626">
          <a:off x="7898193" y="98246"/>
          <a:ext cx="547237" cy="447975"/>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98194" y="187457"/>
        <a:ext cx="412845" cy="268785"/>
      </dsp:txXfrm>
    </dsp:sp>
    <dsp:sp modelId="{B3A8D167-689C-436C-816F-3AEE119EF6F8}">
      <dsp:nvSpPr>
        <dsp:cNvPr id="0" name=""/>
        <dsp:cNvSpPr/>
      </dsp:nvSpPr>
      <dsp:spPr>
        <a:xfrm>
          <a:off x="8672577" y="103901"/>
          <a:ext cx="1799307" cy="67898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6</a:t>
          </a:r>
          <a:r>
            <a:rPr lang="en-US" sz="1600" kern="1200" dirty="0">
              <a:solidFill>
                <a:schemeClr val="tx1"/>
              </a:solidFill>
            </a:rPr>
            <a:t>+</a:t>
          </a:r>
        </a:p>
      </dsp:txBody>
      <dsp:txXfrm>
        <a:off x="8672577" y="103901"/>
        <a:ext cx="1799307" cy="452656"/>
      </dsp:txXfrm>
    </dsp:sp>
    <dsp:sp modelId="{A839021D-78ED-4773-A3C0-C26C2BE7D01B}">
      <dsp:nvSpPr>
        <dsp:cNvPr id="0" name=""/>
        <dsp:cNvSpPr/>
      </dsp:nvSpPr>
      <dsp:spPr>
        <a:xfrm>
          <a:off x="9041110" y="556557"/>
          <a:ext cx="1799307" cy="1814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Inclusive pre-primary education</a:t>
          </a:r>
        </a:p>
        <a:p>
          <a:pPr marL="114300" lvl="1" indent="-114300" algn="l" defTabSz="622300">
            <a:lnSpc>
              <a:spcPct val="90000"/>
            </a:lnSpc>
            <a:spcBef>
              <a:spcPct val="0"/>
            </a:spcBef>
            <a:spcAft>
              <a:spcPct val="15000"/>
            </a:spcAft>
            <a:buChar char="•"/>
          </a:pPr>
          <a:r>
            <a:rPr lang="en-US" sz="1400" kern="1200" dirty="0"/>
            <a:t>Transition plan and support</a:t>
          </a:r>
        </a:p>
      </dsp:txBody>
      <dsp:txXfrm>
        <a:off x="9093810" y="609257"/>
        <a:ext cx="1693907" cy="170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0E5FD-47E5-0845-86B8-2026A9B8A4D8}">
      <dsp:nvSpPr>
        <dsp:cNvPr id="0" name=""/>
        <dsp:cNvSpPr/>
      </dsp:nvSpPr>
      <dsp:spPr>
        <a:xfrm>
          <a:off x="5593" y="0"/>
          <a:ext cx="2635120" cy="2273101"/>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27F366-0B22-1E45-9E06-544AC7C663AA}">
      <dsp:nvSpPr>
        <dsp:cNvPr id="0" name=""/>
        <dsp:cNvSpPr/>
      </dsp:nvSpPr>
      <dsp:spPr>
        <a:xfrm>
          <a:off x="411667" y="819566"/>
          <a:ext cx="2635120" cy="22731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Legacy Services</a:t>
          </a:r>
        </a:p>
        <a:p>
          <a:pPr marL="228600" lvl="1" indent="-228600" algn="l" defTabSz="889000">
            <a:lnSpc>
              <a:spcPct val="90000"/>
            </a:lnSpc>
            <a:spcBef>
              <a:spcPct val="0"/>
            </a:spcBef>
            <a:spcAft>
              <a:spcPct val="15000"/>
            </a:spcAft>
            <a:buChar char="•"/>
          </a:pPr>
          <a:r>
            <a:rPr lang="en-US" sz="2000" kern="1200" dirty="0"/>
            <a:t>Rehabilitation</a:t>
          </a:r>
        </a:p>
        <a:p>
          <a:pPr marL="228600" lvl="1" indent="-228600" algn="l" defTabSz="889000">
            <a:lnSpc>
              <a:spcPct val="90000"/>
            </a:lnSpc>
            <a:spcBef>
              <a:spcPct val="0"/>
            </a:spcBef>
            <a:spcAft>
              <a:spcPct val="15000"/>
            </a:spcAft>
            <a:buChar char="•"/>
          </a:pPr>
          <a:r>
            <a:rPr lang="en-US" sz="2000" kern="1200" dirty="0"/>
            <a:t>Medical Model</a:t>
          </a:r>
        </a:p>
      </dsp:txBody>
      <dsp:txXfrm>
        <a:off x="478244" y="886143"/>
        <a:ext cx="2501966" cy="2139947"/>
      </dsp:txXfrm>
    </dsp:sp>
    <dsp:sp modelId="{5887BD67-2A83-AE41-917C-EEC98A4CA0DA}">
      <dsp:nvSpPr>
        <dsp:cNvPr id="0" name=""/>
        <dsp:cNvSpPr/>
      </dsp:nvSpPr>
      <dsp:spPr>
        <a:xfrm>
          <a:off x="3148296" y="819959"/>
          <a:ext cx="507582" cy="63318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148296" y="946595"/>
        <a:ext cx="355307" cy="379910"/>
      </dsp:txXfrm>
    </dsp:sp>
    <dsp:sp modelId="{55E33899-FDA5-FC45-93AA-75C202197AE3}">
      <dsp:nvSpPr>
        <dsp:cNvPr id="0" name=""/>
        <dsp:cNvSpPr/>
      </dsp:nvSpPr>
      <dsp:spPr>
        <a:xfrm>
          <a:off x="4090949" y="0"/>
          <a:ext cx="2635120" cy="2273101"/>
        </a:xfrm>
        <a:prstGeom prst="roundRect">
          <a:avLst>
            <a:gd name="adj" fmla="val 10000"/>
          </a:avLst>
        </a:prstGeom>
        <a:solidFill>
          <a:schemeClr val="accent5">
            <a:tint val="50000"/>
            <a:hueOff val="-3342512"/>
            <a:satOff val="-12663"/>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D6A9B-D9A2-8649-A296-7BAC650C0496}">
      <dsp:nvSpPr>
        <dsp:cNvPr id="0" name=""/>
        <dsp:cNvSpPr/>
      </dsp:nvSpPr>
      <dsp:spPr>
        <a:xfrm>
          <a:off x="4474124" y="830455"/>
          <a:ext cx="2635120" cy="227310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Evolving Services</a:t>
          </a:r>
        </a:p>
        <a:p>
          <a:pPr marL="228600" lvl="1" indent="-228600" algn="l" defTabSz="889000">
            <a:lnSpc>
              <a:spcPct val="90000"/>
            </a:lnSpc>
            <a:spcBef>
              <a:spcPct val="0"/>
            </a:spcBef>
            <a:spcAft>
              <a:spcPct val="15000"/>
            </a:spcAft>
            <a:buChar char="•"/>
          </a:pPr>
          <a:r>
            <a:rPr lang="en-US" sz="2000" kern="1200" dirty="0"/>
            <a:t>Mixed Medical and Social Model</a:t>
          </a:r>
        </a:p>
        <a:p>
          <a:pPr marL="228600" lvl="1" indent="-228600" algn="l" defTabSz="889000">
            <a:lnSpc>
              <a:spcPct val="90000"/>
            </a:lnSpc>
            <a:spcBef>
              <a:spcPct val="0"/>
            </a:spcBef>
            <a:spcAft>
              <a:spcPct val="15000"/>
            </a:spcAft>
            <a:buChar char="•"/>
          </a:pPr>
          <a:r>
            <a:rPr lang="en-US" sz="2000" kern="1200" dirty="0"/>
            <a:t>Many variants found</a:t>
          </a:r>
        </a:p>
      </dsp:txBody>
      <dsp:txXfrm>
        <a:off x="4540701" y="897032"/>
        <a:ext cx="2501966" cy="2139947"/>
      </dsp:txXfrm>
    </dsp:sp>
    <dsp:sp modelId="{B9868FC6-6D7F-7847-BE5A-CBBD53C3D1F7}">
      <dsp:nvSpPr>
        <dsp:cNvPr id="0" name=""/>
        <dsp:cNvSpPr/>
      </dsp:nvSpPr>
      <dsp:spPr>
        <a:xfrm>
          <a:off x="7233652" y="819959"/>
          <a:ext cx="507582" cy="63318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7233652" y="946595"/>
        <a:ext cx="355307" cy="379910"/>
      </dsp:txXfrm>
    </dsp:sp>
    <dsp:sp modelId="{7DC76306-1CBA-3541-9557-64CDDBA30D68}">
      <dsp:nvSpPr>
        <dsp:cNvPr id="0" name=""/>
        <dsp:cNvSpPr/>
      </dsp:nvSpPr>
      <dsp:spPr>
        <a:xfrm>
          <a:off x="8176305" y="0"/>
          <a:ext cx="2635120" cy="2273101"/>
        </a:xfrm>
        <a:prstGeom prst="roundRect">
          <a:avLst>
            <a:gd name="adj" fmla="val 1000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E52E8-2EB5-554C-BE8B-10714D8EF849}">
      <dsp:nvSpPr>
        <dsp:cNvPr id="0" name=""/>
        <dsp:cNvSpPr/>
      </dsp:nvSpPr>
      <dsp:spPr>
        <a:xfrm>
          <a:off x="8570811" y="786925"/>
          <a:ext cx="2635120" cy="22731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noProof="0" dirty="0"/>
            <a:t>Contemporary ECI Services</a:t>
          </a:r>
        </a:p>
        <a:p>
          <a:pPr marL="228600" lvl="1" indent="-228600" algn="l" defTabSz="889000">
            <a:lnSpc>
              <a:spcPct val="90000"/>
            </a:lnSpc>
            <a:spcBef>
              <a:spcPct val="0"/>
            </a:spcBef>
            <a:spcAft>
              <a:spcPct val="15000"/>
            </a:spcAft>
            <a:buChar char="•"/>
          </a:pPr>
          <a:r>
            <a:rPr lang="en-GB" sz="2000" kern="1200" noProof="0" dirty="0"/>
            <a:t>Social Model: family centred</a:t>
          </a:r>
        </a:p>
        <a:p>
          <a:pPr marL="228600" lvl="1" indent="-228600" algn="l" defTabSz="889000">
            <a:lnSpc>
              <a:spcPct val="90000"/>
            </a:lnSpc>
            <a:spcBef>
              <a:spcPct val="0"/>
            </a:spcBef>
            <a:spcAft>
              <a:spcPct val="15000"/>
            </a:spcAft>
            <a:buChar char="•"/>
          </a:pPr>
          <a:r>
            <a:rPr lang="en-GB" sz="2000" kern="1200" noProof="0" dirty="0"/>
            <a:t>Medical Diagnostics &amp; Health Care</a:t>
          </a:r>
        </a:p>
      </dsp:txBody>
      <dsp:txXfrm>
        <a:off x="8637388" y="853502"/>
        <a:ext cx="2501966" cy="2139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A6C4-5C21-4A99-935B-48D447368D66}">
      <dsp:nvSpPr>
        <dsp:cNvPr id="0" name=""/>
        <dsp:cNvSpPr/>
      </dsp:nvSpPr>
      <dsp:spPr>
        <a:xfrm>
          <a:off x="783689" y="0"/>
          <a:ext cx="8881818" cy="36670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4C1E9-8361-42F6-83D9-3E5156D23866}">
      <dsp:nvSpPr>
        <dsp:cNvPr id="0" name=""/>
        <dsp:cNvSpPr/>
      </dsp:nvSpPr>
      <dsp:spPr>
        <a:xfrm>
          <a:off x="5229" y="1100129"/>
          <a:ext cx="2515358" cy="146683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Identification of developmental difficulties </a:t>
          </a:r>
        </a:p>
      </dsp:txBody>
      <dsp:txXfrm>
        <a:off x="76834" y="1171734"/>
        <a:ext cx="2372148" cy="1323629"/>
      </dsp:txXfrm>
    </dsp:sp>
    <dsp:sp modelId="{A67D1E74-6F97-4D52-B278-7595304AC19A}">
      <dsp:nvSpPr>
        <dsp:cNvPr id="0" name=""/>
        <dsp:cNvSpPr/>
      </dsp:nvSpPr>
      <dsp:spPr>
        <a:xfrm>
          <a:off x="2646356" y="1100129"/>
          <a:ext cx="2515358" cy="146683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Comprehensive assessment of the development </a:t>
          </a:r>
        </a:p>
      </dsp:txBody>
      <dsp:txXfrm>
        <a:off x="2717961" y="1171734"/>
        <a:ext cx="2372148" cy="1323629"/>
      </dsp:txXfrm>
    </dsp:sp>
    <dsp:sp modelId="{F6E92D17-D776-40D5-8FAD-DBCD116F5456}">
      <dsp:nvSpPr>
        <dsp:cNvPr id="0" name=""/>
        <dsp:cNvSpPr/>
      </dsp:nvSpPr>
      <dsp:spPr>
        <a:xfrm>
          <a:off x="5287482" y="1100129"/>
          <a:ext cx="2515358" cy="14668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ECI services </a:t>
          </a:r>
        </a:p>
      </dsp:txBody>
      <dsp:txXfrm>
        <a:off x="5359087" y="1171734"/>
        <a:ext cx="2372148" cy="1323629"/>
      </dsp:txXfrm>
    </dsp:sp>
    <dsp:sp modelId="{36D1A868-D449-4494-A3C0-3FEE1D014CEF}">
      <dsp:nvSpPr>
        <dsp:cNvPr id="0" name=""/>
        <dsp:cNvSpPr/>
      </dsp:nvSpPr>
      <dsp:spPr>
        <a:xfrm>
          <a:off x="7928609" y="1100129"/>
          <a:ext cx="2515358" cy="14668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Transition to inclusive early childhood education </a:t>
          </a:r>
        </a:p>
      </dsp:txBody>
      <dsp:txXfrm>
        <a:off x="8000214" y="1171734"/>
        <a:ext cx="2372148" cy="1323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EBE6F-5177-4053-9CFA-EBA485E0422F}">
      <dsp:nvSpPr>
        <dsp:cNvPr id="0" name=""/>
        <dsp:cNvSpPr/>
      </dsp:nvSpPr>
      <dsp:spPr>
        <a:xfrm>
          <a:off x="2275" y="0"/>
          <a:ext cx="2385035" cy="260514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Early identification of developmental difficulties and potential environments for children at risk for developing any kind of disability </a:t>
          </a:r>
        </a:p>
      </dsp:txBody>
      <dsp:txXfrm>
        <a:off x="2275" y="1042056"/>
        <a:ext cx="2385035" cy="1042056"/>
      </dsp:txXfrm>
    </dsp:sp>
    <dsp:sp modelId="{0D71B6A0-9B0B-4629-ACB4-FB0CA7479DF9}">
      <dsp:nvSpPr>
        <dsp:cNvPr id="0" name=""/>
        <dsp:cNvSpPr/>
      </dsp:nvSpPr>
      <dsp:spPr>
        <a:xfrm>
          <a:off x="750193" y="152404"/>
          <a:ext cx="867511" cy="86751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89CEA9-A0CC-4CF5-8DBD-00E441EB6576}">
      <dsp:nvSpPr>
        <dsp:cNvPr id="0" name=""/>
        <dsp:cNvSpPr/>
      </dsp:nvSpPr>
      <dsp:spPr>
        <a:xfrm>
          <a:off x="2458862" y="0"/>
          <a:ext cx="2385035" cy="260514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Shifting the attitude of professionals towards  family centered ECI </a:t>
          </a:r>
        </a:p>
      </dsp:txBody>
      <dsp:txXfrm>
        <a:off x="2458862" y="1042056"/>
        <a:ext cx="2385035" cy="1042056"/>
      </dsp:txXfrm>
    </dsp:sp>
    <dsp:sp modelId="{45360B90-294A-40FB-91C0-1BD3CC9EAB59}">
      <dsp:nvSpPr>
        <dsp:cNvPr id="0" name=""/>
        <dsp:cNvSpPr/>
      </dsp:nvSpPr>
      <dsp:spPr>
        <a:xfrm>
          <a:off x="3217624" y="156308"/>
          <a:ext cx="867511" cy="86751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0636FD-E2EF-45AC-999F-78C3D428C70A}">
      <dsp:nvSpPr>
        <dsp:cNvPr id="0" name=""/>
        <dsp:cNvSpPr/>
      </dsp:nvSpPr>
      <dsp:spPr>
        <a:xfrm>
          <a:off x="4915449" y="0"/>
          <a:ext cx="2385035" cy="2605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 Quality of service provision (standards of the service) and professional qualification </a:t>
          </a:r>
        </a:p>
      </dsp:txBody>
      <dsp:txXfrm>
        <a:off x="4915449" y="1042056"/>
        <a:ext cx="2385035" cy="1042056"/>
      </dsp:txXfrm>
    </dsp:sp>
    <dsp:sp modelId="{20A6545C-7917-4F45-B0BC-8EE5500A2F34}">
      <dsp:nvSpPr>
        <dsp:cNvPr id="0" name=""/>
        <dsp:cNvSpPr/>
      </dsp:nvSpPr>
      <dsp:spPr>
        <a:xfrm>
          <a:off x="5674211" y="156308"/>
          <a:ext cx="867511" cy="86751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21C3D-9825-4795-8BA5-8533426D4B28}">
      <dsp:nvSpPr>
        <dsp:cNvPr id="0" name=""/>
        <dsp:cNvSpPr/>
      </dsp:nvSpPr>
      <dsp:spPr>
        <a:xfrm>
          <a:off x="7372035" y="0"/>
          <a:ext cx="2385035" cy="260514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Referral systems towards specialized services and transition to inclusive early childhood education </a:t>
          </a:r>
        </a:p>
      </dsp:txBody>
      <dsp:txXfrm>
        <a:off x="7372035" y="1042056"/>
        <a:ext cx="2385035" cy="1042056"/>
      </dsp:txXfrm>
    </dsp:sp>
    <dsp:sp modelId="{D7427A66-A435-4378-A9C5-A03C1AF008F0}">
      <dsp:nvSpPr>
        <dsp:cNvPr id="0" name=""/>
        <dsp:cNvSpPr/>
      </dsp:nvSpPr>
      <dsp:spPr>
        <a:xfrm>
          <a:off x="8130797" y="156308"/>
          <a:ext cx="867511" cy="86751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1DCC9-1C6B-4E6A-9E78-81826A8458F9}">
      <dsp:nvSpPr>
        <dsp:cNvPr id="0" name=""/>
        <dsp:cNvSpPr/>
      </dsp:nvSpPr>
      <dsp:spPr>
        <a:xfrm>
          <a:off x="390373" y="2084112"/>
          <a:ext cx="8978599" cy="390771"/>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659D0-F4C2-4AC9-A578-04EB9ECC1D9C}">
      <dsp:nvSpPr>
        <dsp:cNvPr id="0" name=""/>
        <dsp:cNvSpPr/>
      </dsp:nvSpPr>
      <dsp:spPr>
        <a:xfrm>
          <a:off x="4626624" y="1694829"/>
          <a:ext cx="2171192" cy="2171458"/>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AE1DF7A-35BC-4C3C-AE6F-BDD8C7DC4B79}">
      <dsp:nvSpPr>
        <dsp:cNvPr id="0" name=""/>
        <dsp:cNvSpPr/>
      </dsp:nvSpPr>
      <dsp:spPr>
        <a:xfrm>
          <a:off x="4468308" y="0"/>
          <a:ext cx="2487824" cy="1331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sr-Latn-ME" sz="1200" kern="1200" dirty="0"/>
            <a:t>Circa </a:t>
          </a:r>
          <a:r>
            <a:rPr lang="en-US" sz="1200" kern="1200" dirty="0"/>
            <a:t>10% (3,700) to 15% (5,550) of children from 0 to 6 years should require ECI services annually​</a:t>
          </a:r>
        </a:p>
      </dsp:txBody>
      <dsp:txXfrm>
        <a:off x="4468308" y="0"/>
        <a:ext cx="2487824" cy="1331366"/>
      </dsp:txXfrm>
    </dsp:sp>
    <dsp:sp modelId="{0362DB4D-DD8E-403D-9B06-C74AFE0246F9}">
      <dsp:nvSpPr>
        <dsp:cNvPr id="0" name=""/>
        <dsp:cNvSpPr/>
      </dsp:nvSpPr>
      <dsp:spPr>
        <a:xfrm>
          <a:off x="5263507" y="2001043"/>
          <a:ext cx="2171192" cy="2171458"/>
        </a:xfrm>
        <a:prstGeom prst="ellipse">
          <a:avLst/>
        </a:prstGeom>
        <a:solidFill>
          <a:schemeClr val="accent1">
            <a:shade val="80000"/>
            <a:alpha val="50000"/>
            <a:hueOff val="118710"/>
            <a:satOff val="-2613"/>
            <a:lumOff val="102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7C0F92F-9285-4730-8077-170FCB18BD9A}">
      <dsp:nvSpPr>
        <dsp:cNvPr id="0" name=""/>
        <dsp:cNvSpPr/>
      </dsp:nvSpPr>
      <dsp:spPr>
        <a:xfrm>
          <a:off x="7702480" y="1264798"/>
          <a:ext cx="2352125" cy="1464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dirty="0"/>
            <a:t>universal system for systematic developmental monitoring and  screening and effective referrals to ECI services ​is missing in majority of countries</a:t>
          </a:r>
        </a:p>
      </dsp:txBody>
      <dsp:txXfrm>
        <a:off x="7702480" y="1264798"/>
        <a:ext cx="2352125" cy="1464503"/>
      </dsp:txXfrm>
    </dsp:sp>
    <dsp:sp modelId="{D09166B1-12F1-4DF3-A8F8-B4E63EBD3542}">
      <dsp:nvSpPr>
        <dsp:cNvPr id="0" name=""/>
        <dsp:cNvSpPr/>
      </dsp:nvSpPr>
      <dsp:spPr>
        <a:xfrm>
          <a:off x="5420014" y="2690025"/>
          <a:ext cx="2171192" cy="2171458"/>
        </a:xfrm>
        <a:prstGeom prst="ellipse">
          <a:avLst/>
        </a:prstGeom>
        <a:solidFill>
          <a:schemeClr val="accent1">
            <a:shade val="80000"/>
            <a:alpha val="50000"/>
            <a:hueOff val="237419"/>
            <a:satOff val="-5226"/>
            <a:lumOff val="20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BBD6CBB-87B3-4FC0-AC66-42E2619777FD}">
      <dsp:nvSpPr>
        <dsp:cNvPr id="0" name=""/>
        <dsp:cNvSpPr/>
      </dsp:nvSpPr>
      <dsp:spPr>
        <a:xfrm>
          <a:off x="7928646" y="3128711"/>
          <a:ext cx="2306891" cy="15643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GB" sz="1200" kern="1200" dirty="0"/>
            <a:t>Few service institutions and organisations conduct comprehensive developmental assessments. Assessments tend to be specialised, using a therapeutic disability approach rather than addressing balanced child development </a:t>
          </a:r>
          <a:r>
            <a:rPr lang="en-US" sz="1200" kern="1200" dirty="0"/>
            <a:t>​</a:t>
          </a:r>
        </a:p>
      </dsp:txBody>
      <dsp:txXfrm>
        <a:off x="7928646" y="3128711"/>
        <a:ext cx="2306891" cy="1564355"/>
      </dsp:txXfrm>
    </dsp:sp>
    <dsp:sp modelId="{B784DFEC-EB16-47AB-B1C6-DE7BAACF22C2}">
      <dsp:nvSpPr>
        <dsp:cNvPr id="0" name=""/>
        <dsp:cNvSpPr/>
      </dsp:nvSpPr>
      <dsp:spPr>
        <a:xfrm>
          <a:off x="4979443" y="3242542"/>
          <a:ext cx="2171192" cy="2171458"/>
        </a:xfrm>
        <a:prstGeom prst="ellipse">
          <a:avLst/>
        </a:prstGeom>
        <a:solidFill>
          <a:schemeClr val="accent1">
            <a:shade val="80000"/>
            <a:alpha val="50000"/>
            <a:hueOff val="356129"/>
            <a:satOff val="-7839"/>
            <a:lumOff val="306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F099269-A185-4FAB-8036-11A8EFA82788}">
      <dsp:nvSpPr>
        <dsp:cNvPr id="0" name=""/>
        <dsp:cNvSpPr/>
      </dsp:nvSpPr>
      <dsp:spPr>
        <a:xfrm>
          <a:off x="6933516" y="5225613"/>
          <a:ext cx="2487824" cy="1431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GB" sz="1200" kern="1200" dirty="0"/>
            <a:t>Few service providers develop Individualized Family Service Plans,  </a:t>
          </a:r>
          <a:endParaRPr lang="en-US" sz="1200" kern="1200" dirty="0"/>
        </a:p>
      </dsp:txBody>
      <dsp:txXfrm>
        <a:off x="6933516" y="5225613"/>
        <a:ext cx="2487824" cy="1431218"/>
      </dsp:txXfrm>
    </dsp:sp>
    <dsp:sp modelId="{C579F03B-EFE8-4350-95C6-17E58135DBA3}">
      <dsp:nvSpPr>
        <dsp:cNvPr id="0" name=""/>
        <dsp:cNvSpPr/>
      </dsp:nvSpPr>
      <dsp:spPr>
        <a:xfrm>
          <a:off x="4273806" y="3242542"/>
          <a:ext cx="2171192" cy="2171458"/>
        </a:xfrm>
        <a:prstGeom prst="ellipse">
          <a:avLst/>
        </a:prstGeom>
        <a:solidFill>
          <a:schemeClr val="accent1">
            <a:shade val="80000"/>
            <a:alpha val="50000"/>
            <a:hueOff val="356129"/>
            <a:satOff val="-7839"/>
            <a:lumOff val="306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56FF2A0-6D62-46AC-A81E-8073BAC9F84E}">
      <dsp:nvSpPr>
        <dsp:cNvPr id="0" name=""/>
        <dsp:cNvSpPr/>
      </dsp:nvSpPr>
      <dsp:spPr>
        <a:xfrm>
          <a:off x="2003100" y="5225613"/>
          <a:ext cx="2487824" cy="1431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dirty="0"/>
            <a:t>Few service providers involve parents in ECI sessions; most still work mainly directly with the child​</a:t>
          </a:r>
        </a:p>
      </dsp:txBody>
      <dsp:txXfrm>
        <a:off x="2003100" y="5225613"/>
        <a:ext cx="2487824" cy="1431218"/>
      </dsp:txXfrm>
    </dsp:sp>
    <dsp:sp modelId="{FDAF8B3E-FA64-4E15-A5AA-857FFAF809AD}">
      <dsp:nvSpPr>
        <dsp:cNvPr id="0" name=""/>
        <dsp:cNvSpPr/>
      </dsp:nvSpPr>
      <dsp:spPr>
        <a:xfrm>
          <a:off x="3833234" y="2690025"/>
          <a:ext cx="2171192" cy="2171458"/>
        </a:xfrm>
        <a:prstGeom prst="ellipse">
          <a:avLst/>
        </a:prstGeom>
        <a:solidFill>
          <a:schemeClr val="accent1">
            <a:shade val="80000"/>
            <a:alpha val="50000"/>
            <a:hueOff val="237419"/>
            <a:satOff val="-5226"/>
            <a:lumOff val="20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33E0FDF-6A45-4C8F-A914-B6A8E7C9359D}">
      <dsp:nvSpPr>
        <dsp:cNvPr id="0" name=""/>
        <dsp:cNvSpPr/>
      </dsp:nvSpPr>
      <dsp:spPr>
        <a:xfrm>
          <a:off x="1188903" y="3128711"/>
          <a:ext cx="2306891" cy="15643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GB" sz="1200" kern="1200" dirty="0"/>
            <a:t>No continuous system of pre- and In-service training in ECI currently exists</a:t>
          </a:r>
          <a:endParaRPr lang="en-US" sz="1200" kern="1200" dirty="0"/>
        </a:p>
      </dsp:txBody>
      <dsp:txXfrm>
        <a:off x="1188903" y="3128711"/>
        <a:ext cx="2306891" cy="1564355"/>
      </dsp:txXfrm>
    </dsp:sp>
    <dsp:sp modelId="{8167A316-A690-4109-8E95-500119200FED}">
      <dsp:nvSpPr>
        <dsp:cNvPr id="0" name=""/>
        <dsp:cNvSpPr/>
      </dsp:nvSpPr>
      <dsp:spPr>
        <a:xfrm>
          <a:off x="3989741" y="2001043"/>
          <a:ext cx="2171192" cy="2171458"/>
        </a:xfrm>
        <a:prstGeom prst="ellipse">
          <a:avLst/>
        </a:prstGeom>
        <a:solidFill>
          <a:schemeClr val="accent1">
            <a:shade val="80000"/>
            <a:alpha val="50000"/>
            <a:hueOff val="118710"/>
            <a:satOff val="-2613"/>
            <a:lumOff val="102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5B17D98-CA42-4462-ABD0-46253504314B}">
      <dsp:nvSpPr>
        <dsp:cNvPr id="0" name=""/>
        <dsp:cNvSpPr/>
      </dsp:nvSpPr>
      <dsp:spPr>
        <a:xfrm>
          <a:off x="1369836" y="1264798"/>
          <a:ext cx="2352125" cy="1464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dirty="0"/>
            <a:t>Supervision tends to be lacking in most of providers (institutions and NGOs) ​</a:t>
          </a:r>
        </a:p>
      </dsp:txBody>
      <dsp:txXfrm>
        <a:off x="1369836" y="1264798"/>
        <a:ext cx="2352125" cy="14645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0BB10-66D0-48B6-888F-7CB847675420}">
      <dsp:nvSpPr>
        <dsp:cNvPr id="0" name=""/>
        <dsp:cNvSpPr/>
      </dsp:nvSpPr>
      <dsp:spPr>
        <a:xfrm rot="5400000">
          <a:off x="-305959" y="986582"/>
          <a:ext cx="1534881" cy="18535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5DEAF-4A63-40A1-A348-904B0050A7DC}">
      <dsp:nvSpPr>
        <dsp:cNvPr id="0" name=""/>
        <dsp:cNvSpPr/>
      </dsp:nvSpPr>
      <dsp:spPr>
        <a:xfrm>
          <a:off x="44727" y="3474"/>
          <a:ext cx="2059469" cy="12356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latin typeface="Open Sans" panose="020B0606030504020204" pitchFamily="34" charset="0"/>
              <a:ea typeface="Open Sans" panose="020B0606030504020204" pitchFamily="34" charset="0"/>
              <a:cs typeface="Open Sans" panose="020B0606030504020204" pitchFamily="34" charset="0"/>
            </a:rPr>
            <a:t>NATIONAL MODEL OF SERVICE PROVISION</a:t>
          </a:r>
        </a:p>
      </dsp:txBody>
      <dsp:txXfrm>
        <a:off x="80919" y="39666"/>
        <a:ext cx="1987085" cy="1163297"/>
      </dsp:txXfrm>
    </dsp:sp>
    <dsp:sp modelId="{6C73226F-0D35-404A-A2E5-F3DE533C75E8}">
      <dsp:nvSpPr>
        <dsp:cNvPr id="0" name=""/>
        <dsp:cNvSpPr/>
      </dsp:nvSpPr>
      <dsp:spPr>
        <a:xfrm rot="5400000">
          <a:off x="-305959" y="2531185"/>
          <a:ext cx="1534881" cy="185352"/>
        </a:xfrm>
        <a:prstGeom prst="rect">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03EEED-A57D-4EF8-94D4-93BE92E4571C}">
      <dsp:nvSpPr>
        <dsp:cNvPr id="0" name=""/>
        <dsp:cNvSpPr/>
      </dsp:nvSpPr>
      <dsp:spPr>
        <a:xfrm>
          <a:off x="44727" y="1548076"/>
          <a:ext cx="2059469" cy="1235681"/>
        </a:xfrm>
        <a:prstGeom prst="roundRect">
          <a:avLst>
            <a:gd name="adj" fmla="val 10000"/>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Open Sans" panose="020B0606030504020204" pitchFamily="34" charset="0"/>
              <a:ea typeface="Open Sans" panose="020B0606030504020204" pitchFamily="34" charset="0"/>
              <a:cs typeface="Open Sans" panose="020B0606030504020204" pitchFamily="34" charset="0"/>
            </a:rPr>
            <a:t>CLEAR COMPETENCES OF NATIONAL AND LOCAL GOVERNMENT </a:t>
          </a:r>
        </a:p>
      </dsp:txBody>
      <dsp:txXfrm>
        <a:off x="80919" y="1584268"/>
        <a:ext cx="1987085" cy="1163297"/>
      </dsp:txXfrm>
    </dsp:sp>
    <dsp:sp modelId="{ED2CFB7F-729A-40CE-875E-5FAC4D46EA29}">
      <dsp:nvSpPr>
        <dsp:cNvPr id="0" name=""/>
        <dsp:cNvSpPr/>
      </dsp:nvSpPr>
      <dsp:spPr>
        <a:xfrm>
          <a:off x="466341" y="3303486"/>
          <a:ext cx="2729373" cy="185352"/>
        </a:xfrm>
        <a:prstGeom prst="rect">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BC400F-5C78-41DB-BB92-08E85E974EF4}">
      <dsp:nvSpPr>
        <dsp:cNvPr id="0" name=""/>
        <dsp:cNvSpPr/>
      </dsp:nvSpPr>
      <dsp:spPr>
        <a:xfrm>
          <a:off x="44727" y="3092678"/>
          <a:ext cx="2059469" cy="123568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Open Sans" panose="020B0606030504020204" pitchFamily="34" charset="0"/>
              <a:ea typeface="Open Sans" panose="020B0606030504020204" pitchFamily="34" charset="0"/>
              <a:cs typeface="Open Sans" panose="020B0606030504020204" pitchFamily="34" charset="0"/>
            </a:rPr>
            <a:t>ALL IN ONE GOVERNMENT PROCESSES AND TOOLS   </a:t>
          </a:r>
        </a:p>
      </dsp:txBody>
      <dsp:txXfrm>
        <a:off x="80919" y="3128870"/>
        <a:ext cx="1987085" cy="1163297"/>
      </dsp:txXfrm>
    </dsp:sp>
    <dsp:sp modelId="{5CF1EB16-2245-47E1-86F9-C63D4ED10EC3}">
      <dsp:nvSpPr>
        <dsp:cNvPr id="0" name=""/>
        <dsp:cNvSpPr/>
      </dsp:nvSpPr>
      <dsp:spPr>
        <a:xfrm rot="16200000">
          <a:off x="2433135" y="2531185"/>
          <a:ext cx="1534881" cy="185352"/>
        </a:xfrm>
        <a:prstGeom prst="rect">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F540FE-2656-4296-8DB0-B7D5FEE76554}">
      <dsp:nvSpPr>
        <dsp:cNvPr id="0" name=""/>
        <dsp:cNvSpPr/>
      </dsp:nvSpPr>
      <dsp:spPr>
        <a:xfrm>
          <a:off x="2783821" y="3092678"/>
          <a:ext cx="2059469" cy="1235681"/>
        </a:xfrm>
        <a:prstGeom prst="roundRect">
          <a:avLst>
            <a:gd name="adj" fmla="val 10000"/>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Open Sans" panose="020B0606030504020204" pitchFamily="34" charset="0"/>
              <a:ea typeface="Open Sans" panose="020B0606030504020204" pitchFamily="34" charset="0"/>
              <a:cs typeface="Open Sans" panose="020B0606030504020204" pitchFamily="34" charset="0"/>
            </a:rPr>
            <a:t>PROFESSIONAL EDUCATION AND TRAINING  </a:t>
          </a:r>
        </a:p>
      </dsp:txBody>
      <dsp:txXfrm>
        <a:off x="2820013" y="3128870"/>
        <a:ext cx="1987085" cy="1163297"/>
      </dsp:txXfrm>
    </dsp:sp>
    <dsp:sp modelId="{B70EB52D-6910-412A-BA15-E7C49DD792B1}">
      <dsp:nvSpPr>
        <dsp:cNvPr id="0" name=""/>
        <dsp:cNvSpPr/>
      </dsp:nvSpPr>
      <dsp:spPr>
        <a:xfrm rot="16200000">
          <a:off x="2433135" y="986582"/>
          <a:ext cx="1534881" cy="185352"/>
        </a:xfrm>
        <a:prstGeom prst="rect">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CF13F4-619C-4AC4-84A5-FE75F1636AC2}">
      <dsp:nvSpPr>
        <dsp:cNvPr id="0" name=""/>
        <dsp:cNvSpPr/>
      </dsp:nvSpPr>
      <dsp:spPr>
        <a:xfrm>
          <a:off x="2783821" y="1548076"/>
          <a:ext cx="2059469" cy="123568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Open Sans" panose="020B0606030504020204" pitchFamily="34" charset="0"/>
              <a:ea typeface="Open Sans" panose="020B0606030504020204" pitchFamily="34" charset="0"/>
              <a:cs typeface="Open Sans" panose="020B0606030504020204" pitchFamily="34" charset="0"/>
            </a:rPr>
            <a:t>MOBILIZATION OF FAMILY RESOURCES  </a:t>
          </a:r>
        </a:p>
      </dsp:txBody>
      <dsp:txXfrm>
        <a:off x="2820013" y="1584268"/>
        <a:ext cx="1987085" cy="1163297"/>
      </dsp:txXfrm>
    </dsp:sp>
    <dsp:sp modelId="{6AB175E6-E8AA-4A7D-9B01-8F01A0D1BB75}">
      <dsp:nvSpPr>
        <dsp:cNvPr id="0" name=""/>
        <dsp:cNvSpPr/>
      </dsp:nvSpPr>
      <dsp:spPr>
        <a:xfrm>
          <a:off x="3205436" y="214281"/>
          <a:ext cx="2729373" cy="185352"/>
        </a:xfrm>
        <a:prstGeom prst="rect">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509784-399F-463E-AEAC-818083FDAAE3}">
      <dsp:nvSpPr>
        <dsp:cNvPr id="0" name=""/>
        <dsp:cNvSpPr/>
      </dsp:nvSpPr>
      <dsp:spPr>
        <a:xfrm>
          <a:off x="2783821" y="3474"/>
          <a:ext cx="2059469" cy="1235681"/>
        </a:xfrm>
        <a:prstGeom prst="roundRect">
          <a:avLst>
            <a:gd name="adj" fmla="val 10000"/>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Open Sans" panose="020B0606030504020204" pitchFamily="34" charset="0"/>
              <a:ea typeface="Open Sans" panose="020B0606030504020204" pitchFamily="34" charset="0"/>
              <a:cs typeface="Open Sans" panose="020B0606030504020204" pitchFamily="34" charset="0"/>
            </a:rPr>
            <a:t>EMPOWERING FAMILIES (INCREASE INFORMATION AND ACCOUNTABILITY)</a:t>
          </a:r>
        </a:p>
      </dsp:txBody>
      <dsp:txXfrm>
        <a:off x="2820013" y="39666"/>
        <a:ext cx="1987085" cy="1163297"/>
      </dsp:txXfrm>
    </dsp:sp>
    <dsp:sp modelId="{ED850D62-38E6-4118-B0C7-CCA3B5E74822}">
      <dsp:nvSpPr>
        <dsp:cNvPr id="0" name=""/>
        <dsp:cNvSpPr/>
      </dsp:nvSpPr>
      <dsp:spPr>
        <a:xfrm rot="5400000">
          <a:off x="5172229" y="986582"/>
          <a:ext cx="1534881" cy="185352"/>
        </a:xfrm>
        <a:prstGeom prst="rect">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2485A-AC5B-432D-8A16-96DC1FD3B6FE}">
      <dsp:nvSpPr>
        <dsp:cNvPr id="0" name=""/>
        <dsp:cNvSpPr/>
      </dsp:nvSpPr>
      <dsp:spPr>
        <a:xfrm>
          <a:off x="5522916" y="3474"/>
          <a:ext cx="2059469" cy="1235681"/>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Open Sans" panose="020B0606030504020204" pitchFamily="34" charset="0"/>
              <a:ea typeface="Open Sans" panose="020B0606030504020204" pitchFamily="34" charset="0"/>
              <a:cs typeface="Open Sans" panose="020B0606030504020204" pitchFamily="34" charset="0"/>
            </a:rPr>
            <a:t>SHIFTING THE APPROACH TOWARDS FAMILIES (FAMILY FIRST)</a:t>
          </a:r>
        </a:p>
      </dsp:txBody>
      <dsp:txXfrm>
        <a:off x="5559108" y="39666"/>
        <a:ext cx="1987085" cy="1163297"/>
      </dsp:txXfrm>
    </dsp:sp>
    <dsp:sp modelId="{D1F7331D-9CFD-4E28-9EFD-85A545D68400}">
      <dsp:nvSpPr>
        <dsp:cNvPr id="0" name=""/>
        <dsp:cNvSpPr/>
      </dsp:nvSpPr>
      <dsp:spPr>
        <a:xfrm rot="5400000">
          <a:off x="5172229" y="2531185"/>
          <a:ext cx="1534881" cy="185352"/>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FD653-94D5-49B1-961E-65F3CE4BDAA6}">
      <dsp:nvSpPr>
        <dsp:cNvPr id="0" name=""/>
        <dsp:cNvSpPr/>
      </dsp:nvSpPr>
      <dsp:spPr>
        <a:xfrm>
          <a:off x="5522916" y="1548076"/>
          <a:ext cx="2059469" cy="1235681"/>
        </a:xfrm>
        <a:prstGeom prst="roundRect">
          <a:avLst>
            <a:gd name="adj" fmla="val 10000"/>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Open Sans" panose="020B0606030504020204" pitchFamily="34" charset="0"/>
              <a:ea typeface="Open Sans" panose="020B0606030504020204" pitchFamily="34" charset="0"/>
              <a:cs typeface="Open Sans" panose="020B0606030504020204" pitchFamily="34" charset="0"/>
            </a:rPr>
            <a:t>ESTABLISHING THE NATIONAL REFERRAL SYSTEM (INCLUDING EARLY IDENTIFICATION</a:t>
          </a:r>
          <a:r>
            <a:rPr lang="en-US" sz="1000" b="1" kern="1200" dirty="0">
              <a:latin typeface="Open Sans" panose="020B0606030504020204" pitchFamily="34" charset="0"/>
              <a:ea typeface="Open Sans" panose="020B0606030504020204" pitchFamily="34" charset="0"/>
              <a:cs typeface="Open Sans" panose="020B0606030504020204" pitchFamily="34" charset="0"/>
            </a:rPr>
            <a:t>)</a:t>
          </a:r>
        </a:p>
      </dsp:txBody>
      <dsp:txXfrm>
        <a:off x="5559108" y="1584268"/>
        <a:ext cx="1987085" cy="1163297"/>
      </dsp:txXfrm>
    </dsp:sp>
    <dsp:sp modelId="{CA767ACB-FE56-4F52-A92D-5B9563D7B242}">
      <dsp:nvSpPr>
        <dsp:cNvPr id="0" name=""/>
        <dsp:cNvSpPr/>
      </dsp:nvSpPr>
      <dsp:spPr>
        <a:xfrm>
          <a:off x="5522916" y="3092678"/>
          <a:ext cx="2059469" cy="123568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latin typeface="Open Sans" panose="020B0606030504020204" pitchFamily="34" charset="0"/>
              <a:ea typeface="Open Sans" panose="020B0606030504020204" pitchFamily="34" charset="0"/>
              <a:cs typeface="Open Sans" panose="020B0606030504020204" pitchFamily="34" charset="0"/>
            </a:rPr>
            <a:t>STRONG STANDARDS OF SERVICE PROVISION</a:t>
          </a:r>
        </a:p>
      </dsp:txBody>
      <dsp:txXfrm>
        <a:off x="5559108" y="3128870"/>
        <a:ext cx="1987085" cy="1163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F112E-5D62-42F1-A865-D994CEFD99EB}"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862FF-88AE-4779-BB9E-2346250A28E1}" type="slidenum">
              <a:rPr lang="en-US" smtClean="0"/>
              <a:t>‹#›</a:t>
            </a:fld>
            <a:endParaRPr lang="en-US"/>
          </a:p>
        </p:txBody>
      </p:sp>
    </p:spTree>
    <p:extLst>
      <p:ext uri="{BB962C8B-B14F-4D97-AF65-F5344CB8AC3E}">
        <p14:creationId xmlns:p14="http://schemas.microsoft.com/office/powerpoint/2010/main" val="49614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discussing support for young CWD and their families we have to have in mind that they require holistic and diverse support, provided in a continuum by all sectors, from conception towards their transition to compulsory education and further</a:t>
            </a:r>
          </a:p>
          <a:p>
            <a:pPr marL="171450" indent="-171450">
              <a:buFont typeface="Arial" panose="020B0604020202020204" pitchFamily="34" charset="0"/>
              <a:buChar char="•"/>
            </a:pPr>
            <a:r>
              <a:rPr lang="en-US" dirty="0"/>
              <a:t>The broader eco system of support needs to be based on provisions that create an enabling environment that fosters inclusion, that nurtures development and adoption of appropriate attitudes and that supports capacity building of all actors</a:t>
            </a:r>
          </a:p>
          <a:p>
            <a:pPr marL="171450" indent="-171450">
              <a:buFont typeface="Arial" panose="020B0604020202020204" pitchFamily="34" charset="0"/>
              <a:buChar char="•"/>
            </a:pPr>
            <a:r>
              <a:rPr lang="en-US" dirty="0"/>
              <a:t>Some provisions and support modalities are age specific or more important at a particular age of the child but there are also those that should be available as a continuum such as developmental monitoring for timely detection of risks, delays and disabilities, adequate health care and access to social protection benefits</a:t>
            </a:r>
          </a:p>
          <a:p>
            <a:pPr marL="171450" indent="-171450">
              <a:buFont typeface="Arial" panose="020B0604020202020204" pitchFamily="34" charset="0"/>
              <a:buChar char="•"/>
            </a:pPr>
            <a:r>
              <a:rPr lang="en-US" dirty="0"/>
              <a:t>TODAY we focus on ECI as fundamental support services to young children with dev difficulties and their families and we have heard today how they build on evidence on child development and what is their potential</a:t>
            </a:r>
          </a:p>
          <a:p>
            <a:pPr marL="171450" indent="-171450">
              <a:buFont typeface="Arial" panose="020B0604020202020204" pitchFamily="34" charset="0"/>
              <a:buChar char="•"/>
            </a:pPr>
            <a:r>
              <a:rPr lang="en-US" dirty="0"/>
              <a:t>Ideally, they should start as early as possible within the period of first 3 years and support effective inclusion to preschool but we know that many children are identified only later so ECI supports them through the first 6 years through inclusion to primary education</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B9862FF-88AE-4779-BB9E-2346250A28E1}" type="slidenum">
              <a:rPr lang="en-US" smtClean="0"/>
              <a:t>2</a:t>
            </a:fld>
            <a:endParaRPr lang="en-US"/>
          </a:p>
        </p:txBody>
      </p:sp>
    </p:spTree>
    <p:extLst>
      <p:ext uri="{BB962C8B-B14F-4D97-AF65-F5344CB8AC3E}">
        <p14:creationId xmlns:p14="http://schemas.microsoft.com/office/powerpoint/2010/main" val="393303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heard what are the key principles of contemporary ECI and we should have them in mind when thinking which system elements should support their operationalization in practice</a:t>
            </a:r>
          </a:p>
          <a:p>
            <a:pPr marL="171450" indent="-171450">
              <a:buFont typeface="Arial" panose="020B0604020202020204" pitchFamily="34" charset="0"/>
              <a:buChar char="•"/>
            </a:pPr>
            <a:r>
              <a:rPr lang="en-US" dirty="0"/>
              <a:t>We need systems that can support family </a:t>
            </a:r>
            <a:r>
              <a:rPr lang="en-US" dirty="0" err="1"/>
              <a:t>centred</a:t>
            </a:r>
            <a:r>
              <a:rPr lang="en-US" dirty="0"/>
              <a:t>, individualized, transdisciplinary services provided in natural environment of the child</a:t>
            </a:r>
          </a:p>
        </p:txBody>
      </p:sp>
      <p:sp>
        <p:nvSpPr>
          <p:cNvPr id="4" name="Slide Number Placeholder 3"/>
          <p:cNvSpPr>
            <a:spLocks noGrp="1"/>
          </p:cNvSpPr>
          <p:nvPr>
            <p:ph type="sldNum" sz="quarter" idx="5"/>
          </p:nvPr>
        </p:nvSpPr>
        <p:spPr/>
        <p:txBody>
          <a:bodyPr/>
          <a:lstStyle/>
          <a:p>
            <a:fld id="{1B09A38D-86D4-4E94-B6AA-2F3CC261F274}" type="slidenum">
              <a:rPr lang="en-US" smtClean="0"/>
              <a:t>3</a:t>
            </a:fld>
            <a:endParaRPr lang="en-US"/>
          </a:p>
        </p:txBody>
      </p:sp>
    </p:spTree>
    <p:extLst>
      <p:ext uri="{BB962C8B-B14F-4D97-AF65-F5344CB8AC3E}">
        <p14:creationId xmlns:p14="http://schemas.microsoft.com/office/powerpoint/2010/main" val="374501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majority of countries of our region we see that national systems are in different stages of transition from the old models of support to CWD primarily based on rehabilitation and therapeutical services provided directly to the child by health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 new evidence on what are effective approaches of support to young children is informing professional communities and policy makers, we see more and more efforts to reform provisions to align with the contemporary ECI principles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evolution and transition requires significant efforts as it implies change in understanding, a shift of a paradigm between what we believed works the best , it includes changes of policies, new approaches and building new skills and understanding among professionals and new financial streams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“Legacy systems” abound in Europe and many of them are evolving from medical systems and models to a variants of a social model and to contemporary ECI services. </a:t>
            </a:r>
          </a:p>
          <a:p>
            <a:endParaRPr lang="en-US" dirty="0"/>
          </a:p>
        </p:txBody>
      </p:sp>
      <p:sp>
        <p:nvSpPr>
          <p:cNvPr id="4" name="Slide Number Placeholder 3"/>
          <p:cNvSpPr>
            <a:spLocks noGrp="1"/>
          </p:cNvSpPr>
          <p:nvPr>
            <p:ph type="sldNum" sz="quarter" idx="5"/>
          </p:nvPr>
        </p:nvSpPr>
        <p:spPr/>
        <p:txBody>
          <a:bodyPr/>
          <a:lstStyle/>
          <a:p>
            <a:fld id="{1B09A38D-86D4-4E94-B6AA-2F3CC261F274}" type="slidenum">
              <a:rPr lang="en-US" smtClean="0"/>
              <a:t>4</a:t>
            </a:fld>
            <a:endParaRPr lang="en-US"/>
          </a:p>
        </p:txBody>
      </p:sp>
    </p:spTree>
    <p:extLst>
      <p:ext uri="{BB962C8B-B14F-4D97-AF65-F5344CB8AC3E}">
        <p14:creationId xmlns:p14="http://schemas.microsoft.com/office/powerpoint/2010/main" val="18872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go further into system elements, let us remind ourselves of the key steps in the provision of ECI services as we should have these steps in mind when defining system elements that will support them</a:t>
            </a:r>
          </a:p>
          <a:p>
            <a:pPr marL="171450" indent="-171450">
              <a:buFont typeface="Arial" panose="020B0604020202020204" pitchFamily="34" charset="0"/>
              <a:buChar char="•"/>
            </a:pPr>
            <a:r>
              <a:rPr lang="en-US" dirty="0"/>
              <a:t>We need to ensure systematic and universal timely detection of risks, delays and disabilities</a:t>
            </a:r>
          </a:p>
          <a:p>
            <a:pPr marL="171450" indent="-171450">
              <a:buFont typeface="Arial" panose="020B0604020202020204" pitchFamily="34" charset="0"/>
              <a:buChar char="•"/>
            </a:pPr>
            <a:r>
              <a:rPr lang="en-US" dirty="0"/>
              <a:t>Following that, identified children and families need comprehensive assessment of child development and family situations as a basis for planning and provision of ECI service</a:t>
            </a:r>
          </a:p>
          <a:p>
            <a:pPr marL="171450" indent="-171450">
              <a:buFont typeface="Arial" panose="020B0604020202020204" pitchFamily="34" charset="0"/>
              <a:buChar char="•"/>
            </a:pPr>
            <a:r>
              <a:rPr lang="en-US" dirty="0"/>
              <a:t>Finally, we need to ensure support for smoot transition to inclusive education</a:t>
            </a:r>
          </a:p>
        </p:txBody>
      </p:sp>
      <p:sp>
        <p:nvSpPr>
          <p:cNvPr id="4" name="Slide Number Placeholder 3"/>
          <p:cNvSpPr>
            <a:spLocks noGrp="1"/>
          </p:cNvSpPr>
          <p:nvPr>
            <p:ph type="sldNum" sz="quarter" idx="5"/>
          </p:nvPr>
        </p:nvSpPr>
        <p:spPr/>
        <p:txBody>
          <a:bodyPr/>
          <a:lstStyle/>
          <a:p>
            <a:fld id="{1B09A38D-86D4-4E94-B6AA-2F3CC261F274}" type="slidenum">
              <a:rPr lang="en-US" smtClean="0"/>
              <a:t>5</a:t>
            </a:fld>
            <a:endParaRPr lang="en-US"/>
          </a:p>
        </p:txBody>
      </p:sp>
    </p:spTree>
    <p:extLst>
      <p:ext uri="{BB962C8B-B14F-4D97-AF65-F5344CB8AC3E}">
        <p14:creationId xmlns:p14="http://schemas.microsoft.com/office/powerpoint/2010/main" val="296489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present the Roadmap developed by </a:t>
            </a:r>
            <a:r>
              <a:rPr lang="en-US" dirty="0" err="1"/>
              <a:t>Eurlyaid</a:t>
            </a:r>
            <a:r>
              <a:rPr lang="en-US" dirty="0"/>
              <a:t>, dr Jose </a:t>
            </a:r>
            <a:r>
              <a:rPr lang="en-US" dirty="0" err="1"/>
              <a:t>Boavida</a:t>
            </a:r>
            <a:r>
              <a:rPr lang="en-US" dirty="0"/>
              <a:t> and contains key questions that need to answered when we start with ECI system building</a:t>
            </a:r>
          </a:p>
          <a:p>
            <a:pPr marL="171450" indent="-171450">
              <a:buFont typeface="Arial" panose="020B0604020202020204" pitchFamily="34" charset="0"/>
              <a:buChar char="•"/>
            </a:pPr>
            <a:r>
              <a:rPr lang="en-US" dirty="0"/>
              <a:t>We need to reach a national consensus on how do we conceptually define ECI, that we adhere to the principles of contemporary evidence based ECI </a:t>
            </a:r>
          </a:p>
          <a:p>
            <a:pPr marL="171450" indent="-171450">
              <a:buFont typeface="Arial" panose="020B0604020202020204" pitchFamily="34" charset="0"/>
              <a:buChar char="•"/>
            </a:pPr>
            <a:r>
              <a:rPr lang="en-US" sz="1800" dirty="0">
                <a:solidFill>
                  <a:srgbClr val="18120F"/>
                </a:solidFill>
                <a:effectLst/>
                <a:latin typeface="Calibri" panose="020F0502020204030204" pitchFamily="34" charset="0"/>
                <a:ea typeface="Times New Roman" panose="02020603050405020304" pitchFamily="18" charset="0"/>
              </a:rPr>
              <a:t>Recommendations </a:t>
            </a:r>
            <a:r>
              <a:rPr lang="en-US" sz="2800" dirty="0"/>
              <a:t>of the European Agency for Special Education Needs highlights the importance of availability, proximity, affordability, interdisciplinary working and diversity of ECI services. They </a:t>
            </a:r>
            <a:r>
              <a:rPr lang="en-US" sz="1800" dirty="0">
                <a:solidFill>
                  <a:srgbClr val="18120F"/>
                </a:solidFill>
                <a:effectLst/>
                <a:latin typeface="Calibri" panose="020F0502020204030204" pitchFamily="34" charset="0"/>
                <a:ea typeface="Times New Roman" panose="02020603050405020304" pitchFamily="18" charset="0"/>
              </a:rPr>
              <a:t>point that </a:t>
            </a:r>
            <a:r>
              <a:rPr lang="en-GB" sz="1800" dirty="0">
                <a:solidFill>
                  <a:srgbClr val="18120F"/>
                </a:solidFill>
                <a:effectLst/>
                <a:latin typeface="Calibri" panose="020F0502020204030204" pitchFamily="34" charset="0"/>
                <a:ea typeface="Times New Roman" panose="02020603050405020304" pitchFamily="18" charset="0"/>
              </a:rPr>
              <a:t>ECI should reach </a:t>
            </a:r>
            <a:r>
              <a:rPr lang="en-GB" sz="1800" b="1" dirty="0">
                <a:solidFill>
                  <a:srgbClr val="18120F"/>
                </a:solidFill>
                <a:effectLst/>
                <a:latin typeface="Calibri" panose="020F0502020204030204" pitchFamily="34" charset="0"/>
                <a:ea typeface="Times New Roman" panose="02020603050405020304" pitchFamily="18" charset="0"/>
              </a:rPr>
              <a:t>all children and families in need of support</a:t>
            </a:r>
            <a:r>
              <a:rPr lang="en-GB" sz="1800" dirty="0">
                <a:solidFill>
                  <a:srgbClr val="18120F"/>
                </a:solidFill>
                <a:effectLst/>
                <a:latin typeface="Calibri" panose="020F0502020204030204" pitchFamily="34" charset="0"/>
                <a:ea typeface="Times New Roman" panose="02020603050405020304" pitchFamily="18" charset="0"/>
              </a:rPr>
              <a:t> as early as possible. Services should be </a:t>
            </a:r>
            <a:r>
              <a:rPr lang="en-GB" sz="1800" b="1" dirty="0">
                <a:solidFill>
                  <a:srgbClr val="18120F"/>
                </a:solidFill>
                <a:effectLst/>
                <a:latin typeface="Calibri" panose="020F0502020204030204" pitchFamily="34" charset="0"/>
                <a:ea typeface="Times New Roman" panose="02020603050405020304" pitchFamily="18" charset="0"/>
              </a:rPr>
              <a:t>community-based, available as close as possible to families</a:t>
            </a:r>
            <a:r>
              <a:rPr lang="en-GB" sz="1800" dirty="0">
                <a:solidFill>
                  <a:srgbClr val="18120F"/>
                </a:solidFill>
                <a:effectLst/>
                <a:latin typeface="Calibri" panose="020F0502020204030204" pitchFamily="34" charset="0"/>
                <a:ea typeface="Times New Roman" panose="02020603050405020304" pitchFamily="18" charset="0"/>
              </a:rPr>
              <a:t> and </a:t>
            </a:r>
            <a:r>
              <a:rPr lang="en-GB" sz="1800" b="1" dirty="0">
                <a:solidFill>
                  <a:srgbClr val="18120F"/>
                </a:solidFill>
                <a:effectLst/>
                <a:latin typeface="Calibri" panose="020F0502020204030204" pitchFamily="34" charset="0"/>
                <a:ea typeface="Times New Roman" panose="02020603050405020304" pitchFamily="18" charset="0"/>
              </a:rPr>
              <a:t>free of charge</a:t>
            </a:r>
            <a:r>
              <a:rPr lang="en-GB" sz="1800" dirty="0">
                <a:solidFill>
                  <a:srgbClr val="18120F"/>
                </a:solidFill>
                <a:effectLst/>
                <a:latin typeface="Calibri" panose="020F0502020204030204" pitchFamily="34" charset="0"/>
                <a:ea typeface="Times New Roman" panose="02020603050405020304" pitchFamily="18" charset="0"/>
              </a:rPr>
              <a:t>, provided through </a:t>
            </a:r>
            <a:r>
              <a:rPr lang="en-GB" sz="1800" b="1" dirty="0">
                <a:solidFill>
                  <a:srgbClr val="18120F"/>
                </a:solidFill>
                <a:effectLst/>
                <a:latin typeface="Calibri" panose="020F0502020204030204" pitchFamily="34" charset="0"/>
                <a:ea typeface="Times New Roman" panose="02020603050405020304" pitchFamily="18" charset="0"/>
              </a:rPr>
              <a:t>public funds</a:t>
            </a:r>
            <a:r>
              <a:rPr lang="en-GB" sz="1800" dirty="0">
                <a:solidFill>
                  <a:srgbClr val="18120F"/>
                </a:solidFill>
                <a:effectLst/>
                <a:latin typeface="Calibri" panose="020F0502020204030204" pitchFamily="34" charset="0"/>
                <a:ea typeface="Times New Roman" panose="02020603050405020304" pitchFamily="18" charset="0"/>
              </a:rPr>
              <a:t>. ECI professionals ideally should come from different agencies and belong to different disciplines, facilitating the exchange of relevant information among team members, as well as community services.</a:t>
            </a:r>
          </a:p>
          <a:p>
            <a:pPr marL="171450" indent="-171450">
              <a:buFont typeface="Arial" panose="020B0604020202020204" pitchFamily="34" charset="0"/>
              <a:buChar char="•"/>
            </a:pPr>
            <a:r>
              <a:rPr lang="en-GB" sz="1800" dirty="0">
                <a:solidFill>
                  <a:srgbClr val="18120F"/>
                </a:solidFill>
                <a:effectLst/>
                <a:latin typeface="Calibri" panose="020F0502020204030204" pitchFamily="34" charset="0"/>
                <a:ea typeface="Times New Roman" panose="02020603050405020304" pitchFamily="18" charset="0"/>
              </a:rPr>
              <a:t>The next step is to define for our country, which resources we have that could support this new approach in service provision. Implementation of ECI situation analysis is a very useful step in mapping of those resources and building first recommendations on where to start with system building. </a:t>
            </a:r>
            <a:r>
              <a:rPr lang="en-GB" sz="1800" b="1" dirty="0">
                <a:solidFill>
                  <a:srgbClr val="18120F"/>
                </a:solidFill>
                <a:effectLst/>
                <a:latin typeface="Calibri" panose="020F0502020204030204" pitchFamily="34" charset="0"/>
                <a:ea typeface="Times New Roman" panose="02020603050405020304" pitchFamily="18" charset="0"/>
              </a:rPr>
              <a:t>Waiting for the ideal context to start can be a waste of time, as it may never happen</a:t>
            </a:r>
            <a:r>
              <a:rPr lang="en-GB" sz="1800" dirty="0">
                <a:solidFill>
                  <a:srgbClr val="18120F"/>
                </a:solidFill>
                <a:effectLst/>
                <a:latin typeface="Calibri" panose="020F0502020204030204" pitchFamily="34" charset="0"/>
                <a:ea typeface="Times New Roman" panose="02020603050405020304" pitchFamily="18" charset="0"/>
              </a:rPr>
              <a:t>. In few situations is Arthur Ashe’s famous quote </a:t>
            </a:r>
            <a:r>
              <a:rPr lang="en-GB" sz="1800" b="1" dirty="0">
                <a:solidFill>
                  <a:srgbClr val="18120F"/>
                </a:solidFill>
                <a:effectLst/>
                <a:latin typeface="Calibri" panose="020F0502020204030204" pitchFamily="34" charset="0"/>
                <a:ea typeface="Times New Roman" panose="02020603050405020304" pitchFamily="18" charset="0"/>
              </a:rPr>
              <a:t>“start where you are, use what you have, do what you can”</a:t>
            </a:r>
            <a:r>
              <a:rPr lang="en-GB" sz="1800" dirty="0">
                <a:solidFill>
                  <a:srgbClr val="18120F"/>
                </a:solidFill>
                <a:effectLst/>
                <a:latin typeface="Calibri" panose="020F0502020204030204" pitchFamily="34" charset="0"/>
                <a:ea typeface="Times New Roman" panose="02020603050405020304" pitchFamily="18" charset="0"/>
              </a:rPr>
              <a:t>, so appropriate. </a:t>
            </a:r>
          </a:p>
          <a:p>
            <a:pPr marL="171450" indent="-171450">
              <a:buFont typeface="Arial" panose="020B0604020202020204" pitchFamily="34" charset="0"/>
              <a:buChar char="•"/>
            </a:pPr>
            <a:r>
              <a:rPr lang="en-GB" sz="1800" dirty="0">
                <a:solidFill>
                  <a:srgbClr val="18120F"/>
                </a:solidFill>
                <a:effectLst/>
                <a:latin typeface="Calibri" panose="020F0502020204030204" pitchFamily="34" charset="0"/>
                <a:ea typeface="Times New Roman" panose="02020603050405020304" pitchFamily="18" charset="0"/>
              </a:rPr>
              <a:t>Define key stakeholders, at all levels, their roles and accountabilities. At the national level those are usually ministries of health, education and social welfare and their delivery platforms, civil society organizations, parental organizations and academic institutions. Parents should be part of every step and mechanism. National ECI planning and coordination bodies should be established, tasked with development of national ECI strategy and policies. They should also be mirrored with adequate structures at regional and local levels. Defining composition, housing and structure of Local teams providing ECI services requires careful consideration of resources from all sectors that can meet requirements of availability, affordability, proximity, transdisciplinary work </a:t>
            </a:r>
          </a:p>
          <a:p>
            <a:pPr marL="171450" indent="-171450">
              <a:buFont typeface="Arial" panose="020B0604020202020204" pitchFamily="34" charset="0"/>
              <a:buChar char="•"/>
            </a:pPr>
            <a:r>
              <a:rPr lang="en-GB" sz="1800" dirty="0">
                <a:solidFill>
                  <a:srgbClr val="18120F"/>
                </a:solidFill>
                <a:effectLst/>
                <a:latin typeface="Calibri" panose="020F0502020204030204" pitchFamily="34" charset="0"/>
                <a:ea typeface="Times New Roman" panose="02020603050405020304" pitchFamily="18" charset="0"/>
              </a:rPr>
              <a:t>We need to carefully look at and decide which agency/authority, at which level of governance will ensure financial support for ECI</a:t>
            </a:r>
          </a:p>
          <a:p>
            <a:pPr marL="171450" indent="-171450">
              <a:buFont typeface="Arial" panose="020B0604020202020204" pitchFamily="34" charset="0"/>
              <a:buChar char="•"/>
            </a:pPr>
            <a:r>
              <a:rPr lang="en-GB" sz="1800" dirty="0">
                <a:solidFill>
                  <a:srgbClr val="18120F"/>
                </a:solidFill>
                <a:effectLst/>
                <a:latin typeface="Calibri" panose="020F0502020204030204" pitchFamily="34" charset="0"/>
                <a:ea typeface="Times New Roman" panose="02020603050405020304" pitchFamily="18" charset="0"/>
              </a:rPr>
              <a:t>Defining eligibility criteria and referral system is the next step</a:t>
            </a:r>
          </a:p>
          <a:p>
            <a:pPr marL="171450" indent="-171450">
              <a:buFont typeface="Arial" panose="020B0604020202020204" pitchFamily="34" charset="0"/>
              <a:buChar char="•"/>
            </a:pPr>
            <a:r>
              <a:rPr lang="en-GB" sz="1800" dirty="0">
                <a:solidFill>
                  <a:srgbClr val="18120F"/>
                </a:solidFill>
                <a:effectLst/>
                <a:latin typeface="Calibri" panose="020F0502020204030204" pitchFamily="34" charset="0"/>
                <a:ea typeface="Times New Roman" panose="02020603050405020304" pitchFamily="18" charset="0"/>
              </a:rPr>
              <a:t>We also need to ensure that we have defined professional competences and training opportunities that will help create and </a:t>
            </a:r>
            <a:r>
              <a:rPr lang="en-GB" sz="1800" dirty="0" err="1">
                <a:solidFill>
                  <a:srgbClr val="18120F"/>
                </a:solidFill>
                <a:effectLst/>
                <a:latin typeface="Calibri" panose="020F0502020204030204" pitchFamily="34" charset="0"/>
                <a:ea typeface="Times New Roman" panose="02020603050405020304" pitchFamily="18" charset="0"/>
              </a:rPr>
              <a:t>sustaine</a:t>
            </a:r>
            <a:r>
              <a:rPr lang="en-GB" sz="1800" dirty="0">
                <a:solidFill>
                  <a:srgbClr val="18120F"/>
                </a:solidFill>
                <a:effectLst/>
                <a:latin typeface="Calibri" panose="020F0502020204030204" pitchFamily="34" charset="0"/>
                <a:ea typeface="Times New Roman" panose="02020603050405020304" pitchFamily="18" charset="0"/>
              </a:rPr>
              <a:t> cadre of professionals adhering to values and principles of ECI, and who will be supported through supervision  </a:t>
            </a:r>
          </a:p>
          <a:p>
            <a:pPr marL="171450" indent="-171450">
              <a:buFont typeface="Arial" panose="020B0604020202020204" pitchFamily="34" charset="0"/>
              <a:buChar char="•"/>
            </a:pPr>
            <a:r>
              <a:rPr lang="en-US" sz="2800" dirty="0"/>
              <a:t>Finally we need quality standards and mechanisms that will help us to adhere to them such as supportive supervision, a culture of evaluating outcomes, intervention conditions and practices, and of “accountability”.. Family Satisfaction Questionnaires are also important tools to assess the perceived quality of services as well as Scales of Service Evaluation.</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9862FF-88AE-4779-BB9E-2346250A28E1}" type="slidenum">
              <a:rPr lang="en-US" smtClean="0"/>
              <a:t>6</a:t>
            </a:fld>
            <a:endParaRPr lang="en-US"/>
          </a:p>
        </p:txBody>
      </p:sp>
    </p:spTree>
    <p:extLst>
      <p:ext uri="{BB962C8B-B14F-4D97-AF65-F5344CB8AC3E}">
        <p14:creationId xmlns:p14="http://schemas.microsoft.com/office/powerpoint/2010/main" val="339419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862FF-88AE-4779-BB9E-2346250A28E1}" type="slidenum">
              <a:rPr lang="en-US" smtClean="0"/>
              <a:t>7</a:t>
            </a:fld>
            <a:endParaRPr lang="en-US"/>
          </a:p>
        </p:txBody>
      </p:sp>
    </p:spTree>
    <p:extLst>
      <p:ext uri="{BB962C8B-B14F-4D97-AF65-F5344CB8AC3E}">
        <p14:creationId xmlns:p14="http://schemas.microsoft.com/office/powerpoint/2010/main" val="223749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F0D3F2-598B-46DA-957A-F8EAEA5DA633}" type="slidenum">
              <a:rPr lang="en-US" smtClean="0"/>
              <a:t>8</a:t>
            </a:fld>
            <a:endParaRPr lang="en-US"/>
          </a:p>
        </p:txBody>
      </p:sp>
    </p:spTree>
    <p:extLst>
      <p:ext uri="{BB962C8B-B14F-4D97-AF65-F5344CB8AC3E}">
        <p14:creationId xmlns:p14="http://schemas.microsoft.com/office/powerpoint/2010/main" val="272689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EE34-6AD4-4E67-9930-4EF266FB0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7BF52-A4A5-4FB4-A224-68DCDF798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2F80C0-40EA-4DED-836C-26A14E43ED74}"/>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5" name="Footer Placeholder 4">
            <a:extLst>
              <a:ext uri="{FF2B5EF4-FFF2-40B4-BE49-F238E27FC236}">
                <a16:creationId xmlns:a16="http://schemas.microsoft.com/office/drawing/2014/main" id="{CE22B16D-489D-4C11-95E5-74719D781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D5807-C345-4EF3-8E18-30F65487846B}"/>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305163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BB6D-677A-4FC5-8E70-C47F2CC6A1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87612-1FCE-4EE5-97A0-11B3EB221A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DA166-9225-4585-BAFB-6D8EAFCD44BE}"/>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5" name="Footer Placeholder 4">
            <a:extLst>
              <a:ext uri="{FF2B5EF4-FFF2-40B4-BE49-F238E27FC236}">
                <a16:creationId xmlns:a16="http://schemas.microsoft.com/office/drawing/2014/main" id="{0749CFA4-CD42-4DD8-9289-398AFECCF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46E4E-40CF-4E04-886F-593A23BF00E2}"/>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406818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FFC53-35EF-4C6C-9C3E-24282D50AD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250286-3056-46C7-8C73-AE51DC0FA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5213A-031E-4682-9B75-E360BB397BCD}"/>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5" name="Footer Placeholder 4">
            <a:extLst>
              <a:ext uri="{FF2B5EF4-FFF2-40B4-BE49-F238E27FC236}">
                <a16:creationId xmlns:a16="http://schemas.microsoft.com/office/drawing/2014/main" id="{9776520E-A24F-4CA3-9E9C-0FDE1DABB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9FF38-6101-4991-AF3E-41AB73CB0BE4}"/>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69931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1200-FFA6-4B0E-B762-4B5556BF5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343C0-82DE-4530-93DA-2659CA2C0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E9DF-11B6-4318-8C64-13456EB4851B}"/>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5" name="Footer Placeholder 4">
            <a:extLst>
              <a:ext uri="{FF2B5EF4-FFF2-40B4-BE49-F238E27FC236}">
                <a16:creationId xmlns:a16="http://schemas.microsoft.com/office/drawing/2014/main" id="{EC73CD1D-CB43-4823-B6E2-F2A087A72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45C58-C5AC-470F-85D3-DE8958CD2CC6}"/>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64870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134C-59A2-4203-9671-B623BB7863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A9CD7D-8A2A-462F-8CC5-DF0399653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3371A-022C-4239-939A-34FDA4E85E12}"/>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5" name="Footer Placeholder 4">
            <a:extLst>
              <a:ext uri="{FF2B5EF4-FFF2-40B4-BE49-F238E27FC236}">
                <a16:creationId xmlns:a16="http://schemas.microsoft.com/office/drawing/2014/main" id="{7A5D9B82-B60F-4E5F-BC3E-C8C3E5727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4C285-E159-4E30-8B1A-C2B8C0707ECC}"/>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397007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C6CD-05A6-47EA-9CA1-96361AA5A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AF93B-1F62-465E-9894-29E497DC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EAD72B-5793-4A97-9CD9-937F1AB98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A4661-0F02-4CD2-83B5-A8DD553122F3}"/>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6" name="Footer Placeholder 5">
            <a:extLst>
              <a:ext uri="{FF2B5EF4-FFF2-40B4-BE49-F238E27FC236}">
                <a16:creationId xmlns:a16="http://schemas.microsoft.com/office/drawing/2014/main" id="{569D6505-1714-478D-9761-B0AC04956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35EDC-47D6-4EE3-B064-A7EBA05893B1}"/>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422914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8A61-FBA8-4820-B65F-ED94A51488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E1C4C1-07C8-49DF-BA5C-0935EDF5B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BDC512-DB8B-490A-90AF-305E79F4E4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C22332-EA5C-40FD-865C-780A6B8A2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796EE-8ED4-4B2A-A5AA-D631F588AF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EF4EEC-0F71-44C3-B069-2A328397D17A}"/>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8" name="Footer Placeholder 7">
            <a:extLst>
              <a:ext uri="{FF2B5EF4-FFF2-40B4-BE49-F238E27FC236}">
                <a16:creationId xmlns:a16="http://schemas.microsoft.com/office/drawing/2014/main" id="{B6FC90A1-C98A-4970-BFAF-FCC2BEFAC5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DE629D-413C-42E1-A9CC-73FC73F41566}"/>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146596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7B1B-BFA8-4A6E-8994-1662D6E67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68C7E-34D2-40E6-83EC-A5D49E439399}"/>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4" name="Footer Placeholder 3">
            <a:extLst>
              <a:ext uri="{FF2B5EF4-FFF2-40B4-BE49-F238E27FC236}">
                <a16:creationId xmlns:a16="http://schemas.microsoft.com/office/drawing/2014/main" id="{C8CF996B-FBE3-4D18-9BEB-779C42085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E4658-976D-4730-A45D-130A998265F3}"/>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304064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AEB94-62C2-4A38-89C0-E0FDF6F355DC}"/>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3" name="Footer Placeholder 2">
            <a:extLst>
              <a:ext uri="{FF2B5EF4-FFF2-40B4-BE49-F238E27FC236}">
                <a16:creationId xmlns:a16="http://schemas.microsoft.com/office/drawing/2014/main" id="{11381AF1-43AF-4B0A-AAC7-90A1810761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256F5-C125-4AEF-A142-930CE661E032}"/>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120341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FC1E-0F65-497C-AE7F-15DEDA730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4D2DD7-E6C5-4673-91E3-C69233071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9ADC15-1EE7-4323-9ADF-8E7C1B9B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3347C-00BF-4B78-BC2A-BBD7EAD85F29}"/>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6" name="Footer Placeholder 5">
            <a:extLst>
              <a:ext uri="{FF2B5EF4-FFF2-40B4-BE49-F238E27FC236}">
                <a16:creationId xmlns:a16="http://schemas.microsoft.com/office/drawing/2014/main" id="{AC4FF4C6-F0DB-40E3-9A3A-6AE0C73D39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85997-55BF-4D98-A2E0-971AE8536906}"/>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7126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0517-0A8B-49AB-B834-2548DB244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F5D25D-C1D6-4839-8BED-E09E161EE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4B4161-E228-44E1-9783-4BC49295D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57227-5A4C-4AB2-A12E-2677CF073D8D}"/>
              </a:ext>
            </a:extLst>
          </p:cNvPr>
          <p:cNvSpPr>
            <a:spLocks noGrp="1"/>
          </p:cNvSpPr>
          <p:nvPr>
            <p:ph type="dt" sz="half" idx="10"/>
          </p:nvPr>
        </p:nvSpPr>
        <p:spPr/>
        <p:txBody>
          <a:bodyPr/>
          <a:lstStyle/>
          <a:p>
            <a:fld id="{A188040E-20F5-48E0-BD5E-A8E53AB504B3}" type="datetimeFigureOut">
              <a:rPr lang="en-US" smtClean="0"/>
              <a:t>6/6/2023</a:t>
            </a:fld>
            <a:endParaRPr lang="en-US"/>
          </a:p>
        </p:txBody>
      </p:sp>
      <p:sp>
        <p:nvSpPr>
          <p:cNvPr id="6" name="Footer Placeholder 5">
            <a:extLst>
              <a:ext uri="{FF2B5EF4-FFF2-40B4-BE49-F238E27FC236}">
                <a16:creationId xmlns:a16="http://schemas.microsoft.com/office/drawing/2014/main" id="{B072B27C-B273-450F-8108-FF59ED241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EC45-CAF6-4AB5-B195-6FF9B979F26C}"/>
              </a:ext>
            </a:extLst>
          </p:cNvPr>
          <p:cNvSpPr>
            <a:spLocks noGrp="1"/>
          </p:cNvSpPr>
          <p:nvPr>
            <p:ph type="sldNum" sz="quarter" idx="12"/>
          </p:nvPr>
        </p:nvSpPr>
        <p:spPr/>
        <p:txBody>
          <a:bodyPr/>
          <a:lstStyle/>
          <a:p>
            <a:fld id="{F1DF252B-8379-4513-ADDC-181BE39DA19E}" type="slidenum">
              <a:rPr lang="en-US" smtClean="0"/>
              <a:t>‹#›</a:t>
            </a:fld>
            <a:endParaRPr lang="en-US"/>
          </a:p>
        </p:txBody>
      </p:sp>
    </p:spTree>
    <p:extLst>
      <p:ext uri="{BB962C8B-B14F-4D97-AF65-F5344CB8AC3E}">
        <p14:creationId xmlns:p14="http://schemas.microsoft.com/office/powerpoint/2010/main" val="303171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5B7A7-DB50-446B-80FD-4FE098848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7DE568-C0D6-48A6-B63A-5D0510C26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07EC6-8331-4410-9F22-3187410C3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040E-20F5-48E0-BD5E-A8E53AB504B3}" type="datetimeFigureOut">
              <a:rPr lang="en-US" smtClean="0"/>
              <a:t>6/6/2023</a:t>
            </a:fld>
            <a:endParaRPr lang="en-US"/>
          </a:p>
        </p:txBody>
      </p:sp>
      <p:sp>
        <p:nvSpPr>
          <p:cNvPr id="5" name="Footer Placeholder 4">
            <a:extLst>
              <a:ext uri="{FF2B5EF4-FFF2-40B4-BE49-F238E27FC236}">
                <a16:creationId xmlns:a16="http://schemas.microsoft.com/office/drawing/2014/main" id="{A7710397-716B-4852-9451-7390DFB07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F1E769-1648-4362-AD21-02007A53E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F252B-8379-4513-ADDC-181BE39DA19E}" type="slidenum">
              <a:rPr lang="en-US" smtClean="0"/>
              <a:t>‹#›</a:t>
            </a:fld>
            <a:endParaRPr lang="en-US"/>
          </a:p>
        </p:txBody>
      </p:sp>
    </p:spTree>
    <p:extLst>
      <p:ext uri="{BB962C8B-B14F-4D97-AF65-F5344CB8AC3E}">
        <p14:creationId xmlns:p14="http://schemas.microsoft.com/office/powerpoint/2010/main" val="69209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1.png"/><Relationship Id="rId7" Type="http://schemas.openxmlformats.org/officeDocument/2006/relationships/diagramData" Target="../diagrams/data4.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11" Type="http://schemas.microsoft.com/office/2007/relationships/diagramDrawing" Target="../diagrams/drawing4.xml"/><Relationship Id="rId5" Type="http://schemas.openxmlformats.org/officeDocument/2006/relationships/image" Target="../media/image23.png"/><Relationship Id="rId10" Type="http://schemas.openxmlformats.org/officeDocument/2006/relationships/diagramColors" Target="../diagrams/colors4.xml"/><Relationship Id="rId4" Type="http://schemas.openxmlformats.org/officeDocument/2006/relationships/image" Target="../media/image22.sv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eurlyaid.eu/wp-content/uploads/2023/05/ECIROADMAP_vf.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www.eurlyaid.eu/wp-content/uploads/2023/05/ECIPractitionerDevelopment_vf.pdf" TargetMode="External"/><Relationship Id="rId13" Type="http://schemas.openxmlformats.org/officeDocument/2006/relationships/image" Target="../media/image16.png"/><Relationship Id="rId3" Type="http://schemas.openxmlformats.org/officeDocument/2006/relationships/hyperlink" Target="https://www.unicef.org/eca/reports/research-national-situation-analyses-early-childhood-intervention" TargetMode="External"/><Relationship Id="rId7" Type="http://schemas.openxmlformats.org/officeDocument/2006/relationships/hyperlink" Target="https://unicef.sharepoint.com/:f:/t/ECAR-ECD/EvV-hlODgWFEkj5IChib0d0BQbNm5Id788bMIWIThPi5GQ?e=Lx6Zgw" TargetMode="External"/><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eurlyaid.eu/wp-content/uploads/2023/05/ECI-QualityStandards_vf.pdf" TargetMode="External"/><Relationship Id="rId11" Type="http://schemas.openxmlformats.org/officeDocument/2006/relationships/image" Target="../media/image14.png"/><Relationship Id="rId5" Type="http://schemas.openxmlformats.org/officeDocument/2006/relationships/hyperlink" Target="https://www.eurlyaid.eu/wp-content/uploads/2023/05/ECIpolicybrief_vf.pdf" TargetMode="External"/><Relationship Id="rId15" Type="http://schemas.openxmlformats.org/officeDocument/2006/relationships/image" Target="../media/image18.png"/><Relationship Id="rId10" Type="http://schemas.openxmlformats.org/officeDocument/2006/relationships/hyperlink" Target="https://www.unicef.org/montenegro/media/22761/file/Regional%20conference%20-%20conclusions.pdf" TargetMode="External"/><Relationship Id="rId4" Type="http://schemas.openxmlformats.org/officeDocument/2006/relationships/hyperlink" Target="https://www.eurlyaid.eu/wp-content/uploads/2023/05/ECIROADMAP_vf.pdf" TargetMode="External"/><Relationship Id="rId9" Type="http://schemas.openxmlformats.org/officeDocument/2006/relationships/hyperlink" Target="https://www.unicef.org/eca/media/22066/file/Case%20study%204.pdf" TargetMode="Externa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learnecd.unicef.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0430" y="-2328257"/>
            <a:ext cx="8491990" cy="8500457"/>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8221441" y="6135846"/>
            <a:ext cx="2547372" cy="392223"/>
          </a:xfrm>
          <a:prstGeom prst="rect">
            <a:avLst/>
          </a:prstGeom>
        </p:spPr>
        <p:txBody>
          <a:bodyPr wrap="square" lIns="0" tIns="0" rIns="0" bIns="0" rtlCol="0" anchor="t">
            <a:spAutoFit/>
          </a:bodyPr>
          <a:lstStyle/>
          <a:p>
            <a:pPr algn="ctr">
              <a:lnSpc>
                <a:spcPts val="3266"/>
              </a:lnSpc>
            </a:pPr>
            <a:r>
              <a:rPr lang="en-US" sz="2333" dirty="0">
                <a:solidFill>
                  <a:srgbClr val="015C60"/>
                </a:solidFill>
                <a:latin typeface="Roboto Condensed"/>
              </a:rPr>
              <a:t>#FamilyCentredECI</a:t>
            </a:r>
          </a:p>
        </p:txBody>
      </p:sp>
      <p:grpSp>
        <p:nvGrpSpPr>
          <p:cNvPr id="10" name="Group 10"/>
          <p:cNvGrpSpPr/>
          <p:nvPr/>
        </p:nvGrpSpPr>
        <p:grpSpPr>
          <a:xfrm>
            <a:off x="242780" y="6038661"/>
            <a:ext cx="5853221" cy="693183"/>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276165" y="317878"/>
            <a:ext cx="4058955" cy="1187682"/>
          </a:xfrm>
          <a:prstGeom prst="rect">
            <a:avLst/>
          </a:prstGeom>
        </p:spPr>
      </p:pic>
      <p:sp>
        <p:nvSpPr>
          <p:cNvPr id="18" name="TextBox 18"/>
          <p:cNvSpPr txBox="1"/>
          <p:nvPr/>
        </p:nvSpPr>
        <p:spPr>
          <a:xfrm>
            <a:off x="428446" y="1975117"/>
            <a:ext cx="7265145" cy="1909433"/>
          </a:xfrm>
          <a:prstGeom prst="rect">
            <a:avLst/>
          </a:prstGeom>
        </p:spPr>
        <p:txBody>
          <a:bodyPr lIns="0" tIns="0" rIns="0" bIns="0" rtlCol="0" anchor="t">
            <a:spAutoFit/>
          </a:bodyPr>
          <a:lstStyle/>
          <a:p>
            <a:pPr>
              <a:lnSpc>
                <a:spcPts val="7668"/>
              </a:lnSpc>
            </a:pPr>
            <a:r>
              <a:rPr lang="en-US" sz="5478" dirty="0">
                <a:solidFill>
                  <a:srgbClr val="015C60"/>
                </a:solidFill>
                <a:latin typeface="Open Sans Bold Bold"/>
              </a:rPr>
              <a:t>Building national ECI systems</a:t>
            </a:r>
          </a:p>
        </p:txBody>
      </p:sp>
      <p:sp>
        <p:nvSpPr>
          <p:cNvPr id="19" name="TextBox 19"/>
          <p:cNvSpPr txBox="1"/>
          <p:nvPr/>
        </p:nvSpPr>
        <p:spPr>
          <a:xfrm>
            <a:off x="497435" y="4105505"/>
            <a:ext cx="6512965" cy="1957202"/>
          </a:xfrm>
          <a:prstGeom prst="rect">
            <a:avLst/>
          </a:prstGeom>
        </p:spPr>
        <p:txBody>
          <a:bodyPr wrap="square" lIns="0" tIns="0" rIns="0" bIns="0" rtlCol="0" anchor="t">
            <a:spAutoFit/>
          </a:bodyPr>
          <a:lstStyle/>
          <a:p>
            <a:pPr>
              <a:lnSpc>
                <a:spcPts val="4946"/>
              </a:lnSpc>
            </a:pPr>
            <a:r>
              <a:rPr lang="en-US" sz="3533" dirty="0">
                <a:solidFill>
                  <a:srgbClr val="015C60"/>
                </a:solidFill>
                <a:latin typeface="Open Sans"/>
              </a:rPr>
              <a:t>Aleksandra Jovic</a:t>
            </a:r>
          </a:p>
          <a:p>
            <a:pPr>
              <a:lnSpc>
                <a:spcPts val="5413"/>
              </a:lnSpc>
            </a:pPr>
            <a:r>
              <a:rPr lang="en-US" sz="2800" dirty="0">
                <a:solidFill>
                  <a:srgbClr val="015C60"/>
                </a:solidFill>
                <a:latin typeface="Open Sans"/>
              </a:rPr>
              <a:t>UNICEF, Regional Office for Europe and Central Asia </a:t>
            </a:r>
          </a:p>
        </p:txBody>
      </p:sp>
    </p:spTree>
    <p:extLst>
      <p:ext uri="{BB962C8B-B14F-4D97-AF65-F5344CB8AC3E}">
        <p14:creationId xmlns:p14="http://schemas.microsoft.com/office/powerpoint/2010/main" val="271976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67601" y="6345965"/>
            <a:ext cx="2256799" cy="322332"/>
          </a:xfrm>
          <a:prstGeom prst="rect">
            <a:avLst/>
          </a:prstGeom>
        </p:spPr>
        <p:txBody>
          <a:bodyPr lIns="0" tIns="0" rIns="0" bIns="0" rtlCol="0" anchor="t">
            <a:spAutoFit/>
          </a:bodyPr>
          <a:lstStyle/>
          <a:p>
            <a:pPr algn="ctr">
              <a:lnSpc>
                <a:spcPts val="2736"/>
              </a:lnSpc>
            </a:pPr>
            <a:r>
              <a:rPr lang="en-US" sz="1954">
                <a:solidFill>
                  <a:srgbClr val="015C60"/>
                </a:solidFill>
                <a:latin typeface="Roboto Condensed"/>
              </a:rPr>
              <a:t>#FamilyCentredECI</a:t>
            </a:r>
          </a:p>
        </p:txBody>
      </p:sp>
      <p:grpSp>
        <p:nvGrpSpPr>
          <p:cNvPr id="3" name="Group 3"/>
          <p:cNvGrpSpPr>
            <a:grpSpLocks noChangeAspect="1"/>
          </p:cNvGrpSpPr>
          <p:nvPr/>
        </p:nvGrpSpPr>
        <p:grpSpPr>
          <a:xfrm>
            <a:off x="180540" y="5654639"/>
            <a:ext cx="1010521" cy="1035123"/>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0684119" y="-756443"/>
            <a:ext cx="2228645" cy="2300003"/>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3452738" y="482600"/>
            <a:ext cx="5638055" cy="833562"/>
          </a:xfrm>
          <a:prstGeom prst="rect">
            <a:avLst/>
          </a:prstGeom>
        </p:spPr>
        <p:txBody>
          <a:bodyPr lIns="0" tIns="0" rIns="0" bIns="0" rtlCol="0" anchor="t">
            <a:spAutoFit/>
          </a:bodyPr>
          <a:lstStyle/>
          <a:p>
            <a:pPr>
              <a:lnSpc>
                <a:spcPts val="6545"/>
              </a:lnSpc>
            </a:pPr>
            <a:r>
              <a:rPr lang="en-US" sz="6545" dirty="0">
                <a:solidFill>
                  <a:srgbClr val="015C60"/>
                </a:solidFill>
                <a:latin typeface="Open Sans Extra Bold"/>
              </a:rPr>
              <a:t>Main areas </a:t>
            </a:r>
          </a:p>
        </p:txBody>
      </p:sp>
      <p:sp>
        <p:nvSpPr>
          <p:cNvPr id="11" name="TextBox 11"/>
          <p:cNvSpPr txBox="1"/>
          <p:nvPr/>
        </p:nvSpPr>
        <p:spPr>
          <a:xfrm>
            <a:off x="559545" y="1639589"/>
            <a:ext cx="11424442" cy="3882088"/>
          </a:xfrm>
          <a:prstGeom prst="rect">
            <a:avLst/>
          </a:prstGeom>
        </p:spPr>
        <p:txBody>
          <a:bodyPr lIns="0" tIns="0" rIns="0" bIns="0" rtlCol="0" anchor="t">
            <a:spAutoFit/>
          </a:bodyPr>
          <a:lstStyle/>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a:p>
            <a:pPr>
              <a:lnSpc>
                <a:spcPts val="3434"/>
              </a:lnSpc>
            </a:pPr>
            <a:endParaRPr lang="en-US" sz="2453" dirty="0">
              <a:solidFill>
                <a:srgbClr val="000000"/>
              </a:solidFill>
              <a:latin typeface="Lato"/>
            </a:endParaRPr>
          </a:p>
        </p:txBody>
      </p:sp>
      <p:graphicFrame>
        <p:nvGraphicFramePr>
          <p:cNvPr id="15" name="Content Placeholder 2">
            <a:extLst>
              <a:ext uri="{FF2B5EF4-FFF2-40B4-BE49-F238E27FC236}">
                <a16:creationId xmlns:a16="http://schemas.microsoft.com/office/drawing/2014/main" id="{F2B8989D-CDB6-1249-3A2F-58A3A845D733}"/>
              </a:ext>
            </a:extLst>
          </p:cNvPr>
          <p:cNvGraphicFramePr>
            <a:graphicFrameLocks/>
          </p:cNvGraphicFramePr>
          <p:nvPr/>
        </p:nvGraphicFramePr>
        <p:xfrm>
          <a:off x="1180207" y="2159000"/>
          <a:ext cx="9759347" cy="26051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000940" y="5654639"/>
            <a:ext cx="1010521" cy="1035123"/>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4967601" y="6345965"/>
            <a:ext cx="2256799" cy="322332"/>
          </a:xfrm>
          <a:prstGeom prst="rect">
            <a:avLst/>
          </a:prstGeom>
        </p:spPr>
        <p:txBody>
          <a:bodyPr lIns="0" tIns="0" rIns="0" bIns="0" rtlCol="0" anchor="t">
            <a:spAutoFit/>
          </a:bodyPr>
          <a:lstStyle/>
          <a:p>
            <a:pPr algn="ctr">
              <a:lnSpc>
                <a:spcPts val="2736"/>
              </a:lnSpc>
            </a:pPr>
            <a:r>
              <a:rPr lang="en-US" sz="1954">
                <a:solidFill>
                  <a:srgbClr val="015C60"/>
                </a:solidFill>
                <a:latin typeface="Roboto Condensed"/>
              </a:rPr>
              <a:t>#FamilyCentredECI</a:t>
            </a:r>
          </a:p>
        </p:txBody>
      </p:sp>
      <p:sp>
        <p:nvSpPr>
          <p:cNvPr id="5" name="TextBox 5"/>
          <p:cNvSpPr txBox="1"/>
          <p:nvPr/>
        </p:nvSpPr>
        <p:spPr>
          <a:xfrm>
            <a:off x="355601" y="2260600"/>
            <a:ext cx="3374199" cy="1667123"/>
          </a:xfrm>
          <a:prstGeom prst="rect">
            <a:avLst/>
          </a:prstGeom>
        </p:spPr>
        <p:txBody>
          <a:bodyPr wrap="square" lIns="0" tIns="0" rIns="0" bIns="0" rtlCol="0" anchor="t">
            <a:spAutoFit/>
          </a:bodyPr>
          <a:lstStyle/>
          <a:p>
            <a:pPr>
              <a:lnSpc>
                <a:spcPts val="6545"/>
              </a:lnSpc>
            </a:pPr>
            <a:r>
              <a:rPr lang="en-US" sz="5867" dirty="0">
                <a:solidFill>
                  <a:srgbClr val="015C60"/>
                </a:solidFill>
                <a:latin typeface="Open Sans Extra Bold"/>
              </a:rPr>
              <a:t>Detailed areas</a:t>
            </a:r>
          </a:p>
        </p:txBody>
      </p:sp>
      <p:sp>
        <p:nvSpPr>
          <p:cNvPr id="6" name="TextBox 6"/>
          <p:cNvSpPr txBox="1"/>
          <p:nvPr/>
        </p:nvSpPr>
        <p:spPr>
          <a:xfrm>
            <a:off x="457945" y="1537989"/>
            <a:ext cx="11424442" cy="393954"/>
          </a:xfrm>
          <a:prstGeom prst="rect">
            <a:avLst/>
          </a:prstGeom>
        </p:spPr>
        <p:txBody>
          <a:bodyPr lIns="0" tIns="0" rIns="0" bIns="0" rtlCol="0" anchor="t">
            <a:spAutoFit/>
          </a:bodyPr>
          <a:lstStyle/>
          <a:p>
            <a:pPr>
              <a:lnSpc>
                <a:spcPts val="3434"/>
              </a:lnSpc>
            </a:pPr>
            <a:endParaRPr lang="en-US" sz="2453" dirty="0">
              <a:solidFill>
                <a:srgbClr val="000000"/>
              </a:solidFill>
              <a:latin typeface="Lato"/>
            </a:endParaRPr>
          </a:p>
        </p:txBody>
      </p:sp>
      <p:grpSp>
        <p:nvGrpSpPr>
          <p:cNvPr id="7" name="Group 7"/>
          <p:cNvGrpSpPr>
            <a:grpSpLocks noChangeAspect="1"/>
          </p:cNvGrpSpPr>
          <p:nvPr/>
        </p:nvGrpSpPr>
        <p:grpSpPr>
          <a:xfrm rot="-953645">
            <a:off x="10262639" y="-4880606"/>
            <a:ext cx="6722725" cy="672195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959755" y="6086139"/>
            <a:ext cx="3662460" cy="3662043"/>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aphicFrame>
        <p:nvGraphicFramePr>
          <p:cNvPr id="12" name="Diagram 11"/>
          <p:cNvGraphicFramePr/>
          <p:nvPr>
            <p:extLst>
              <p:ext uri="{D42A27DB-BD31-4B8C-83A1-F6EECF244321}">
                <p14:modId xmlns:p14="http://schemas.microsoft.com/office/powerpoint/2010/main" val="2174004861"/>
              </p:ext>
            </p:extLst>
          </p:nvPr>
        </p:nvGraphicFramePr>
        <p:xfrm>
          <a:off x="1224758" y="78377"/>
          <a:ext cx="11424442" cy="665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000940" y="5654639"/>
            <a:ext cx="1010521" cy="1035123"/>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4967601" y="6345965"/>
            <a:ext cx="2256799" cy="322332"/>
          </a:xfrm>
          <a:prstGeom prst="rect">
            <a:avLst/>
          </a:prstGeom>
        </p:spPr>
        <p:txBody>
          <a:bodyPr lIns="0" tIns="0" rIns="0" bIns="0" rtlCol="0" anchor="t">
            <a:spAutoFit/>
          </a:bodyPr>
          <a:lstStyle/>
          <a:p>
            <a:pPr algn="ctr">
              <a:lnSpc>
                <a:spcPts val="2736"/>
              </a:lnSpc>
            </a:pPr>
            <a:r>
              <a:rPr lang="en-US" sz="1954">
                <a:solidFill>
                  <a:srgbClr val="015C60"/>
                </a:solidFill>
                <a:latin typeface="Roboto Condensed"/>
              </a:rPr>
              <a:t>#FamilyCentredECI</a:t>
            </a:r>
          </a:p>
        </p:txBody>
      </p:sp>
      <p:sp>
        <p:nvSpPr>
          <p:cNvPr id="5" name="TextBox 5"/>
          <p:cNvSpPr txBox="1"/>
          <p:nvPr/>
        </p:nvSpPr>
        <p:spPr>
          <a:xfrm>
            <a:off x="406400" y="2209800"/>
            <a:ext cx="2997200" cy="1551643"/>
          </a:xfrm>
          <a:prstGeom prst="rect">
            <a:avLst/>
          </a:prstGeom>
        </p:spPr>
        <p:txBody>
          <a:bodyPr wrap="square" lIns="0" tIns="0" rIns="0" bIns="0" rtlCol="0" anchor="t">
            <a:spAutoFit/>
          </a:bodyPr>
          <a:lstStyle/>
          <a:p>
            <a:pPr>
              <a:lnSpc>
                <a:spcPts val="6545"/>
              </a:lnSpc>
            </a:pPr>
            <a:r>
              <a:rPr lang="en-US" sz="3200" b="1" dirty="0">
                <a:solidFill>
                  <a:srgbClr val="015C60"/>
                </a:solidFill>
                <a:latin typeface="Open Sans Extra Bold"/>
              </a:rPr>
              <a:t>Overcoming the challenges </a:t>
            </a:r>
            <a:endParaRPr lang="en-US" sz="6400" b="1" dirty="0">
              <a:solidFill>
                <a:srgbClr val="015C60"/>
              </a:solidFill>
              <a:latin typeface="Open Sans Extra Bold"/>
            </a:endParaRPr>
          </a:p>
        </p:txBody>
      </p:sp>
      <p:sp>
        <p:nvSpPr>
          <p:cNvPr id="6" name="TextBox 6"/>
          <p:cNvSpPr txBox="1"/>
          <p:nvPr/>
        </p:nvSpPr>
        <p:spPr>
          <a:xfrm>
            <a:off x="457945" y="1537989"/>
            <a:ext cx="11424442" cy="393954"/>
          </a:xfrm>
          <a:prstGeom prst="rect">
            <a:avLst/>
          </a:prstGeom>
        </p:spPr>
        <p:txBody>
          <a:bodyPr lIns="0" tIns="0" rIns="0" bIns="0" rtlCol="0" anchor="t">
            <a:spAutoFit/>
          </a:bodyPr>
          <a:lstStyle/>
          <a:p>
            <a:pPr>
              <a:lnSpc>
                <a:spcPts val="3434"/>
              </a:lnSpc>
            </a:pPr>
            <a:endParaRPr lang="en-US" sz="2453" dirty="0">
              <a:solidFill>
                <a:srgbClr val="000000"/>
              </a:solidFill>
              <a:latin typeface="Lato"/>
            </a:endParaRPr>
          </a:p>
        </p:txBody>
      </p:sp>
      <p:grpSp>
        <p:nvGrpSpPr>
          <p:cNvPr id="7" name="Group 7"/>
          <p:cNvGrpSpPr>
            <a:grpSpLocks noChangeAspect="1"/>
          </p:cNvGrpSpPr>
          <p:nvPr/>
        </p:nvGrpSpPr>
        <p:grpSpPr>
          <a:xfrm rot="-953645">
            <a:off x="10262639" y="-4880606"/>
            <a:ext cx="6722725" cy="672195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1959755" y="6086139"/>
            <a:ext cx="3662460" cy="3662043"/>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aphicFrame>
        <p:nvGraphicFramePr>
          <p:cNvPr id="11" name="Diagram 10"/>
          <p:cNvGraphicFramePr/>
          <p:nvPr>
            <p:extLst>
              <p:ext uri="{D42A27DB-BD31-4B8C-83A1-F6EECF244321}">
                <p14:modId xmlns:p14="http://schemas.microsoft.com/office/powerpoint/2010/main" val="2967748387"/>
              </p:ext>
            </p:extLst>
          </p:nvPr>
        </p:nvGraphicFramePr>
        <p:xfrm>
          <a:off x="3612993" y="1103972"/>
          <a:ext cx="7627113" cy="433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39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38B2E-4D1D-4A6E-A753-253DB78C172F}"/>
              </a:ext>
            </a:extLst>
          </p:cNvPr>
          <p:cNvSpPr>
            <a:spLocks noGrp="1"/>
          </p:cNvSpPr>
          <p:nvPr>
            <p:ph type="title"/>
          </p:nvPr>
        </p:nvSpPr>
        <p:spPr>
          <a:xfrm>
            <a:off x="1145826" y="-70558"/>
            <a:ext cx="10104120" cy="717985"/>
          </a:xfrm>
        </p:spPr>
        <p:txBody>
          <a:bodyPr>
            <a:normAutofit fontScale="90000"/>
          </a:bodyPr>
          <a:lstStyle/>
          <a:p>
            <a:pPr algn="ctr"/>
            <a:r>
              <a:rPr lang="en-US" sz="4267" dirty="0">
                <a:solidFill>
                  <a:schemeClr val="accent1">
                    <a:lumMod val="50000"/>
                  </a:schemeClr>
                </a:solidFill>
                <a:latin typeface="+mn-lt"/>
              </a:rPr>
              <a:t>Continuum of services for children with disabilities </a:t>
            </a:r>
          </a:p>
        </p:txBody>
      </p:sp>
      <p:sp>
        <p:nvSpPr>
          <p:cNvPr id="5" name="Explosion: 14 Points 4">
            <a:extLst>
              <a:ext uri="{FF2B5EF4-FFF2-40B4-BE49-F238E27FC236}">
                <a16:creationId xmlns:a16="http://schemas.microsoft.com/office/drawing/2014/main" id="{140350FF-A2E3-4EF1-8D08-2FCDC38EB27D}"/>
              </a:ext>
            </a:extLst>
          </p:cNvPr>
          <p:cNvSpPr/>
          <p:nvPr/>
        </p:nvSpPr>
        <p:spPr>
          <a:xfrm>
            <a:off x="0" y="884630"/>
            <a:ext cx="2609636" cy="91440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Attitudes</a:t>
            </a:r>
          </a:p>
        </p:txBody>
      </p:sp>
      <p:grpSp>
        <p:nvGrpSpPr>
          <p:cNvPr id="24" name="Group 23">
            <a:extLst>
              <a:ext uri="{FF2B5EF4-FFF2-40B4-BE49-F238E27FC236}">
                <a16:creationId xmlns:a16="http://schemas.microsoft.com/office/drawing/2014/main" id="{DC631DF9-A16F-687E-07C9-702FEF7D1699}"/>
              </a:ext>
            </a:extLst>
          </p:cNvPr>
          <p:cNvGrpSpPr/>
          <p:nvPr/>
        </p:nvGrpSpPr>
        <p:grpSpPr>
          <a:xfrm>
            <a:off x="477749" y="784223"/>
            <a:ext cx="11440274" cy="5979810"/>
            <a:chOff x="477749" y="784223"/>
            <a:chExt cx="11440274" cy="5979810"/>
          </a:xfrm>
        </p:grpSpPr>
        <p:graphicFrame>
          <p:nvGraphicFramePr>
            <p:cNvPr id="3" name="Diagram 2">
              <a:extLst>
                <a:ext uri="{FF2B5EF4-FFF2-40B4-BE49-F238E27FC236}">
                  <a16:creationId xmlns:a16="http://schemas.microsoft.com/office/drawing/2014/main" id="{F1711903-D345-4499-ABC3-40125988C6E8}"/>
                </a:ext>
              </a:extLst>
            </p:cNvPr>
            <p:cNvGraphicFramePr/>
            <p:nvPr>
              <p:extLst>
                <p:ext uri="{D42A27DB-BD31-4B8C-83A1-F6EECF244321}">
                  <p14:modId xmlns:p14="http://schemas.microsoft.com/office/powerpoint/2010/main" val="3609340353"/>
                </p:ext>
              </p:extLst>
            </p:nvPr>
          </p:nvGraphicFramePr>
          <p:xfrm>
            <a:off x="588149" y="1799030"/>
            <a:ext cx="10841850" cy="2474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Up Arrow 5">
              <a:extLst>
                <a:ext uri="{FF2B5EF4-FFF2-40B4-BE49-F238E27FC236}">
                  <a16:creationId xmlns:a16="http://schemas.microsoft.com/office/drawing/2014/main" id="{6DE8F93D-AA4B-46DC-83A9-5E792D3CCAF2}"/>
                </a:ext>
              </a:extLst>
            </p:cNvPr>
            <p:cNvSpPr/>
            <p:nvPr/>
          </p:nvSpPr>
          <p:spPr>
            <a:xfrm>
              <a:off x="477749" y="5962110"/>
              <a:ext cx="10964439" cy="801923"/>
            </a:xfrm>
            <a:prstGeom prst="up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friendly policies            Parenting support             Soc. protection and income support</a:t>
              </a:r>
            </a:p>
          </p:txBody>
        </p:sp>
        <p:sp>
          <p:nvSpPr>
            <p:cNvPr id="7" name="Arrow: Right 6">
              <a:extLst>
                <a:ext uri="{FF2B5EF4-FFF2-40B4-BE49-F238E27FC236}">
                  <a16:creationId xmlns:a16="http://schemas.microsoft.com/office/drawing/2014/main" id="{8DB1EF05-A50F-4223-9286-69E328FBEA7F}"/>
                </a:ext>
              </a:extLst>
            </p:cNvPr>
            <p:cNvSpPr/>
            <p:nvPr/>
          </p:nvSpPr>
          <p:spPr>
            <a:xfrm>
              <a:off x="527199" y="4387389"/>
              <a:ext cx="10890607" cy="56705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b="1" dirty="0">
                  <a:solidFill>
                    <a:schemeClr val="tx1"/>
                  </a:solidFill>
                </a:rPr>
                <a:t>Developmental monitoring </a:t>
              </a:r>
            </a:p>
            <a:p>
              <a:pPr algn="ctr"/>
              <a:endParaRPr lang="en-US" dirty="0">
                <a:solidFill>
                  <a:schemeClr val="tx1"/>
                </a:solidFill>
              </a:endParaRPr>
            </a:p>
          </p:txBody>
        </p:sp>
        <p:sp>
          <p:nvSpPr>
            <p:cNvPr id="10" name="Explosion: 14 Points 9">
              <a:extLst>
                <a:ext uri="{FF2B5EF4-FFF2-40B4-BE49-F238E27FC236}">
                  <a16:creationId xmlns:a16="http://schemas.microsoft.com/office/drawing/2014/main" id="{C0152238-7B8E-46D4-8BB8-752FB0E10BA7}"/>
                </a:ext>
              </a:extLst>
            </p:cNvPr>
            <p:cNvSpPr/>
            <p:nvPr/>
          </p:nvSpPr>
          <p:spPr>
            <a:xfrm>
              <a:off x="9467637" y="784223"/>
              <a:ext cx="2450386"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a:t>
              </a:r>
            </a:p>
          </p:txBody>
        </p:sp>
        <p:sp>
          <p:nvSpPr>
            <p:cNvPr id="11" name="Arrow: Right 10">
              <a:extLst>
                <a:ext uri="{FF2B5EF4-FFF2-40B4-BE49-F238E27FC236}">
                  <a16:creationId xmlns:a16="http://schemas.microsoft.com/office/drawing/2014/main" id="{B52F7508-763B-4C92-A781-F37C67484336}"/>
                </a:ext>
              </a:extLst>
            </p:cNvPr>
            <p:cNvSpPr/>
            <p:nvPr/>
          </p:nvSpPr>
          <p:spPr>
            <a:xfrm>
              <a:off x="527199" y="4691317"/>
              <a:ext cx="10841853" cy="56705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Health care and specialized health services</a:t>
              </a:r>
            </a:p>
          </p:txBody>
        </p:sp>
        <p:sp>
          <p:nvSpPr>
            <p:cNvPr id="17" name="Arrow: Right 16">
              <a:extLst>
                <a:ext uri="{FF2B5EF4-FFF2-40B4-BE49-F238E27FC236}">
                  <a16:creationId xmlns:a16="http://schemas.microsoft.com/office/drawing/2014/main" id="{95101AAB-7366-4E03-9825-6F906E346AA7}"/>
                </a:ext>
              </a:extLst>
            </p:cNvPr>
            <p:cNvSpPr/>
            <p:nvPr/>
          </p:nvSpPr>
          <p:spPr>
            <a:xfrm>
              <a:off x="515013" y="4963241"/>
              <a:ext cx="10902796" cy="650631"/>
            </a:xfrm>
            <a:prstGeom prst="rightArrow">
              <a:avLst>
                <a:gd name="adj1" fmla="val 50000"/>
                <a:gd name="adj2" fmla="val 536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b="1" dirty="0">
                  <a:solidFill>
                    <a:schemeClr val="tx1"/>
                  </a:solidFill>
                </a:rPr>
                <a:t>Social protection, social services in the community (respite care, day care, other)</a:t>
              </a:r>
            </a:p>
            <a:p>
              <a:pPr algn="ctr"/>
              <a:endParaRPr lang="en-US" dirty="0"/>
            </a:p>
          </p:txBody>
        </p:sp>
        <p:sp>
          <p:nvSpPr>
            <p:cNvPr id="18" name="Arrow: Right 17">
              <a:extLst>
                <a:ext uri="{FF2B5EF4-FFF2-40B4-BE49-F238E27FC236}">
                  <a16:creationId xmlns:a16="http://schemas.microsoft.com/office/drawing/2014/main" id="{F5BF8764-1C41-483B-A7A2-1E37DF38B73F}"/>
                </a:ext>
              </a:extLst>
            </p:cNvPr>
            <p:cNvSpPr/>
            <p:nvPr/>
          </p:nvSpPr>
          <p:spPr>
            <a:xfrm>
              <a:off x="502821" y="5330346"/>
              <a:ext cx="10890607" cy="56705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Assistive technologies</a:t>
              </a:r>
              <a:endParaRPr lang="en-US" b="1" dirty="0"/>
            </a:p>
          </p:txBody>
        </p:sp>
      </p:grpSp>
      <p:sp>
        <p:nvSpPr>
          <p:cNvPr id="12" name="Explosion: 14 Points 11">
            <a:extLst>
              <a:ext uri="{FF2B5EF4-FFF2-40B4-BE49-F238E27FC236}">
                <a16:creationId xmlns:a16="http://schemas.microsoft.com/office/drawing/2014/main" id="{3C3C19A5-93DF-43B5-AF2F-8567897F0EC2}"/>
              </a:ext>
            </a:extLst>
          </p:cNvPr>
          <p:cNvSpPr/>
          <p:nvPr/>
        </p:nvSpPr>
        <p:spPr>
          <a:xfrm>
            <a:off x="4554021" y="669537"/>
            <a:ext cx="3287730" cy="914400"/>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Tree>
    <p:extLst>
      <p:ext uri="{BB962C8B-B14F-4D97-AF65-F5344CB8AC3E}">
        <p14:creationId xmlns:p14="http://schemas.microsoft.com/office/powerpoint/2010/main" val="307188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5B5C0-F625-424F-943B-1C290EB6E725}"/>
              </a:ext>
            </a:extLst>
          </p:cNvPr>
          <p:cNvSpPr>
            <a:spLocks noGrp="1"/>
          </p:cNvSpPr>
          <p:nvPr>
            <p:ph type="title"/>
          </p:nvPr>
        </p:nvSpPr>
        <p:spPr>
          <a:xfrm>
            <a:off x="572493" y="238539"/>
            <a:ext cx="11018520" cy="1434415"/>
          </a:xfrm>
        </p:spPr>
        <p:txBody>
          <a:bodyPr anchor="b">
            <a:normAutofit/>
          </a:bodyPr>
          <a:lstStyle/>
          <a:p>
            <a:r>
              <a:rPr lang="en-US" sz="5400"/>
              <a:t>Contemporary ECI</a:t>
            </a:r>
          </a:p>
        </p:txBody>
      </p:sp>
      <p:sp>
        <p:nvSpPr>
          <p:cNvPr id="3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1C572F-DAA5-44A8-85EC-D87514DF6098}"/>
              </a:ext>
            </a:extLst>
          </p:cNvPr>
          <p:cNvSpPr>
            <a:spLocks noGrp="1"/>
          </p:cNvSpPr>
          <p:nvPr>
            <p:ph idx="1"/>
          </p:nvPr>
        </p:nvSpPr>
        <p:spPr>
          <a:xfrm>
            <a:off x="572493" y="2071316"/>
            <a:ext cx="6713552" cy="4119172"/>
          </a:xfrm>
        </p:spPr>
        <p:txBody>
          <a:bodyPr anchor="t">
            <a:normAutofit/>
          </a:bodyPr>
          <a:lstStyle/>
          <a:p>
            <a:r>
              <a:rPr lang="en-GB" sz="2000" b="1" dirty="0"/>
              <a:t>Integrated Social Model: </a:t>
            </a:r>
            <a:r>
              <a:rPr lang="en-GB" sz="2000" dirty="0"/>
              <a:t>focus on comprehensive and holistic development of the family and child.</a:t>
            </a:r>
          </a:p>
          <a:p>
            <a:r>
              <a:rPr lang="en-GB" sz="2000" b="1" dirty="0"/>
              <a:t>Family-centred: </a:t>
            </a:r>
            <a:r>
              <a:rPr kumimoji="0" lang="en-US" sz="2000" i="0" u="none" strike="noStrike" kern="1200" cap="none" spc="0" normalizeH="0" baseline="0" noProof="0" dirty="0">
                <a:ln>
                  <a:noFill/>
                </a:ln>
                <a:effectLst/>
                <a:uLnTx/>
                <a:uFillTx/>
                <a:latin typeface="Calibri" panose="020F0502020204030204"/>
                <a:ea typeface="Avenir Next Regular"/>
                <a:cs typeface="Avenir Next Regular"/>
                <a:sym typeface="Avenir Next Regular"/>
              </a:rPr>
              <a:t>contextual and consultant-based delivery of supports and services to the family</a:t>
            </a:r>
          </a:p>
          <a:p>
            <a:r>
              <a:rPr lang="en-GB" sz="2000" b="1" dirty="0"/>
              <a:t>Individualised: </a:t>
            </a:r>
            <a:r>
              <a:rPr lang="en-GB" sz="2000" dirty="0"/>
              <a:t>focus on the strengths, needs and challenges of each individual child within the family context</a:t>
            </a:r>
            <a:r>
              <a:rPr lang="en-US" sz="2000" dirty="0"/>
              <a:t>. </a:t>
            </a:r>
          </a:p>
          <a:p>
            <a:r>
              <a:rPr lang="en-GB" sz="2000" b="1" dirty="0"/>
              <a:t>Interdisciplinary, usually transdisciplinary, integrated and team-based - </a:t>
            </a:r>
            <a:r>
              <a:rPr lang="en-GB" sz="2000" dirty="0"/>
              <a:t>integrated across both sectors and disciplines to provide one united service to families and their children.  </a:t>
            </a:r>
          </a:p>
          <a:p>
            <a:r>
              <a:rPr lang="en-GB" sz="2000" b="1" dirty="0"/>
              <a:t>Delivered in the child’s natural environments</a:t>
            </a:r>
          </a:p>
          <a:p>
            <a:endParaRPr lang="en-US" sz="2000" dirty="0"/>
          </a:p>
        </p:txBody>
      </p:sp>
      <p:pic>
        <p:nvPicPr>
          <p:cNvPr id="7" name="Picture 6" descr="A picture containing person, indoor, little, child&#10;&#10;Description automatically generated">
            <a:extLst>
              <a:ext uri="{FF2B5EF4-FFF2-40B4-BE49-F238E27FC236}">
                <a16:creationId xmlns:a16="http://schemas.microsoft.com/office/drawing/2014/main" id="{53D2387F-7BE1-4237-B12F-70A8BF46D7C1}"/>
              </a:ext>
            </a:extLst>
          </p:cNvPr>
          <p:cNvPicPr>
            <a:picLocks noChangeAspect="1"/>
          </p:cNvPicPr>
          <p:nvPr/>
        </p:nvPicPr>
        <p:blipFill rotWithShape="1">
          <a:blip r:embed="rId3">
            <a:extLst>
              <a:ext uri="{28A0092B-C50C-407E-A947-70E740481C1C}">
                <a14:useLocalDpi xmlns:a14="http://schemas.microsoft.com/office/drawing/2010/main" val="0"/>
              </a:ext>
            </a:extLst>
          </a:blip>
          <a:srcRect l="5767" r="30017" b="2"/>
          <a:stretch/>
        </p:blipFill>
        <p:spPr>
          <a:xfrm>
            <a:off x="7675658" y="2093976"/>
            <a:ext cx="3941064" cy="4096512"/>
          </a:xfrm>
          <a:prstGeom prst="rect">
            <a:avLst/>
          </a:prstGeom>
        </p:spPr>
      </p:pic>
    </p:spTree>
    <p:extLst>
      <p:ext uri="{BB962C8B-B14F-4D97-AF65-F5344CB8AC3E}">
        <p14:creationId xmlns:p14="http://schemas.microsoft.com/office/powerpoint/2010/main" val="127203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71FE-CD74-487D-C465-9697215889E7}"/>
              </a:ext>
            </a:extLst>
          </p:cNvPr>
          <p:cNvSpPr>
            <a:spLocks noGrp="1"/>
          </p:cNvSpPr>
          <p:nvPr>
            <p:ph type="title"/>
          </p:nvPr>
        </p:nvSpPr>
        <p:spPr>
          <a:xfrm>
            <a:off x="107807" y="365125"/>
            <a:ext cx="11855593" cy="1325563"/>
          </a:xfrm>
        </p:spPr>
        <p:txBody>
          <a:bodyPr>
            <a:noAutofit/>
          </a:bodyPr>
          <a:lstStyle/>
          <a:p>
            <a:pPr algn="ctr"/>
            <a:r>
              <a:rPr lang="en-US" sz="3600" dirty="0"/>
              <a:t>From Legacy to Evolving </a:t>
            </a:r>
            <a:br>
              <a:rPr lang="en-US" sz="3600" dirty="0"/>
            </a:br>
            <a:r>
              <a:rPr lang="en-US" sz="3600" dirty="0"/>
              <a:t>to Contemporary ECI Services </a:t>
            </a:r>
            <a:br>
              <a:rPr lang="en-US" sz="3600" dirty="0"/>
            </a:br>
            <a:r>
              <a:rPr lang="en-US" sz="3600" dirty="0"/>
              <a:t>in Europe</a:t>
            </a:r>
          </a:p>
        </p:txBody>
      </p:sp>
      <p:graphicFrame>
        <p:nvGraphicFramePr>
          <p:cNvPr id="4" name="Content Placeholder 3">
            <a:extLst>
              <a:ext uri="{FF2B5EF4-FFF2-40B4-BE49-F238E27FC236}">
                <a16:creationId xmlns:a16="http://schemas.microsoft.com/office/drawing/2014/main" id="{75C2468A-6E87-8E90-1B12-FBF77A5F1A13}"/>
              </a:ext>
            </a:extLst>
          </p:cNvPr>
          <p:cNvGraphicFramePr>
            <a:graphicFrameLocks noGrp="1"/>
          </p:cNvGraphicFramePr>
          <p:nvPr>
            <p:ph idx="1"/>
          </p:nvPr>
        </p:nvGraphicFramePr>
        <p:xfrm>
          <a:off x="584633" y="2361623"/>
          <a:ext cx="11245993"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3F8A818-C159-43DA-8270-2C36D90E3CDD}"/>
              </a:ext>
            </a:extLst>
          </p:cNvPr>
          <p:cNvSpPr txBox="1"/>
          <p:nvPr/>
        </p:nvSpPr>
        <p:spPr>
          <a:xfrm>
            <a:off x="8815389" y="5998586"/>
            <a:ext cx="3148012" cy="369332"/>
          </a:xfrm>
          <a:prstGeom prst="rect">
            <a:avLst/>
          </a:prstGeom>
          <a:noFill/>
        </p:spPr>
        <p:txBody>
          <a:bodyPr wrap="square" rtlCol="0">
            <a:spAutoFit/>
          </a:bodyPr>
          <a:lstStyle/>
          <a:p>
            <a:r>
              <a:rPr lang="en-US" dirty="0"/>
              <a:t>Emily Vargas-Baron, 2022</a:t>
            </a:r>
          </a:p>
        </p:txBody>
      </p:sp>
    </p:spTree>
    <p:extLst>
      <p:ext uri="{BB962C8B-B14F-4D97-AF65-F5344CB8AC3E}">
        <p14:creationId xmlns:p14="http://schemas.microsoft.com/office/powerpoint/2010/main" val="352772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5BA155F-C8DC-470E-8CAA-4C6535F538EC}"/>
              </a:ext>
            </a:extLst>
          </p:cNvPr>
          <p:cNvSpPr>
            <a:spLocks noGrp="1"/>
          </p:cNvSpPr>
          <p:nvPr>
            <p:ph type="title" idx="4294967295"/>
          </p:nvPr>
        </p:nvSpPr>
        <p:spPr>
          <a:xfrm>
            <a:off x="1094270" y="306978"/>
            <a:ext cx="10173010" cy="984612"/>
          </a:xfrm>
        </p:spPr>
        <p:txBody>
          <a:bodyPr vert="horz" lIns="91440" tIns="45720" rIns="91440" bIns="45720" rtlCol="0" anchor="ctr">
            <a:normAutofit/>
          </a:bodyPr>
          <a:lstStyle/>
          <a:p>
            <a:r>
              <a:rPr lang="en-US" sz="4800" kern="1200" dirty="0">
                <a:solidFill>
                  <a:schemeClr val="tx1"/>
                </a:solidFill>
                <a:latin typeface="+mj-lt"/>
                <a:ea typeface="+mj-ea"/>
                <a:cs typeface="+mj-cs"/>
              </a:rPr>
              <a:t>ECI – key elements</a:t>
            </a:r>
          </a:p>
        </p:txBody>
      </p:sp>
      <p:graphicFrame>
        <p:nvGraphicFramePr>
          <p:cNvPr id="5" name="Content Placeholder 2">
            <a:extLst>
              <a:ext uri="{FF2B5EF4-FFF2-40B4-BE49-F238E27FC236}">
                <a16:creationId xmlns:a16="http://schemas.microsoft.com/office/drawing/2014/main" id="{F2B8989D-CDB6-1249-3A2F-58A3A845D733}"/>
              </a:ext>
            </a:extLst>
          </p:cNvPr>
          <p:cNvGraphicFramePr>
            <a:graphicFrameLocks noGrp="1"/>
          </p:cNvGraphicFramePr>
          <p:nvPr>
            <p:ph idx="4294967295"/>
            <p:extLst>
              <p:ext uri="{D42A27DB-BD31-4B8C-83A1-F6EECF244321}">
                <p14:modId xmlns:p14="http://schemas.microsoft.com/office/powerpoint/2010/main" val="3149378363"/>
              </p:ext>
            </p:extLst>
          </p:nvPr>
        </p:nvGraphicFramePr>
        <p:xfrm>
          <a:off x="924720" y="1560697"/>
          <a:ext cx="10449198" cy="3667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89B9D86-86D1-426A-9267-11E068915CFB}"/>
              </a:ext>
            </a:extLst>
          </p:cNvPr>
          <p:cNvPicPr>
            <a:picLocks noChangeAspect="1"/>
          </p:cNvPicPr>
          <p:nvPr/>
        </p:nvPicPr>
        <p:blipFill>
          <a:blip r:embed="rId8"/>
          <a:stretch>
            <a:fillRect/>
          </a:stretch>
        </p:blipFill>
        <p:spPr>
          <a:xfrm>
            <a:off x="11004199" y="5593837"/>
            <a:ext cx="1012024" cy="1036410"/>
          </a:xfrm>
          <a:prstGeom prst="rect">
            <a:avLst/>
          </a:prstGeom>
        </p:spPr>
      </p:pic>
    </p:spTree>
    <p:extLst>
      <p:ext uri="{BB962C8B-B14F-4D97-AF65-F5344CB8AC3E}">
        <p14:creationId xmlns:p14="http://schemas.microsoft.com/office/powerpoint/2010/main" val="308387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00400" y="0"/>
            <a:ext cx="4772012" cy="1015663"/>
          </a:xfrm>
          <a:prstGeom prst="rect">
            <a:avLst/>
          </a:prstGeom>
          <a:noFill/>
        </p:spPr>
        <p:txBody>
          <a:bodyPr wrap="none" rtlCol="0">
            <a:spAutoFit/>
          </a:bodyPr>
          <a:lstStyle/>
          <a:p>
            <a:r>
              <a:rPr lang="pt-PT" sz="6000" b="1" dirty="0">
                <a:solidFill>
                  <a:schemeClr val="accent5">
                    <a:lumMod val="75000"/>
                  </a:schemeClr>
                </a:solidFill>
                <a:ea typeface="+mj-ea"/>
                <a:cs typeface="+mj-cs"/>
                <a:hlinkClick r:id="rId3"/>
              </a:rPr>
              <a:t>ECI ROADMAP</a:t>
            </a:r>
            <a:endParaRPr lang="pt-PT" sz="6000" b="1" dirty="0">
              <a:solidFill>
                <a:schemeClr val="accent5">
                  <a:lumMod val="75000"/>
                </a:schemeClr>
              </a:solidFill>
              <a:ea typeface="+mj-ea"/>
              <a:cs typeface="+mj-cs"/>
            </a:endParaRPr>
          </a:p>
        </p:txBody>
      </p:sp>
      <p:pic>
        <p:nvPicPr>
          <p:cNvPr id="5" name="Imagem" descr="Imagem"/>
          <p:cNvPicPr>
            <a:picLocks noChangeAspect="1"/>
          </p:cNvPicPr>
          <p:nvPr/>
        </p:nvPicPr>
        <p:blipFill>
          <a:blip r:embed="rId4"/>
          <a:stretch>
            <a:fillRect/>
          </a:stretch>
        </p:blipFill>
        <p:spPr>
          <a:xfrm>
            <a:off x="214724" y="176072"/>
            <a:ext cx="1868076" cy="663518"/>
          </a:xfrm>
          <a:prstGeom prst="rect">
            <a:avLst/>
          </a:prstGeom>
          <a:ln w="12700">
            <a:miter lim="400000"/>
          </a:ln>
        </p:spPr>
      </p:pic>
      <p:sp>
        <p:nvSpPr>
          <p:cNvPr id="8" name="Tekstvak 7">
            <a:extLst>
              <a:ext uri="{FF2B5EF4-FFF2-40B4-BE49-F238E27FC236}">
                <a16:creationId xmlns:a16="http://schemas.microsoft.com/office/drawing/2014/main" id="{6F0380D8-A268-44E6-A592-7AFFEEF7DA88}"/>
              </a:ext>
            </a:extLst>
          </p:cNvPr>
          <p:cNvSpPr txBox="1"/>
          <p:nvPr/>
        </p:nvSpPr>
        <p:spPr>
          <a:xfrm>
            <a:off x="9972675" y="6324600"/>
            <a:ext cx="1704974" cy="369332"/>
          </a:xfrm>
          <a:prstGeom prst="rect">
            <a:avLst/>
          </a:prstGeom>
          <a:noFill/>
        </p:spPr>
        <p:txBody>
          <a:bodyPr wrap="square" rtlCol="0">
            <a:spAutoFit/>
          </a:bodyPr>
          <a:lstStyle/>
          <a:p>
            <a:r>
              <a:rPr lang="nl-NL" dirty="0" err="1"/>
              <a:t>Boavida</a:t>
            </a:r>
            <a:r>
              <a:rPr lang="nl-NL" dirty="0"/>
              <a:t>, 2022</a:t>
            </a:r>
          </a:p>
        </p:txBody>
      </p:sp>
      <p:pic>
        <p:nvPicPr>
          <p:cNvPr id="3" name="Picture 2">
            <a:extLst>
              <a:ext uri="{FF2B5EF4-FFF2-40B4-BE49-F238E27FC236}">
                <a16:creationId xmlns:a16="http://schemas.microsoft.com/office/drawing/2014/main" id="{55E86344-0139-4E72-B859-ECC8E2732167}"/>
              </a:ext>
            </a:extLst>
          </p:cNvPr>
          <p:cNvPicPr>
            <a:picLocks noChangeAspect="1"/>
          </p:cNvPicPr>
          <p:nvPr/>
        </p:nvPicPr>
        <p:blipFill>
          <a:blip r:embed="rId5"/>
          <a:stretch>
            <a:fillRect/>
          </a:stretch>
        </p:blipFill>
        <p:spPr>
          <a:xfrm>
            <a:off x="10461135" y="185797"/>
            <a:ext cx="1730865" cy="907796"/>
          </a:xfrm>
          <a:prstGeom prst="rect">
            <a:avLst/>
          </a:prstGeom>
        </p:spPr>
      </p:pic>
      <p:pic>
        <p:nvPicPr>
          <p:cNvPr id="9" name="Picture 8">
            <a:extLst>
              <a:ext uri="{FF2B5EF4-FFF2-40B4-BE49-F238E27FC236}">
                <a16:creationId xmlns:a16="http://schemas.microsoft.com/office/drawing/2014/main" id="{5DE5260F-1262-4653-B3D8-610C5C1C697D}"/>
              </a:ext>
            </a:extLst>
          </p:cNvPr>
          <p:cNvPicPr>
            <a:picLocks noChangeAspect="1"/>
          </p:cNvPicPr>
          <p:nvPr/>
        </p:nvPicPr>
        <p:blipFill>
          <a:blip r:embed="rId6"/>
          <a:stretch>
            <a:fillRect/>
          </a:stretch>
        </p:blipFill>
        <p:spPr>
          <a:xfrm>
            <a:off x="726658" y="994012"/>
            <a:ext cx="10823657" cy="5363534"/>
          </a:xfrm>
          <a:prstGeom prst="rect">
            <a:avLst/>
          </a:prstGeom>
        </p:spPr>
      </p:pic>
    </p:spTree>
    <p:extLst>
      <p:ext uri="{BB962C8B-B14F-4D97-AF65-F5344CB8AC3E}">
        <p14:creationId xmlns:p14="http://schemas.microsoft.com/office/powerpoint/2010/main" val="371701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3C1B0-9766-4F8D-B31D-C7FE3982CC0F}"/>
              </a:ext>
            </a:extLst>
          </p:cNvPr>
          <p:cNvSpPr>
            <a:spLocks noGrp="1"/>
          </p:cNvSpPr>
          <p:nvPr>
            <p:ph type="title"/>
          </p:nvPr>
        </p:nvSpPr>
        <p:spPr>
          <a:xfrm>
            <a:off x="612648" y="365125"/>
            <a:ext cx="5295015" cy="2063808"/>
          </a:xfrm>
        </p:spPr>
        <p:txBody>
          <a:bodyPr anchor="b">
            <a:normAutofit/>
          </a:bodyPr>
          <a:lstStyle/>
          <a:p>
            <a:r>
              <a:rPr lang="en-US" sz="5400" b="1">
                <a:latin typeface="+mj-lt"/>
                <a:sym typeface="Avenir Next Heavy"/>
              </a:rPr>
              <a:t>Available resources </a:t>
            </a:r>
          </a:p>
        </p:txBody>
      </p:sp>
      <p:sp>
        <p:nvSpPr>
          <p:cNvPr id="18"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65D7E5-4FD4-4A68-B059-827868AD4DE9}"/>
              </a:ext>
            </a:extLst>
          </p:cNvPr>
          <p:cNvSpPr>
            <a:spLocks noGrp="1"/>
          </p:cNvSpPr>
          <p:nvPr>
            <p:ph idx="1"/>
          </p:nvPr>
        </p:nvSpPr>
        <p:spPr>
          <a:xfrm>
            <a:off x="612648" y="2908005"/>
            <a:ext cx="5295015" cy="3268957"/>
          </a:xfrm>
        </p:spPr>
        <p:txBody>
          <a:bodyPr vert="horz" lIns="91440" tIns="45720" rIns="91440" bIns="45720" rtlCol="0">
            <a:normAutofit lnSpcReduction="10000"/>
          </a:bodyPr>
          <a:lstStyle/>
          <a:p>
            <a:endParaRPr lang="en-US" sz="1900" dirty="0">
              <a:latin typeface="DM Sans"/>
            </a:endParaRPr>
          </a:p>
          <a:p>
            <a:r>
              <a:rPr lang="en-US" sz="1900" dirty="0">
                <a:latin typeface="DM Sans"/>
                <a:hlinkClick r:id="rId3"/>
              </a:rPr>
              <a:t>Guide for national situational analysis on ECI</a:t>
            </a:r>
            <a:endParaRPr lang="en-US" sz="1900" dirty="0">
              <a:latin typeface="DM Sans"/>
            </a:endParaRPr>
          </a:p>
          <a:p>
            <a:r>
              <a:rPr lang="en-US" sz="1900" dirty="0">
                <a:latin typeface="DM Sans"/>
                <a:hlinkClick r:id="rId4"/>
              </a:rPr>
              <a:t>Roadmap for building national ECI systems</a:t>
            </a:r>
            <a:endParaRPr lang="en-US" sz="1900" dirty="0">
              <a:latin typeface="DM Sans"/>
            </a:endParaRPr>
          </a:p>
          <a:p>
            <a:r>
              <a:rPr lang="en-US" sz="1900" dirty="0">
                <a:latin typeface="DM Sans"/>
                <a:hlinkClick r:id="rId5"/>
              </a:rPr>
              <a:t>Policy brief </a:t>
            </a:r>
            <a:endParaRPr lang="en-US" sz="1900" dirty="0">
              <a:latin typeface="DM Sans"/>
            </a:endParaRPr>
          </a:p>
          <a:p>
            <a:r>
              <a:rPr lang="en-US" sz="1900" dirty="0">
                <a:latin typeface="DM Sans"/>
                <a:hlinkClick r:id="rId6"/>
              </a:rPr>
              <a:t>Quality standards for ECI services</a:t>
            </a:r>
            <a:endParaRPr lang="en-US" sz="1900" dirty="0">
              <a:latin typeface="DM Sans"/>
              <a:hlinkClick r:id="rId7"/>
            </a:endParaRPr>
          </a:p>
          <a:p>
            <a:r>
              <a:rPr lang="en-US" sz="1900" dirty="0">
                <a:latin typeface="DM Sans"/>
                <a:hlinkClick r:id="rId8"/>
              </a:rPr>
              <a:t>Competency framework for ECI practitioners</a:t>
            </a:r>
            <a:endParaRPr lang="en-US" sz="1900" dirty="0">
              <a:latin typeface="DM Sans"/>
            </a:endParaRPr>
          </a:p>
          <a:p>
            <a:r>
              <a:rPr lang="en-US" sz="1900" dirty="0">
                <a:latin typeface="DM Sans"/>
                <a:hlinkClick r:id="rId9"/>
              </a:rPr>
              <a:t>Case study on ECI</a:t>
            </a:r>
            <a:endParaRPr lang="en-US" sz="1900" dirty="0">
              <a:latin typeface="DM Sans"/>
            </a:endParaRPr>
          </a:p>
          <a:p>
            <a:r>
              <a:rPr lang="en-US" sz="1900" dirty="0">
                <a:latin typeface="DM Sans"/>
                <a:hlinkClick r:id="rId10"/>
              </a:rPr>
              <a:t>Recommendations from regional ECI conference, 2022 </a:t>
            </a:r>
            <a:endParaRPr lang="en-US" sz="1900" dirty="0">
              <a:latin typeface="DM Sans"/>
            </a:endParaRPr>
          </a:p>
          <a:p>
            <a:endParaRPr lang="en-US" sz="1900" dirty="0">
              <a:latin typeface="DM Sans"/>
            </a:endParaRPr>
          </a:p>
        </p:txBody>
      </p:sp>
      <p:pic>
        <p:nvPicPr>
          <p:cNvPr id="11" name="Picture 10">
            <a:extLst>
              <a:ext uri="{FF2B5EF4-FFF2-40B4-BE49-F238E27FC236}">
                <a16:creationId xmlns:a16="http://schemas.microsoft.com/office/drawing/2014/main" id="{F2B60003-A937-430E-86CE-27AFF3E7EF2B}"/>
              </a:ext>
            </a:extLst>
          </p:cNvPr>
          <p:cNvPicPr>
            <a:picLocks noChangeAspect="1"/>
          </p:cNvPicPr>
          <p:nvPr/>
        </p:nvPicPr>
        <p:blipFill>
          <a:blip r:embed="rId11"/>
          <a:stretch>
            <a:fillRect/>
          </a:stretch>
        </p:blipFill>
        <p:spPr>
          <a:xfrm>
            <a:off x="6717473" y="362384"/>
            <a:ext cx="1961452" cy="2884488"/>
          </a:xfrm>
          <a:prstGeom prst="rect">
            <a:avLst/>
          </a:prstGeom>
        </p:spPr>
      </p:pic>
      <p:pic>
        <p:nvPicPr>
          <p:cNvPr id="9" name="Picture 8">
            <a:extLst>
              <a:ext uri="{FF2B5EF4-FFF2-40B4-BE49-F238E27FC236}">
                <a16:creationId xmlns:a16="http://schemas.microsoft.com/office/drawing/2014/main" id="{3C136062-3D12-4715-8BE9-8AA70A618E52}"/>
              </a:ext>
            </a:extLst>
          </p:cNvPr>
          <p:cNvPicPr>
            <a:picLocks noChangeAspect="1"/>
          </p:cNvPicPr>
          <p:nvPr/>
        </p:nvPicPr>
        <p:blipFill>
          <a:blip r:embed="rId12"/>
          <a:stretch>
            <a:fillRect/>
          </a:stretch>
        </p:blipFill>
        <p:spPr>
          <a:xfrm>
            <a:off x="9523770" y="362383"/>
            <a:ext cx="2004720" cy="2884489"/>
          </a:xfrm>
          <a:prstGeom prst="rect">
            <a:avLst/>
          </a:prstGeom>
        </p:spPr>
      </p:pic>
      <p:pic>
        <p:nvPicPr>
          <p:cNvPr id="4" name="Picture 3">
            <a:extLst>
              <a:ext uri="{FF2B5EF4-FFF2-40B4-BE49-F238E27FC236}">
                <a16:creationId xmlns:a16="http://schemas.microsoft.com/office/drawing/2014/main" id="{4DB108C5-B189-459B-9B6B-EDB7E2983D98}"/>
              </a:ext>
            </a:extLst>
          </p:cNvPr>
          <p:cNvPicPr>
            <a:picLocks noChangeAspect="1"/>
          </p:cNvPicPr>
          <p:nvPr/>
        </p:nvPicPr>
        <p:blipFill>
          <a:blip r:embed="rId13"/>
          <a:stretch>
            <a:fillRect/>
          </a:stretch>
        </p:blipFill>
        <p:spPr>
          <a:xfrm>
            <a:off x="294132" y="283564"/>
            <a:ext cx="5431536" cy="2226929"/>
          </a:xfrm>
          <a:prstGeom prst="rect">
            <a:avLst/>
          </a:prstGeom>
        </p:spPr>
      </p:pic>
      <p:pic>
        <p:nvPicPr>
          <p:cNvPr id="13" name="Picture 12">
            <a:extLst>
              <a:ext uri="{FF2B5EF4-FFF2-40B4-BE49-F238E27FC236}">
                <a16:creationId xmlns:a16="http://schemas.microsoft.com/office/drawing/2014/main" id="{D18852B7-FB46-4FF8-B5B2-8B52398EB101}"/>
              </a:ext>
            </a:extLst>
          </p:cNvPr>
          <p:cNvPicPr>
            <a:picLocks noChangeAspect="1"/>
          </p:cNvPicPr>
          <p:nvPr/>
        </p:nvPicPr>
        <p:blipFill>
          <a:blip r:embed="rId14"/>
          <a:stretch>
            <a:fillRect/>
          </a:stretch>
        </p:blipFill>
        <p:spPr>
          <a:xfrm>
            <a:off x="8857287" y="4199021"/>
            <a:ext cx="3121152" cy="2325153"/>
          </a:xfrm>
          <a:prstGeom prst="rect">
            <a:avLst/>
          </a:prstGeom>
        </p:spPr>
      </p:pic>
      <p:pic>
        <p:nvPicPr>
          <p:cNvPr id="15" name="Picture 14">
            <a:extLst>
              <a:ext uri="{FF2B5EF4-FFF2-40B4-BE49-F238E27FC236}">
                <a16:creationId xmlns:a16="http://schemas.microsoft.com/office/drawing/2014/main" id="{61698E1F-7127-49A0-8B90-85E34F0EC64B}"/>
              </a:ext>
            </a:extLst>
          </p:cNvPr>
          <p:cNvPicPr>
            <a:picLocks noChangeAspect="1"/>
          </p:cNvPicPr>
          <p:nvPr/>
        </p:nvPicPr>
        <p:blipFill>
          <a:blip r:embed="rId15"/>
          <a:stretch>
            <a:fillRect/>
          </a:stretch>
        </p:blipFill>
        <p:spPr>
          <a:xfrm>
            <a:off x="6885284" y="3965670"/>
            <a:ext cx="1850526" cy="2791853"/>
          </a:xfrm>
          <a:prstGeom prst="rect">
            <a:avLst/>
          </a:prstGeom>
        </p:spPr>
      </p:pic>
    </p:spTree>
    <p:extLst>
      <p:ext uri="{BB962C8B-B14F-4D97-AF65-F5344CB8AC3E}">
        <p14:creationId xmlns:p14="http://schemas.microsoft.com/office/powerpoint/2010/main" val="310170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310CA-510B-450A-8203-1248CFFD3211}"/>
              </a:ext>
            </a:extLst>
          </p:cNvPr>
          <p:cNvSpPr>
            <a:spLocks noGrp="1"/>
          </p:cNvSpPr>
          <p:nvPr>
            <p:ph type="title"/>
          </p:nvPr>
        </p:nvSpPr>
        <p:spPr>
          <a:xfrm>
            <a:off x="589560" y="856180"/>
            <a:ext cx="4560584" cy="1128068"/>
          </a:xfrm>
        </p:spPr>
        <p:txBody>
          <a:bodyPr anchor="ctr">
            <a:normAutofit/>
          </a:bodyPr>
          <a:lstStyle/>
          <a:p>
            <a:r>
              <a:rPr lang="en-US" sz="3700" b="1" dirty="0">
                <a:latin typeface="+mj-lt"/>
              </a:rPr>
              <a:t>Foundational course on ECI - coming soon!</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6BC87C-172C-4735-9057-9407F1CC4DD6}"/>
              </a:ext>
            </a:extLst>
          </p:cNvPr>
          <p:cNvSpPr>
            <a:spLocks noGrp="1"/>
          </p:cNvSpPr>
          <p:nvPr>
            <p:ph idx="1"/>
          </p:nvPr>
        </p:nvSpPr>
        <p:spPr>
          <a:xfrm>
            <a:off x="563193" y="2571137"/>
            <a:ext cx="4559425" cy="3979585"/>
          </a:xfrm>
        </p:spPr>
        <p:txBody>
          <a:bodyPr anchor="ctr">
            <a:normAutofit lnSpcReduction="10000"/>
          </a:bodyPr>
          <a:lstStyle/>
          <a:p>
            <a:pPr marL="0" indent="0">
              <a:buNone/>
            </a:pPr>
            <a:r>
              <a:rPr lang="en-US" sz="1800" dirty="0"/>
              <a:t>5-module course:</a:t>
            </a:r>
          </a:p>
          <a:p>
            <a:pPr marL="0" indent="0">
              <a:buNone/>
            </a:pPr>
            <a:r>
              <a:rPr lang="en-US" sz="1800" b="1" dirty="0"/>
              <a:t>Module 0</a:t>
            </a:r>
            <a:r>
              <a:rPr lang="en-US" sz="1800" dirty="0"/>
              <a:t>: Introduction </a:t>
            </a:r>
          </a:p>
          <a:p>
            <a:pPr marL="0" indent="0" defTabSz="1349375">
              <a:buNone/>
            </a:pPr>
            <a:r>
              <a:rPr lang="en-US" sz="1800" b="1" dirty="0"/>
              <a:t>Module 1</a:t>
            </a:r>
            <a:r>
              <a:rPr lang="en-US" sz="1800" dirty="0"/>
              <a:t>: How do infants and young 	children develop and learn</a:t>
            </a:r>
          </a:p>
          <a:p>
            <a:pPr marL="0" indent="0">
              <a:buNone/>
            </a:pPr>
            <a:r>
              <a:rPr lang="en-US" sz="1800" b="1" dirty="0"/>
              <a:t>Module 2</a:t>
            </a:r>
            <a:r>
              <a:rPr lang="en-US" sz="1800" dirty="0"/>
              <a:t>: Introduction to ECI</a:t>
            </a:r>
          </a:p>
          <a:p>
            <a:pPr marL="1349375" indent="-1349375">
              <a:buNone/>
            </a:pPr>
            <a:r>
              <a:rPr lang="en-US" sz="1800" b="1" dirty="0"/>
              <a:t>Module 3</a:t>
            </a:r>
            <a:r>
              <a:rPr lang="en-US" sz="1800" dirty="0"/>
              <a:t>: Key steps in the ECI process</a:t>
            </a:r>
          </a:p>
          <a:p>
            <a:pPr marL="0" indent="0">
              <a:buNone/>
            </a:pPr>
            <a:r>
              <a:rPr lang="en-US" sz="1800" b="1" dirty="0"/>
              <a:t>Module 4</a:t>
            </a:r>
            <a:r>
              <a:rPr lang="en-US" sz="1800" dirty="0"/>
              <a:t>: Authentic assessment </a:t>
            </a:r>
          </a:p>
          <a:p>
            <a:pPr marL="0" indent="0">
              <a:buNone/>
            </a:pPr>
            <a:r>
              <a:rPr lang="en-US" sz="1800" b="1" dirty="0"/>
              <a:t>Module 5</a:t>
            </a:r>
            <a:r>
              <a:rPr lang="en-US" sz="1800" dirty="0"/>
              <a:t>: Implementing ECI</a:t>
            </a:r>
          </a:p>
          <a:p>
            <a:pPr marL="0" indent="0">
              <a:buNone/>
            </a:pPr>
            <a:endParaRPr lang="en-US" sz="1800" dirty="0"/>
          </a:p>
          <a:p>
            <a:pPr marL="0" indent="0">
              <a:buNone/>
            </a:pPr>
            <a:endParaRPr lang="en-US" sz="1800" dirty="0"/>
          </a:p>
          <a:p>
            <a:pPr marL="0" indent="0">
              <a:buNone/>
            </a:pPr>
            <a:r>
              <a:rPr lang="en-US" sz="2400" dirty="0"/>
              <a:t>Visit </a:t>
            </a:r>
            <a:r>
              <a:rPr lang="en-US" sz="2400" dirty="0">
                <a:hlinkClick r:id="rId3"/>
              </a:rPr>
              <a:t>LearnECD</a:t>
            </a:r>
            <a:r>
              <a:rPr lang="en-US" sz="2400" dirty="0"/>
              <a:t> learning platform! </a:t>
            </a:r>
          </a:p>
          <a:p>
            <a:pPr marL="0" indent="0">
              <a:buNone/>
            </a:pPr>
            <a:endParaRPr lang="en-US" sz="1800" dirty="0"/>
          </a:p>
          <a:p>
            <a:pPr marL="0" indent="0">
              <a:buNone/>
            </a:pPr>
            <a:endParaRPr lang="en-US" sz="18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erson holding a baby&#10;&#10;Description automatically generated with medium confidence">
            <a:extLst>
              <a:ext uri="{FF2B5EF4-FFF2-40B4-BE49-F238E27FC236}">
                <a16:creationId xmlns:a16="http://schemas.microsoft.com/office/drawing/2014/main" id="{38EF5EF2-7C6F-43B5-8785-ACCE568D8E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918" r="24593"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67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0430" y="-2328257"/>
            <a:ext cx="8491990" cy="8500457"/>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8221441" y="6135846"/>
            <a:ext cx="2547372" cy="392223"/>
          </a:xfrm>
          <a:prstGeom prst="rect">
            <a:avLst/>
          </a:prstGeom>
        </p:spPr>
        <p:txBody>
          <a:bodyPr wrap="square" lIns="0" tIns="0" rIns="0" bIns="0" rtlCol="0" anchor="t">
            <a:spAutoFit/>
          </a:bodyPr>
          <a:lstStyle/>
          <a:p>
            <a:pPr algn="ctr">
              <a:lnSpc>
                <a:spcPts val="3266"/>
              </a:lnSpc>
            </a:pPr>
            <a:r>
              <a:rPr lang="en-US" sz="2333" dirty="0">
                <a:solidFill>
                  <a:srgbClr val="015C60"/>
                </a:solidFill>
                <a:latin typeface="Roboto Condensed"/>
              </a:rPr>
              <a:t>#FamilyCentredECI</a:t>
            </a:r>
          </a:p>
        </p:txBody>
      </p:sp>
      <p:grpSp>
        <p:nvGrpSpPr>
          <p:cNvPr id="10" name="Group 10"/>
          <p:cNvGrpSpPr/>
          <p:nvPr/>
        </p:nvGrpSpPr>
        <p:grpSpPr>
          <a:xfrm>
            <a:off x="242780" y="6038661"/>
            <a:ext cx="5853221" cy="693183"/>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276165" y="317878"/>
            <a:ext cx="4058955" cy="1187682"/>
          </a:xfrm>
          <a:prstGeom prst="rect">
            <a:avLst/>
          </a:prstGeom>
        </p:spPr>
      </p:pic>
      <p:sp>
        <p:nvSpPr>
          <p:cNvPr id="18" name="TextBox 18"/>
          <p:cNvSpPr txBox="1"/>
          <p:nvPr/>
        </p:nvSpPr>
        <p:spPr>
          <a:xfrm>
            <a:off x="428446" y="1975117"/>
            <a:ext cx="7265145" cy="1909433"/>
          </a:xfrm>
          <a:prstGeom prst="rect">
            <a:avLst/>
          </a:prstGeom>
        </p:spPr>
        <p:txBody>
          <a:bodyPr lIns="0" tIns="0" rIns="0" bIns="0" rtlCol="0" anchor="t">
            <a:spAutoFit/>
          </a:bodyPr>
          <a:lstStyle/>
          <a:p>
            <a:pPr>
              <a:lnSpc>
                <a:spcPts val="7668"/>
              </a:lnSpc>
            </a:pPr>
            <a:r>
              <a:rPr lang="en-US" sz="5478" dirty="0">
                <a:solidFill>
                  <a:srgbClr val="015C60"/>
                </a:solidFill>
                <a:latin typeface="Open Sans Bold Bold"/>
              </a:rPr>
              <a:t>Challenges of implementing ECI  </a:t>
            </a:r>
          </a:p>
        </p:txBody>
      </p:sp>
      <p:sp>
        <p:nvSpPr>
          <p:cNvPr id="19" name="TextBox 19"/>
          <p:cNvSpPr txBox="1"/>
          <p:nvPr/>
        </p:nvSpPr>
        <p:spPr>
          <a:xfrm>
            <a:off x="497435" y="4105505"/>
            <a:ext cx="6512965" cy="1893082"/>
          </a:xfrm>
          <a:prstGeom prst="rect">
            <a:avLst/>
          </a:prstGeom>
        </p:spPr>
        <p:txBody>
          <a:bodyPr wrap="square" lIns="0" tIns="0" rIns="0" bIns="0" rtlCol="0" anchor="t">
            <a:spAutoFit/>
          </a:bodyPr>
          <a:lstStyle/>
          <a:p>
            <a:pPr>
              <a:lnSpc>
                <a:spcPts val="4946"/>
              </a:lnSpc>
            </a:pPr>
            <a:r>
              <a:rPr lang="en-US" sz="3533" dirty="0">
                <a:solidFill>
                  <a:srgbClr val="015C60"/>
                </a:solidFill>
                <a:latin typeface="Open Sans"/>
              </a:rPr>
              <a:t>Flavia </a:t>
            </a:r>
            <a:r>
              <a:rPr lang="en-US" sz="3533" dirty="0" err="1">
                <a:solidFill>
                  <a:srgbClr val="015C60"/>
                </a:solidFill>
                <a:latin typeface="Open Sans"/>
              </a:rPr>
              <a:t>Shehu</a:t>
            </a:r>
            <a:r>
              <a:rPr lang="en-US" sz="3533" dirty="0">
                <a:solidFill>
                  <a:srgbClr val="015C60"/>
                </a:solidFill>
                <a:latin typeface="Open Sans"/>
              </a:rPr>
              <a:t> </a:t>
            </a:r>
          </a:p>
          <a:p>
            <a:pPr>
              <a:lnSpc>
                <a:spcPts val="4946"/>
              </a:lnSpc>
            </a:pPr>
            <a:r>
              <a:rPr lang="en-US" sz="2667" dirty="0">
                <a:solidFill>
                  <a:srgbClr val="015C60"/>
                </a:solidFill>
                <a:latin typeface="Open Sans"/>
              </a:rPr>
              <a:t>Down Syndrome Albania Foundation</a:t>
            </a:r>
          </a:p>
          <a:p>
            <a:pPr algn="ctr">
              <a:lnSpc>
                <a:spcPts val="5413"/>
              </a:lnSpc>
            </a:pPr>
            <a:endParaRPr lang="en-US" sz="3533" dirty="0">
              <a:solidFill>
                <a:srgbClr val="015C60"/>
              </a:solidFill>
              <a:latin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Een nieuw document maken." ma:contentTypeScope="" ma:versionID="94e7dd8755f154034fee38c2b169b544">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ef226c85edda6327cf3c0247deafefd4"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0D32D-F48F-4EAA-BA24-78AEA562EF52}">
  <ds:schemaRefs>
    <ds:schemaRef ds:uri="http://purl.org/dc/terms/"/>
    <ds:schemaRef ds:uri="7f130deb-9e68-4949-b1f5-1e47cefeb8db"/>
    <ds:schemaRef ds:uri="http://purl.org/dc/elements/1.1/"/>
    <ds:schemaRef ds:uri="http://schemas.microsoft.com/office/2006/documentManagement/types"/>
    <ds:schemaRef ds:uri="eee39473-ebbd-4c79-a0a1-861c8b5edfe3"/>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ca283e0b-db31-4043-a2ef-b80661bf084a"/>
    <ds:schemaRef ds:uri="http://purl.org/dc/dcmitype/"/>
    <ds:schemaRef ds:uri="0b4e6542-4a28-464b-916a-ac287e1e15ef"/>
    <ds:schemaRef ds:uri="cae8c1b8-3cee-434b-8da9-32960356a7de"/>
  </ds:schemaRefs>
</ds:datastoreItem>
</file>

<file path=customXml/itemProps2.xml><?xml version="1.0" encoding="utf-8"?>
<ds:datastoreItem xmlns:ds="http://schemas.openxmlformats.org/officeDocument/2006/customXml" ds:itemID="{CBD157A5-5397-44B8-AACA-1490D33B5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F0871-40C7-49F1-9327-A67D6D151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6947</TotalTime>
  <Words>1640</Words>
  <Application>Microsoft Office PowerPoint</Application>
  <PresentationFormat>Widescreen</PresentationFormat>
  <Paragraphs>142</Paragraphs>
  <Slides>12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Calibri Light</vt:lpstr>
      <vt:lpstr>DM Sans</vt:lpstr>
      <vt:lpstr>Lato</vt:lpstr>
      <vt:lpstr>Open Sans</vt:lpstr>
      <vt:lpstr>Open Sans Bold Bold</vt:lpstr>
      <vt:lpstr>Open Sans Extra Bold</vt:lpstr>
      <vt:lpstr>Roboto Condensed</vt:lpstr>
      <vt:lpstr>Times New Roman</vt:lpstr>
      <vt:lpstr>Office Theme</vt:lpstr>
      <vt:lpstr>PowerPoint Presentation</vt:lpstr>
      <vt:lpstr>Continuum of services for children with disabilities </vt:lpstr>
      <vt:lpstr>Contemporary ECI</vt:lpstr>
      <vt:lpstr>From Legacy to Evolving  to Contemporary ECI Services  in Europe</vt:lpstr>
      <vt:lpstr>ECI – key elements</vt:lpstr>
      <vt:lpstr>PowerPoint Presentation</vt:lpstr>
      <vt:lpstr>Available resources </vt:lpstr>
      <vt:lpstr>Foundational course on ECI - coming soon!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Vera Rangelova</dc:creator>
  <cp:lastModifiedBy>Aleksandra Jovic</cp:lastModifiedBy>
  <cp:revision>322</cp:revision>
  <dcterms:created xsi:type="dcterms:W3CDTF">2023-03-20T13:56:45Z</dcterms:created>
  <dcterms:modified xsi:type="dcterms:W3CDTF">2023-06-06T20:48:11Z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_dlc_DocIdItemGuid">
    <vt:lpwstr>6df71d18-2aec-498a-8ea8-690201cd6585</vt:lpwstr>
  </property>
  <property fmtid="{D5CDD505-2E9C-101B-9397-08002B2CF9AE}" pid="4" name="MediaServiceImageTags">
    <vt:lpwstr/>
  </property>
</Properties>
</file>