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9" r:id="rId7"/>
    <p:sldId id="258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Bold Bold" panose="020B0604020202020204" charset="0"/>
      <p:regular r:id="rId21"/>
      <p:bold r:id="rId22"/>
    </p:embeddedFont>
    <p:embeddedFont>
      <p:font typeface="Open Sans Extra Bold" panose="020B0604020202020204" charset="0"/>
      <p:regular r:id="rId23"/>
      <p:bold r:id="rId24"/>
    </p:embeddedFont>
    <p:embeddedFont>
      <p:font typeface="Roboto Condensed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C06FD-B229-8C2D-5B9B-F6032714CDB2}" v="35" dt="2023-06-07T13:04:38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2CCD1-D7F0-4E44-97DE-0A5366E1D615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F1C7255-F0B2-4D71-8849-2726BB37C6F3}">
      <dgm:prSet phldrT="[Texto]"/>
      <dgm:spPr>
        <a:solidFill>
          <a:srgbClr val="3A686A"/>
        </a:solidFill>
      </dgm:spPr>
      <dgm:t>
        <a:bodyPr/>
        <a:lstStyle/>
        <a:p>
          <a:r>
            <a:rPr lang="pt-PT" dirty="0" err="1"/>
            <a:t>National</a:t>
          </a:r>
          <a:r>
            <a:rPr lang="pt-PT" dirty="0"/>
            <a:t> </a:t>
          </a:r>
          <a:r>
            <a:rPr lang="pt-PT" dirty="0" err="1"/>
            <a:t>Coordination</a:t>
          </a:r>
          <a:endParaRPr lang="pt-PT" dirty="0"/>
        </a:p>
      </dgm:t>
    </dgm:pt>
    <dgm:pt modelId="{F890AC35-9406-49FD-BB01-FE7F175BF722}" type="parTrans" cxnId="{C06AE90D-0948-40A7-8512-BEE237B3F301}">
      <dgm:prSet/>
      <dgm:spPr/>
      <dgm:t>
        <a:bodyPr/>
        <a:lstStyle/>
        <a:p>
          <a:endParaRPr lang="pt-PT"/>
        </a:p>
      </dgm:t>
    </dgm:pt>
    <dgm:pt modelId="{BAE4DC9F-80C4-40CD-ABD9-8AB5279C463F}" type="sibTrans" cxnId="{C06AE90D-0948-40A7-8512-BEE237B3F301}">
      <dgm:prSet/>
      <dgm:spPr/>
      <dgm:t>
        <a:bodyPr/>
        <a:lstStyle/>
        <a:p>
          <a:endParaRPr lang="pt-PT"/>
        </a:p>
      </dgm:t>
    </dgm:pt>
    <dgm:pt modelId="{1B6C9373-8769-41CA-B801-DC06296AD7E9}">
      <dgm:prSet phldrT="[Texto]"/>
      <dgm:spPr>
        <a:solidFill>
          <a:srgbClr val="3A686A"/>
        </a:solidFill>
      </dgm:spPr>
      <dgm:t>
        <a:bodyPr/>
        <a:lstStyle/>
        <a:p>
          <a:r>
            <a:rPr lang="pt-PT" dirty="0"/>
            <a:t>Regional </a:t>
          </a:r>
          <a:r>
            <a:rPr lang="pt-PT" dirty="0" err="1"/>
            <a:t>Subcomissions</a:t>
          </a:r>
          <a:endParaRPr lang="pt-PT" dirty="0"/>
        </a:p>
      </dgm:t>
    </dgm:pt>
    <dgm:pt modelId="{F54EABA8-EFA8-4BEB-9B46-738E19882659}" type="parTrans" cxnId="{8C493444-8964-4292-A941-E50A62B2D455}">
      <dgm:prSet/>
      <dgm:spPr/>
      <dgm:t>
        <a:bodyPr/>
        <a:lstStyle/>
        <a:p>
          <a:endParaRPr lang="pt-PT"/>
        </a:p>
      </dgm:t>
    </dgm:pt>
    <dgm:pt modelId="{41946D49-E13C-43E6-88B3-E3E71F65F509}" type="sibTrans" cxnId="{8C493444-8964-4292-A941-E50A62B2D455}">
      <dgm:prSet/>
      <dgm:spPr/>
      <dgm:t>
        <a:bodyPr/>
        <a:lstStyle/>
        <a:p>
          <a:endParaRPr lang="pt-PT"/>
        </a:p>
      </dgm:t>
    </dgm:pt>
    <dgm:pt modelId="{568784B7-999A-4337-9285-A162C694C579}">
      <dgm:prSet phldrT="[Texto]"/>
      <dgm:spPr>
        <a:solidFill>
          <a:srgbClr val="3A686A"/>
        </a:solidFill>
      </dgm:spPr>
      <dgm:t>
        <a:bodyPr/>
        <a:lstStyle/>
        <a:p>
          <a:r>
            <a:rPr lang="pt-PT" dirty="0"/>
            <a:t>Local ECI Teams</a:t>
          </a:r>
        </a:p>
      </dgm:t>
    </dgm:pt>
    <dgm:pt modelId="{6384CD7E-196E-4F05-8C0C-192CD8DC2B7A}" type="parTrans" cxnId="{0D040C69-A871-44FF-A098-B0F89212EC0A}">
      <dgm:prSet/>
      <dgm:spPr/>
      <dgm:t>
        <a:bodyPr/>
        <a:lstStyle/>
        <a:p>
          <a:endParaRPr lang="pt-PT"/>
        </a:p>
      </dgm:t>
    </dgm:pt>
    <dgm:pt modelId="{8D7C16A5-EABF-44E5-A4A9-1DAB0DB3A0EB}" type="sibTrans" cxnId="{0D040C69-A871-44FF-A098-B0F89212EC0A}">
      <dgm:prSet/>
      <dgm:spPr/>
      <dgm:t>
        <a:bodyPr/>
        <a:lstStyle/>
        <a:p>
          <a:endParaRPr lang="pt-PT"/>
        </a:p>
      </dgm:t>
    </dgm:pt>
    <dgm:pt modelId="{A43D0D3C-0BE6-4A87-B120-AF8788755FBE}" type="pres">
      <dgm:prSet presAssocID="{8462CCD1-D7F0-4E44-97DE-0A5366E1D615}" presName="linear" presStyleCnt="0">
        <dgm:presLayoutVars>
          <dgm:dir/>
          <dgm:animLvl val="lvl"/>
          <dgm:resizeHandles val="exact"/>
        </dgm:presLayoutVars>
      </dgm:prSet>
      <dgm:spPr/>
    </dgm:pt>
    <dgm:pt modelId="{718B2F74-4402-4DA9-885B-420FCE126EB9}" type="pres">
      <dgm:prSet presAssocID="{9F1C7255-F0B2-4D71-8849-2726BB37C6F3}" presName="parentLin" presStyleCnt="0"/>
      <dgm:spPr/>
    </dgm:pt>
    <dgm:pt modelId="{D9BC7CF8-7DE5-4F09-9B95-662C9DA3A508}" type="pres">
      <dgm:prSet presAssocID="{9F1C7255-F0B2-4D71-8849-2726BB37C6F3}" presName="parentLeftMargin" presStyleLbl="node1" presStyleIdx="0" presStyleCnt="3"/>
      <dgm:spPr/>
    </dgm:pt>
    <dgm:pt modelId="{B0DF34B8-7830-4326-8BAF-4889BF6D8C0D}" type="pres">
      <dgm:prSet presAssocID="{9F1C7255-F0B2-4D71-8849-2726BB37C6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9721C3-8AA0-4EBD-83BB-09D5F26194EA}" type="pres">
      <dgm:prSet presAssocID="{9F1C7255-F0B2-4D71-8849-2726BB37C6F3}" presName="negativeSpace" presStyleCnt="0"/>
      <dgm:spPr/>
    </dgm:pt>
    <dgm:pt modelId="{56C1861F-4975-4D06-97CD-C4035E50355E}" type="pres">
      <dgm:prSet presAssocID="{9F1C7255-F0B2-4D71-8849-2726BB37C6F3}" presName="childText" presStyleLbl="conFgAcc1" presStyleIdx="0" presStyleCnt="3">
        <dgm:presLayoutVars>
          <dgm:bulletEnabled val="1"/>
        </dgm:presLayoutVars>
      </dgm:prSet>
      <dgm:spPr/>
    </dgm:pt>
    <dgm:pt modelId="{961710E9-25B5-4A7A-AA89-05EA143EBC9A}" type="pres">
      <dgm:prSet presAssocID="{BAE4DC9F-80C4-40CD-ABD9-8AB5279C463F}" presName="spaceBetweenRectangles" presStyleCnt="0"/>
      <dgm:spPr/>
    </dgm:pt>
    <dgm:pt modelId="{0E214E48-BF73-42A4-82C3-C539A40B6290}" type="pres">
      <dgm:prSet presAssocID="{1B6C9373-8769-41CA-B801-DC06296AD7E9}" presName="parentLin" presStyleCnt="0"/>
      <dgm:spPr/>
    </dgm:pt>
    <dgm:pt modelId="{E20FD5FC-D4F3-483E-B186-016C15438E7F}" type="pres">
      <dgm:prSet presAssocID="{1B6C9373-8769-41CA-B801-DC06296AD7E9}" presName="parentLeftMargin" presStyleLbl="node1" presStyleIdx="0" presStyleCnt="3"/>
      <dgm:spPr/>
    </dgm:pt>
    <dgm:pt modelId="{C3B2D340-7E5A-4DF3-9F1E-160FAD6E6743}" type="pres">
      <dgm:prSet presAssocID="{1B6C9373-8769-41CA-B801-DC06296AD7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D8F116-2C3A-4BDE-B926-C2812D6ACB58}" type="pres">
      <dgm:prSet presAssocID="{1B6C9373-8769-41CA-B801-DC06296AD7E9}" presName="negativeSpace" presStyleCnt="0"/>
      <dgm:spPr/>
    </dgm:pt>
    <dgm:pt modelId="{8BFFFD1F-5492-418D-BE7B-323944C2A9C5}" type="pres">
      <dgm:prSet presAssocID="{1B6C9373-8769-41CA-B801-DC06296AD7E9}" presName="childText" presStyleLbl="conFgAcc1" presStyleIdx="1" presStyleCnt="3">
        <dgm:presLayoutVars>
          <dgm:bulletEnabled val="1"/>
        </dgm:presLayoutVars>
      </dgm:prSet>
      <dgm:spPr/>
    </dgm:pt>
    <dgm:pt modelId="{16FAE10C-5541-49A3-8492-F9B98DF8A95C}" type="pres">
      <dgm:prSet presAssocID="{41946D49-E13C-43E6-88B3-E3E71F65F509}" presName="spaceBetweenRectangles" presStyleCnt="0"/>
      <dgm:spPr/>
    </dgm:pt>
    <dgm:pt modelId="{1649C23D-5D58-4052-93D7-10D1EE471030}" type="pres">
      <dgm:prSet presAssocID="{568784B7-999A-4337-9285-A162C694C579}" presName="parentLin" presStyleCnt="0"/>
      <dgm:spPr/>
    </dgm:pt>
    <dgm:pt modelId="{E0B7850D-A6BA-46DC-A1D1-487A0CF4B291}" type="pres">
      <dgm:prSet presAssocID="{568784B7-999A-4337-9285-A162C694C579}" presName="parentLeftMargin" presStyleLbl="node1" presStyleIdx="1" presStyleCnt="3"/>
      <dgm:spPr/>
    </dgm:pt>
    <dgm:pt modelId="{DF7DB321-DA30-42EE-AC41-EB0C1BC82389}" type="pres">
      <dgm:prSet presAssocID="{568784B7-999A-4337-9285-A162C694C57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A1C5A6D-B2BC-4F77-8D3E-010D338E818F}" type="pres">
      <dgm:prSet presAssocID="{568784B7-999A-4337-9285-A162C694C579}" presName="negativeSpace" presStyleCnt="0"/>
      <dgm:spPr/>
    </dgm:pt>
    <dgm:pt modelId="{EF0D1844-521A-4182-ADF9-3791AAEFD7CD}" type="pres">
      <dgm:prSet presAssocID="{568784B7-999A-4337-9285-A162C694C5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06AE90D-0948-40A7-8512-BEE237B3F301}" srcId="{8462CCD1-D7F0-4E44-97DE-0A5366E1D615}" destId="{9F1C7255-F0B2-4D71-8849-2726BB37C6F3}" srcOrd="0" destOrd="0" parTransId="{F890AC35-9406-49FD-BB01-FE7F175BF722}" sibTransId="{BAE4DC9F-80C4-40CD-ABD9-8AB5279C463F}"/>
    <dgm:cxn modelId="{E6B90534-3388-4B6E-B7CE-D5F99BDA7FF6}" type="presOf" srcId="{1B6C9373-8769-41CA-B801-DC06296AD7E9}" destId="{C3B2D340-7E5A-4DF3-9F1E-160FAD6E6743}" srcOrd="1" destOrd="0" presId="urn:microsoft.com/office/officeart/2005/8/layout/list1"/>
    <dgm:cxn modelId="{D839E839-DE56-4F09-85BE-D68D23363076}" type="presOf" srcId="{1B6C9373-8769-41CA-B801-DC06296AD7E9}" destId="{E20FD5FC-D4F3-483E-B186-016C15438E7F}" srcOrd="0" destOrd="0" presId="urn:microsoft.com/office/officeart/2005/8/layout/list1"/>
    <dgm:cxn modelId="{F8396B5F-9313-4651-AB56-411432F4700B}" type="presOf" srcId="{8462CCD1-D7F0-4E44-97DE-0A5366E1D615}" destId="{A43D0D3C-0BE6-4A87-B120-AF8788755FBE}" srcOrd="0" destOrd="0" presId="urn:microsoft.com/office/officeart/2005/8/layout/list1"/>
    <dgm:cxn modelId="{A3B46643-9F9D-4E20-AF15-F12909D85793}" type="presOf" srcId="{9F1C7255-F0B2-4D71-8849-2726BB37C6F3}" destId="{D9BC7CF8-7DE5-4F09-9B95-662C9DA3A508}" srcOrd="0" destOrd="0" presId="urn:microsoft.com/office/officeart/2005/8/layout/list1"/>
    <dgm:cxn modelId="{8C493444-8964-4292-A941-E50A62B2D455}" srcId="{8462CCD1-D7F0-4E44-97DE-0A5366E1D615}" destId="{1B6C9373-8769-41CA-B801-DC06296AD7E9}" srcOrd="1" destOrd="0" parTransId="{F54EABA8-EFA8-4BEB-9B46-738E19882659}" sibTransId="{41946D49-E13C-43E6-88B3-E3E71F65F509}"/>
    <dgm:cxn modelId="{0D040C69-A871-44FF-A098-B0F89212EC0A}" srcId="{8462CCD1-D7F0-4E44-97DE-0A5366E1D615}" destId="{568784B7-999A-4337-9285-A162C694C579}" srcOrd="2" destOrd="0" parTransId="{6384CD7E-196E-4F05-8C0C-192CD8DC2B7A}" sibTransId="{8D7C16A5-EABF-44E5-A4A9-1DAB0DB3A0EB}"/>
    <dgm:cxn modelId="{5F723577-13ED-4972-BDF9-C33362FB5F1B}" type="presOf" srcId="{9F1C7255-F0B2-4D71-8849-2726BB37C6F3}" destId="{B0DF34B8-7830-4326-8BAF-4889BF6D8C0D}" srcOrd="1" destOrd="0" presId="urn:microsoft.com/office/officeart/2005/8/layout/list1"/>
    <dgm:cxn modelId="{DEBA8093-D4CF-404F-9A01-A5D9837675C5}" type="presOf" srcId="{568784B7-999A-4337-9285-A162C694C579}" destId="{E0B7850D-A6BA-46DC-A1D1-487A0CF4B291}" srcOrd="0" destOrd="0" presId="urn:microsoft.com/office/officeart/2005/8/layout/list1"/>
    <dgm:cxn modelId="{DCFDFECF-33DF-4600-9E84-6FFAC580FB89}" type="presOf" srcId="{568784B7-999A-4337-9285-A162C694C579}" destId="{DF7DB321-DA30-42EE-AC41-EB0C1BC82389}" srcOrd="1" destOrd="0" presId="urn:microsoft.com/office/officeart/2005/8/layout/list1"/>
    <dgm:cxn modelId="{7AC4419D-4EF0-476F-A6C3-EDED5915672D}" type="presParOf" srcId="{A43D0D3C-0BE6-4A87-B120-AF8788755FBE}" destId="{718B2F74-4402-4DA9-885B-420FCE126EB9}" srcOrd="0" destOrd="0" presId="urn:microsoft.com/office/officeart/2005/8/layout/list1"/>
    <dgm:cxn modelId="{A4DAF072-04C0-48C7-BF0A-2BF549C69C4A}" type="presParOf" srcId="{718B2F74-4402-4DA9-885B-420FCE126EB9}" destId="{D9BC7CF8-7DE5-4F09-9B95-662C9DA3A508}" srcOrd="0" destOrd="0" presId="urn:microsoft.com/office/officeart/2005/8/layout/list1"/>
    <dgm:cxn modelId="{6ADE1674-32F9-4795-B775-1C827889E9F5}" type="presParOf" srcId="{718B2F74-4402-4DA9-885B-420FCE126EB9}" destId="{B0DF34B8-7830-4326-8BAF-4889BF6D8C0D}" srcOrd="1" destOrd="0" presId="urn:microsoft.com/office/officeart/2005/8/layout/list1"/>
    <dgm:cxn modelId="{A4E0D499-3F4D-4176-BC49-C9E62F7E943A}" type="presParOf" srcId="{A43D0D3C-0BE6-4A87-B120-AF8788755FBE}" destId="{DC9721C3-8AA0-4EBD-83BB-09D5F26194EA}" srcOrd="1" destOrd="0" presId="urn:microsoft.com/office/officeart/2005/8/layout/list1"/>
    <dgm:cxn modelId="{E260A226-1C93-4777-9FF2-FD219C4D27A2}" type="presParOf" srcId="{A43D0D3C-0BE6-4A87-B120-AF8788755FBE}" destId="{56C1861F-4975-4D06-97CD-C4035E50355E}" srcOrd="2" destOrd="0" presId="urn:microsoft.com/office/officeart/2005/8/layout/list1"/>
    <dgm:cxn modelId="{16DCB1B6-5589-4AC8-AABA-3F997C52255C}" type="presParOf" srcId="{A43D0D3C-0BE6-4A87-B120-AF8788755FBE}" destId="{961710E9-25B5-4A7A-AA89-05EA143EBC9A}" srcOrd="3" destOrd="0" presId="urn:microsoft.com/office/officeart/2005/8/layout/list1"/>
    <dgm:cxn modelId="{439C75E4-6147-4346-921E-B1FB4729A1C9}" type="presParOf" srcId="{A43D0D3C-0BE6-4A87-B120-AF8788755FBE}" destId="{0E214E48-BF73-42A4-82C3-C539A40B6290}" srcOrd="4" destOrd="0" presId="urn:microsoft.com/office/officeart/2005/8/layout/list1"/>
    <dgm:cxn modelId="{6B8222B3-C83A-4007-8140-882998100619}" type="presParOf" srcId="{0E214E48-BF73-42A4-82C3-C539A40B6290}" destId="{E20FD5FC-D4F3-483E-B186-016C15438E7F}" srcOrd="0" destOrd="0" presId="urn:microsoft.com/office/officeart/2005/8/layout/list1"/>
    <dgm:cxn modelId="{FDABE2AE-A0A6-4459-9B33-1B2A9BC8EEC0}" type="presParOf" srcId="{0E214E48-BF73-42A4-82C3-C539A40B6290}" destId="{C3B2D340-7E5A-4DF3-9F1E-160FAD6E6743}" srcOrd="1" destOrd="0" presId="urn:microsoft.com/office/officeart/2005/8/layout/list1"/>
    <dgm:cxn modelId="{E29484EE-1657-480B-A199-F0CFA1507288}" type="presParOf" srcId="{A43D0D3C-0BE6-4A87-B120-AF8788755FBE}" destId="{D7D8F116-2C3A-4BDE-B926-C2812D6ACB58}" srcOrd="5" destOrd="0" presId="urn:microsoft.com/office/officeart/2005/8/layout/list1"/>
    <dgm:cxn modelId="{D096F496-C215-494C-9C6E-B1E6C8FBBD97}" type="presParOf" srcId="{A43D0D3C-0BE6-4A87-B120-AF8788755FBE}" destId="{8BFFFD1F-5492-418D-BE7B-323944C2A9C5}" srcOrd="6" destOrd="0" presId="urn:microsoft.com/office/officeart/2005/8/layout/list1"/>
    <dgm:cxn modelId="{79670C1B-7C72-4A8F-8B6E-969B6DE2F9F6}" type="presParOf" srcId="{A43D0D3C-0BE6-4A87-B120-AF8788755FBE}" destId="{16FAE10C-5541-49A3-8492-F9B98DF8A95C}" srcOrd="7" destOrd="0" presId="urn:microsoft.com/office/officeart/2005/8/layout/list1"/>
    <dgm:cxn modelId="{B190B855-DC02-43B1-9EF0-C0713A22DD3A}" type="presParOf" srcId="{A43D0D3C-0BE6-4A87-B120-AF8788755FBE}" destId="{1649C23D-5D58-4052-93D7-10D1EE471030}" srcOrd="8" destOrd="0" presId="urn:microsoft.com/office/officeart/2005/8/layout/list1"/>
    <dgm:cxn modelId="{927C1C1D-090B-412F-94F7-FBC5345E91D2}" type="presParOf" srcId="{1649C23D-5D58-4052-93D7-10D1EE471030}" destId="{E0B7850D-A6BA-46DC-A1D1-487A0CF4B291}" srcOrd="0" destOrd="0" presId="urn:microsoft.com/office/officeart/2005/8/layout/list1"/>
    <dgm:cxn modelId="{EBE18DE6-6EA0-4353-8D0B-BB51B3A7C32E}" type="presParOf" srcId="{1649C23D-5D58-4052-93D7-10D1EE471030}" destId="{DF7DB321-DA30-42EE-AC41-EB0C1BC82389}" srcOrd="1" destOrd="0" presId="urn:microsoft.com/office/officeart/2005/8/layout/list1"/>
    <dgm:cxn modelId="{A606ED1A-E27F-44F9-98E4-22E115558155}" type="presParOf" srcId="{A43D0D3C-0BE6-4A87-B120-AF8788755FBE}" destId="{8A1C5A6D-B2BC-4F77-8D3E-010D338E818F}" srcOrd="9" destOrd="0" presId="urn:microsoft.com/office/officeart/2005/8/layout/list1"/>
    <dgm:cxn modelId="{96C2572C-9299-4CF6-BD95-D68B6DCAC749}" type="presParOf" srcId="{A43D0D3C-0BE6-4A87-B120-AF8788755FBE}" destId="{EF0D1844-521A-4182-ADF9-3791AAEFD7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1861F-4975-4D06-97CD-C4035E50355E}">
      <dsp:nvSpPr>
        <dsp:cNvPr id="0" name=""/>
        <dsp:cNvSpPr/>
      </dsp:nvSpPr>
      <dsp:spPr>
        <a:xfrm>
          <a:off x="0" y="468464"/>
          <a:ext cx="7010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F34B8-7830-4326-8BAF-4889BF6D8C0D}">
      <dsp:nvSpPr>
        <dsp:cNvPr id="0" name=""/>
        <dsp:cNvSpPr/>
      </dsp:nvSpPr>
      <dsp:spPr>
        <a:xfrm>
          <a:off x="350520" y="10904"/>
          <a:ext cx="4907280" cy="915120"/>
        </a:xfrm>
        <a:prstGeom prst="roundRect">
          <a:avLst/>
        </a:prstGeom>
        <a:solidFill>
          <a:srgbClr val="3A686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kern="1200" dirty="0" err="1"/>
            <a:t>National</a:t>
          </a:r>
          <a:r>
            <a:rPr lang="pt-PT" sz="3100" kern="1200" dirty="0"/>
            <a:t> </a:t>
          </a:r>
          <a:r>
            <a:rPr lang="pt-PT" sz="3100" kern="1200" dirty="0" err="1"/>
            <a:t>Coordination</a:t>
          </a:r>
          <a:endParaRPr lang="pt-PT" sz="3100" kern="1200" dirty="0"/>
        </a:p>
      </dsp:txBody>
      <dsp:txXfrm>
        <a:off x="395192" y="55576"/>
        <a:ext cx="4817936" cy="825776"/>
      </dsp:txXfrm>
    </dsp:sp>
    <dsp:sp modelId="{8BFFFD1F-5492-418D-BE7B-323944C2A9C5}">
      <dsp:nvSpPr>
        <dsp:cNvPr id="0" name=""/>
        <dsp:cNvSpPr/>
      </dsp:nvSpPr>
      <dsp:spPr>
        <a:xfrm>
          <a:off x="0" y="1874624"/>
          <a:ext cx="7010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2D340-7E5A-4DF3-9F1E-160FAD6E6743}">
      <dsp:nvSpPr>
        <dsp:cNvPr id="0" name=""/>
        <dsp:cNvSpPr/>
      </dsp:nvSpPr>
      <dsp:spPr>
        <a:xfrm>
          <a:off x="350520" y="1417064"/>
          <a:ext cx="4907280" cy="915120"/>
        </a:xfrm>
        <a:prstGeom prst="roundRect">
          <a:avLst/>
        </a:prstGeom>
        <a:solidFill>
          <a:srgbClr val="3A686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kern="1200" dirty="0"/>
            <a:t>Regional </a:t>
          </a:r>
          <a:r>
            <a:rPr lang="pt-PT" sz="3100" kern="1200" dirty="0" err="1"/>
            <a:t>Subcomissions</a:t>
          </a:r>
          <a:endParaRPr lang="pt-PT" sz="3100" kern="1200" dirty="0"/>
        </a:p>
      </dsp:txBody>
      <dsp:txXfrm>
        <a:off x="395192" y="1461736"/>
        <a:ext cx="4817936" cy="825776"/>
      </dsp:txXfrm>
    </dsp:sp>
    <dsp:sp modelId="{EF0D1844-521A-4182-ADF9-3791AAEFD7CD}">
      <dsp:nvSpPr>
        <dsp:cNvPr id="0" name=""/>
        <dsp:cNvSpPr/>
      </dsp:nvSpPr>
      <dsp:spPr>
        <a:xfrm>
          <a:off x="0" y="3280784"/>
          <a:ext cx="7010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DB321-DA30-42EE-AC41-EB0C1BC82389}">
      <dsp:nvSpPr>
        <dsp:cNvPr id="0" name=""/>
        <dsp:cNvSpPr/>
      </dsp:nvSpPr>
      <dsp:spPr>
        <a:xfrm>
          <a:off x="350520" y="2823224"/>
          <a:ext cx="4907280" cy="915120"/>
        </a:xfrm>
        <a:prstGeom prst="roundRect">
          <a:avLst/>
        </a:prstGeom>
        <a:solidFill>
          <a:srgbClr val="3A686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kern="1200" dirty="0"/>
            <a:t>Local ECI Teams</a:t>
          </a:r>
        </a:p>
      </dsp:txBody>
      <dsp:txXfrm>
        <a:off x="395192" y="2867896"/>
        <a:ext cx="481793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75644" y="-3492386"/>
            <a:ext cx="12737985" cy="12750686"/>
            <a:chOff x="0" y="0"/>
            <a:chExt cx="16983979" cy="1700091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953645">
              <a:off x="1954665" y="1584102"/>
              <a:ext cx="13445451" cy="13443918"/>
              <a:chOff x="0" y="0"/>
              <a:chExt cx="6350013" cy="63492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95250" y="-95136"/>
                <a:ext cx="6540525" cy="6539573"/>
              </a:xfrm>
              <a:custGeom>
                <a:avLst/>
                <a:gdLst/>
                <a:ahLst/>
                <a:cxnLst/>
                <a:rect l="l" t="t" r="r" b="b"/>
                <a:pathLst>
                  <a:path w="6540525" h="6539573">
                    <a:moveTo>
                      <a:pt x="5684545" y="1101865"/>
                    </a:moveTo>
                    <a:cubicBezTo>
                      <a:pt x="5560364" y="886829"/>
                      <a:pt x="5335181" y="766521"/>
                      <a:pt x="5103533" y="766356"/>
                    </a:cubicBezTo>
                    <a:lnTo>
                      <a:pt x="5103571" y="766318"/>
                    </a:lnTo>
                    <a:cubicBezTo>
                      <a:pt x="4871923" y="766115"/>
                      <a:pt x="4646701" y="645821"/>
                      <a:pt x="4522559" y="430810"/>
                    </a:cubicBezTo>
                    <a:cubicBezTo>
                      <a:pt x="4337317" y="109919"/>
                      <a:pt x="3927030" y="0"/>
                      <a:pt x="3606140" y="185281"/>
                    </a:cubicBezTo>
                    <a:lnTo>
                      <a:pt x="3606089" y="185319"/>
                    </a:lnTo>
                    <a:lnTo>
                      <a:pt x="3606089" y="185115"/>
                    </a:lnTo>
                    <a:cubicBezTo>
                      <a:pt x="3406788" y="299936"/>
                      <a:pt x="3153854" y="309029"/>
                      <a:pt x="2939771" y="187630"/>
                    </a:cubicBezTo>
                    <a:cubicBezTo>
                      <a:pt x="2836743" y="126902"/>
                      <a:pt x="2719296" y="94958"/>
                      <a:pt x="2599703" y="95136"/>
                    </a:cubicBezTo>
                    <a:cubicBezTo>
                      <a:pt x="2351405" y="95136"/>
                      <a:pt x="2134641" y="230048"/>
                      <a:pt x="2018614" y="430568"/>
                    </a:cubicBezTo>
                    <a:lnTo>
                      <a:pt x="2018614" y="430530"/>
                    </a:lnTo>
                    <a:cubicBezTo>
                      <a:pt x="1902625" y="631012"/>
                      <a:pt x="1685811" y="765925"/>
                      <a:pt x="1437551" y="765925"/>
                    </a:cubicBezTo>
                    <a:cubicBezTo>
                      <a:pt x="1067029" y="765925"/>
                      <a:pt x="766686" y="1066267"/>
                      <a:pt x="766686" y="1436789"/>
                    </a:cubicBezTo>
                    <a:lnTo>
                      <a:pt x="766686" y="1436866"/>
                    </a:lnTo>
                    <a:lnTo>
                      <a:pt x="766483" y="1436789"/>
                    </a:lnTo>
                    <a:cubicBezTo>
                      <a:pt x="766280" y="1666672"/>
                      <a:pt x="647802" y="1890154"/>
                      <a:pt x="435902" y="2014906"/>
                    </a:cubicBezTo>
                    <a:cubicBezTo>
                      <a:pt x="331646" y="2073744"/>
                      <a:pt x="245134" y="2159541"/>
                      <a:pt x="185433" y="2263305"/>
                    </a:cubicBezTo>
                    <a:cubicBezTo>
                      <a:pt x="61277" y="2478367"/>
                      <a:pt x="69723" y="2733523"/>
                      <a:pt x="185395" y="2934246"/>
                    </a:cubicBezTo>
                    <a:lnTo>
                      <a:pt x="185357" y="2934246"/>
                    </a:lnTo>
                    <a:cubicBezTo>
                      <a:pt x="300939" y="3134932"/>
                      <a:pt x="309385" y="3390113"/>
                      <a:pt x="185230" y="3605149"/>
                    </a:cubicBezTo>
                    <a:cubicBezTo>
                      <a:pt x="0" y="3926002"/>
                      <a:pt x="109906" y="4336288"/>
                      <a:pt x="430797" y="4521569"/>
                    </a:cubicBezTo>
                    <a:lnTo>
                      <a:pt x="430835" y="4521607"/>
                    </a:lnTo>
                    <a:lnTo>
                      <a:pt x="430708" y="4521695"/>
                    </a:lnTo>
                    <a:cubicBezTo>
                      <a:pt x="631228" y="4637634"/>
                      <a:pt x="766077" y="4854448"/>
                      <a:pt x="766077" y="5102746"/>
                    </a:cubicBezTo>
                    <a:cubicBezTo>
                      <a:pt x="766077" y="5473268"/>
                      <a:pt x="1066419" y="5773611"/>
                      <a:pt x="1436929" y="5773611"/>
                    </a:cubicBezTo>
                    <a:cubicBezTo>
                      <a:pt x="1685239" y="5773611"/>
                      <a:pt x="1901965" y="5908497"/>
                      <a:pt x="2018030" y="6109018"/>
                    </a:cubicBezTo>
                    <a:cubicBezTo>
                      <a:pt x="2134019" y="6309449"/>
                      <a:pt x="2350821" y="6444425"/>
                      <a:pt x="2599093" y="6444425"/>
                    </a:cubicBezTo>
                    <a:cubicBezTo>
                      <a:pt x="2718685" y="6444579"/>
                      <a:pt x="2836127" y="6412633"/>
                      <a:pt x="2939161" y="6351918"/>
                    </a:cubicBezTo>
                    <a:cubicBezTo>
                      <a:pt x="3153194" y="6230544"/>
                      <a:pt x="3406191" y="6239637"/>
                      <a:pt x="3605479" y="6354496"/>
                    </a:cubicBezTo>
                    <a:lnTo>
                      <a:pt x="3605479" y="6354255"/>
                    </a:lnTo>
                    <a:lnTo>
                      <a:pt x="3605517" y="6354331"/>
                    </a:lnTo>
                    <a:cubicBezTo>
                      <a:pt x="3926408" y="6539573"/>
                      <a:pt x="4336694" y="6429617"/>
                      <a:pt x="4521987" y="6108764"/>
                    </a:cubicBezTo>
                    <a:cubicBezTo>
                      <a:pt x="4646130" y="5893766"/>
                      <a:pt x="4871314" y="5773446"/>
                      <a:pt x="5102961" y="5773281"/>
                    </a:cubicBezTo>
                    <a:lnTo>
                      <a:pt x="5102911" y="5773192"/>
                    </a:lnTo>
                    <a:cubicBezTo>
                      <a:pt x="5334558" y="5773027"/>
                      <a:pt x="5559780" y="5652707"/>
                      <a:pt x="5683885" y="5437709"/>
                    </a:cubicBezTo>
                    <a:cubicBezTo>
                      <a:pt x="5745010" y="5331855"/>
                      <a:pt x="5774017" y="5216234"/>
                      <a:pt x="5773890" y="5102213"/>
                    </a:cubicBezTo>
                    <a:lnTo>
                      <a:pt x="5773979" y="5102290"/>
                    </a:lnTo>
                    <a:cubicBezTo>
                      <a:pt x="5774182" y="4878846"/>
                      <a:pt x="5886145" y="4661358"/>
                      <a:pt x="6087059" y="4534828"/>
                    </a:cubicBezTo>
                    <a:cubicBezTo>
                      <a:pt x="6195364" y="4477881"/>
                      <a:pt x="6289357" y="4390620"/>
                      <a:pt x="6355029" y="4276866"/>
                    </a:cubicBezTo>
                    <a:cubicBezTo>
                      <a:pt x="6479222" y="4061753"/>
                      <a:pt x="6470777" y="3806572"/>
                      <a:pt x="6355118" y="3605886"/>
                    </a:cubicBezTo>
                    <a:lnTo>
                      <a:pt x="6355156" y="3605886"/>
                    </a:lnTo>
                    <a:cubicBezTo>
                      <a:pt x="6239535" y="3405201"/>
                      <a:pt x="6231077" y="3150020"/>
                      <a:pt x="6355245" y="2934971"/>
                    </a:cubicBezTo>
                    <a:cubicBezTo>
                      <a:pt x="6540525" y="2614080"/>
                      <a:pt x="6430568" y="2203832"/>
                      <a:pt x="6109677" y="2018552"/>
                    </a:cubicBezTo>
                    <a:lnTo>
                      <a:pt x="6109627" y="2018501"/>
                    </a:lnTo>
                    <a:lnTo>
                      <a:pt x="6109754" y="2018463"/>
                    </a:lnTo>
                    <a:cubicBezTo>
                      <a:pt x="5910847" y="1903375"/>
                      <a:pt x="5776557" y="1689088"/>
                      <a:pt x="5774436" y="1443267"/>
                    </a:cubicBezTo>
                    <a:cubicBezTo>
                      <a:pt x="5775604" y="1327265"/>
                      <a:pt x="5746686" y="1209536"/>
                      <a:pt x="5684545" y="1101865"/>
                    </a:cubicBezTo>
                  </a:path>
                </a:pathLst>
              </a:custGeom>
              <a:solidFill>
                <a:srgbClr val="F0B238">
                  <a:alpha val="46667"/>
                </a:srgbClr>
              </a:solidFill>
              <a:ln w="12700">
                <a:noFill/>
              </a:ln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6337366">
              <a:off x="1472968" y="2849515"/>
              <a:ext cx="12678431" cy="12678431"/>
              <a:chOff x="0" y="0"/>
              <a:chExt cx="12700000" cy="1270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602063" y="3494480"/>
              <a:ext cx="10420241" cy="10673929"/>
              <a:chOff x="0" y="0"/>
              <a:chExt cx="2086610" cy="213741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540" y="-2540"/>
                <a:ext cx="2087880" cy="2139950"/>
              </a:xfrm>
              <a:custGeom>
                <a:avLst/>
                <a:gdLst/>
                <a:ahLst/>
                <a:cxnLst/>
                <a:rect l="l" t="t" r="r" b="b"/>
                <a:pathLst>
                  <a:path w="2087880" h="2139950">
                    <a:moveTo>
                      <a:pt x="1979930" y="486410"/>
                    </a:moveTo>
                    <a:cubicBezTo>
                      <a:pt x="1964690" y="454660"/>
                      <a:pt x="1948180" y="422910"/>
                      <a:pt x="1929130" y="393700"/>
                    </a:cubicBezTo>
                    <a:cubicBezTo>
                      <a:pt x="1908810" y="363220"/>
                      <a:pt x="1888490" y="330200"/>
                      <a:pt x="1861820" y="304800"/>
                    </a:cubicBezTo>
                    <a:cubicBezTo>
                      <a:pt x="1836420" y="280670"/>
                      <a:pt x="1808480" y="257810"/>
                      <a:pt x="1780540" y="236220"/>
                    </a:cubicBezTo>
                    <a:cubicBezTo>
                      <a:pt x="1725930" y="193040"/>
                      <a:pt x="1666240" y="154940"/>
                      <a:pt x="1606550" y="119380"/>
                    </a:cubicBezTo>
                    <a:cubicBezTo>
                      <a:pt x="1537970" y="77470"/>
                      <a:pt x="1461770" y="55880"/>
                      <a:pt x="1384300" y="34290"/>
                    </a:cubicBezTo>
                    <a:cubicBezTo>
                      <a:pt x="1337310" y="21590"/>
                      <a:pt x="1289050" y="11430"/>
                      <a:pt x="1239520" y="5080"/>
                    </a:cubicBezTo>
                    <a:cubicBezTo>
                      <a:pt x="1203960" y="0"/>
                      <a:pt x="1165860" y="2540"/>
                      <a:pt x="1129030" y="6350"/>
                    </a:cubicBezTo>
                    <a:cubicBezTo>
                      <a:pt x="1079500" y="10160"/>
                      <a:pt x="1029970" y="13970"/>
                      <a:pt x="980440" y="22860"/>
                    </a:cubicBezTo>
                    <a:cubicBezTo>
                      <a:pt x="943610" y="24130"/>
                      <a:pt x="908050" y="25400"/>
                      <a:pt x="869950" y="29210"/>
                    </a:cubicBezTo>
                    <a:cubicBezTo>
                      <a:pt x="850900" y="30480"/>
                      <a:pt x="831850" y="33020"/>
                      <a:pt x="812800" y="35560"/>
                    </a:cubicBezTo>
                    <a:cubicBezTo>
                      <a:pt x="800100" y="38100"/>
                      <a:pt x="788670" y="40640"/>
                      <a:pt x="777240" y="43180"/>
                    </a:cubicBezTo>
                    <a:cubicBezTo>
                      <a:pt x="730250" y="54610"/>
                      <a:pt x="685800" y="74930"/>
                      <a:pt x="645160" y="96520"/>
                    </a:cubicBezTo>
                    <a:cubicBezTo>
                      <a:pt x="562610" y="139700"/>
                      <a:pt x="483870" y="190500"/>
                      <a:pt x="411480" y="247650"/>
                    </a:cubicBezTo>
                    <a:cubicBezTo>
                      <a:pt x="381000" y="271780"/>
                      <a:pt x="351790" y="297180"/>
                      <a:pt x="322580" y="323850"/>
                    </a:cubicBezTo>
                    <a:cubicBezTo>
                      <a:pt x="270510" y="372110"/>
                      <a:pt x="227330" y="429260"/>
                      <a:pt x="187960" y="487680"/>
                    </a:cubicBezTo>
                    <a:cubicBezTo>
                      <a:pt x="158750" y="529590"/>
                      <a:pt x="134620" y="577850"/>
                      <a:pt x="114300" y="623570"/>
                    </a:cubicBezTo>
                    <a:cubicBezTo>
                      <a:pt x="99060" y="657860"/>
                      <a:pt x="82550" y="692150"/>
                      <a:pt x="72390" y="728980"/>
                    </a:cubicBezTo>
                    <a:cubicBezTo>
                      <a:pt x="44450" y="819150"/>
                      <a:pt x="22860" y="910590"/>
                      <a:pt x="8890" y="1003300"/>
                    </a:cubicBezTo>
                    <a:cubicBezTo>
                      <a:pt x="3810" y="1040130"/>
                      <a:pt x="1270" y="1076960"/>
                      <a:pt x="0" y="1115060"/>
                    </a:cubicBezTo>
                    <a:lnTo>
                      <a:pt x="0" y="1165860"/>
                    </a:lnTo>
                    <a:cubicBezTo>
                      <a:pt x="1270" y="1197610"/>
                      <a:pt x="2540" y="1236980"/>
                      <a:pt x="8890" y="1268730"/>
                    </a:cubicBezTo>
                    <a:cubicBezTo>
                      <a:pt x="15240" y="1305560"/>
                      <a:pt x="21590" y="1343660"/>
                      <a:pt x="31750" y="1379220"/>
                    </a:cubicBezTo>
                    <a:cubicBezTo>
                      <a:pt x="54610" y="1452880"/>
                      <a:pt x="78740" y="1527810"/>
                      <a:pt x="118110" y="1595120"/>
                    </a:cubicBezTo>
                    <a:cubicBezTo>
                      <a:pt x="138430" y="1629410"/>
                      <a:pt x="160020" y="1663700"/>
                      <a:pt x="182880" y="1695450"/>
                    </a:cubicBezTo>
                    <a:cubicBezTo>
                      <a:pt x="212090" y="1738630"/>
                      <a:pt x="241300" y="1780540"/>
                      <a:pt x="278130" y="1817370"/>
                    </a:cubicBezTo>
                    <a:cubicBezTo>
                      <a:pt x="322580" y="1863090"/>
                      <a:pt x="374650" y="1903730"/>
                      <a:pt x="427990" y="1939290"/>
                    </a:cubicBezTo>
                    <a:cubicBezTo>
                      <a:pt x="539750" y="2012950"/>
                      <a:pt x="673100" y="2054860"/>
                      <a:pt x="801370" y="2090420"/>
                    </a:cubicBezTo>
                    <a:cubicBezTo>
                      <a:pt x="831850" y="2099310"/>
                      <a:pt x="863600" y="2106930"/>
                      <a:pt x="895350" y="2113280"/>
                    </a:cubicBezTo>
                    <a:cubicBezTo>
                      <a:pt x="944880" y="2123440"/>
                      <a:pt x="994410" y="2134870"/>
                      <a:pt x="1043940" y="2137410"/>
                    </a:cubicBezTo>
                    <a:cubicBezTo>
                      <a:pt x="1083310" y="2139950"/>
                      <a:pt x="1123950" y="2136140"/>
                      <a:pt x="1163320" y="2133600"/>
                    </a:cubicBezTo>
                    <a:cubicBezTo>
                      <a:pt x="1216660" y="2129790"/>
                      <a:pt x="1270000" y="2124710"/>
                      <a:pt x="1323340" y="2113280"/>
                    </a:cubicBezTo>
                    <a:cubicBezTo>
                      <a:pt x="1375410" y="2101850"/>
                      <a:pt x="1424940" y="2084070"/>
                      <a:pt x="1473200" y="2062480"/>
                    </a:cubicBezTo>
                    <a:cubicBezTo>
                      <a:pt x="1549400" y="2029460"/>
                      <a:pt x="1623060" y="1983740"/>
                      <a:pt x="1678940" y="1921510"/>
                    </a:cubicBezTo>
                    <a:cubicBezTo>
                      <a:pt x="1739900" y="1852930"/>
                      <a:pt x="1798320" y="1783080"/>
                      <a:pt x="1847850" y="1705610"/>
                    </a:cubicBezTo>
                    <a:cubicBezTo>
                      <a:pt x="1896110" y="1630680"/>
                      <a:pt x="1936750" y="1550670"/>
                      <a:pt x="1976120" y="1469390"/>
                    </a:cubicBezTo>
                    <a:cubicBezTo>
                      <a:pt x="2007870" y="1403350"/>
                      <a:pt x="2039620" y="1334770"/>
                      <a:pt x="2056130" y="1262380"/>
                    </a:cubicBezTo>
                    <a:cubicBezTo>
                      <a:pt x="2067560" y="1212850"/>
                      <a:pt x="2077720" y="1162050"/>
                      <a:pt x="2082800" y="1112520"/>
                    </a:cubicBezTo>
                    <a:cubicBezTo>
                      <a:pt x="2086610" y="1074420"/>
                      <a:pt x="2087880" y="1037590"/>
                      <a:pt x="2087880" y="1000760"/>
                    </a:cubicBezTo>
                    <a:cubicBezTo>
                      <a:pt x="2087880" y="910590"/>
                      <a:pt x="2082800" y="820420"/>
                      <a:pt x="2067560" y="731520"/>
                    </a:cubicBezTo>
                    <a:cubicBezTo>
                      <a:pt x="2061210" y="695960"/>
                      <a:pt x="2052320" y="661670"/>
                      <a:pt x="2039620" y="628650"/>
                    </a:cubicBezTo>
                    <a:cubicBezTo>
                      <a:pt x="2019300" y="581660"/>
                      <a:pt x="2002790" y="533400"/>
                      <a:pt x="1979930" y="48641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8449" r="-34912"/>
                </a:stretch>
              </a:blipFill>
              <a:ln>
                <a:noFill/>
              </a:ln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2332161" y="9203769"/>
            <a:ext cx="3821058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4169" y="9057991"/>
            <a:ext cx="8779831" cy="1039774"/>
            <a:chOff x="0" y="0"/>
            <a:chExt cx="11706442" cy="13863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42200"/>
              <a:ext cx="1466611" cy="90196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l="25167" t="26606" r="30815" b="38289"/>
            <a:stretch>
              <a:fillRect/>
            </a:stretch>
          </p:blipFill>
          <p:spPr>
            <a:xfrm>
              <a:off x="3318151" y="5559"/>
              <a:ext cx="1224348" cy="138080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66611" y="0"/>
              <a:ext cx="1851541" cy="131459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770610" y="215836"/>
              <a:ext cx="1045431" cy="101170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6160542" y="471783"/>
              <a:ext cx="1326274" cy="69774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831316" y="413767"/>
              <a:ext cx="3875126" cy="81377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 l="12705" t="37209" r="7260" b="39371"/>
          <a:stretch>
            <a:fillRect/>
          </a:stretch>
        </p:blipFill>
        <p:spPr>
          <a:xfrm>
            <a:off x="414247" y="476816"/>
            <a:ext cx="6088433" cy="178152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09761" y="2497641"/>
            <a:ext cx="11586934" cy="285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02"/>
              </a:lnSpc>
            </a:pPr>
            <a:r>
              <a:rPr lang="en-US" sz="8200" dirty="0">
                <a:solidFill>
                  <a:srgbClr val="015C60"/>
                </a:solidFill>
                <a:latin typeface="Open Sans Bold Bold"/>
              </a:rPr>
              <a:t>The </a:t>
            </a:r>
            <a:r>
              <a:rPr lang="en-US" sz="8200" dirty="0" err="1">
                <a:solidFill>
                  <a:srgbClr val="015C60"/>
                </a:solidFill>
                <a:latin typeface="Open Sans Bold Bold"/>
              </a:rPr>
              <a:t>portuguese</a:t>
            </a:r>
            <a:r>
              <a:rPr lang="en-US" sz="8200" dirty="0">
                <a:solidFill>
                  <a:srgbClr val="015C60"/>
                </a:solidFill>
                <a:latin typeface="Open Sans Bold Bold"/>
              </a:rPr>
              <a:t> national system </a:t>
            </a:r>
            <a:endParaRPr lang="en-US" sz="8216" dirty="0" err="1">
              <a:solidFill>
                <a:srgbClr val="015C60"/>
              </a:solidFill>
              <a:latin typeface="Open Sans Bold Bold"/>
              <a:ea typeface="Open Sans Bold Bold"/>
              <a:cs typeface="Open Sans Bold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09121" y="6823154"/>
            <a:ext cx="6901132" cy="1903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5250" dirty="0">
                <a:solidFill>
                  <a:srgbClr val="015C60"/>
                </a:solidFill>
                <a:latin typeface="Open Sans"/>
              </a:rPr>
              <a:t>Miguel Valles @ </a:t>
            </a:r>
            <a:endParaRPr lang="en-US" sz="5299" dirty="0">
              <a:solidFill>
                <a:srgbClr val="015C60"/>
              </a:solidFill>
              <a:latin typeface="Open Sans"/>
            </a:endParaRPr>
          </a:p>
          <a:p>
            <a:pPr algn="ctr">
              <a:lnSpc>
                <a:spcPts val="8119"/>
              </a:lnSpc>
            </a:pPr>
            <a:endParaRPr lang="en-US" sz="5299" dirty="0">
              <a:solidFill>
                <a:srgbClr val="015C60"/>
              </a:solidFill>
              <a:latin typeface="Open Sans"/>
            </a:endParaRPr>
          </a:p>
        </p:txBody>
      </p:sp>
      <p:pic>
        <p:nvPicPr>
          <p:cNvPr id="20" name="Imagem 20" descr="Uma imagem com logótipo&#10;&#10;Descrição gerada automaticamente">
            <a:extLst>
              <a:ext uri="{FF2B5EF4-FFF2-40B4-BE49-F238E27FC236}">
                <a16:creationId xmlns:a16="http://schemas.microsoft.com/office/drawing/2014/main" id="{2E27133A-18BD-9FC5-DEC5-5C1DC30E80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9435" y="6005676"/>
            <a:ext cx="5653862" cy="27413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552175" y="92125"/>
            <a:ext cx="18084891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8200" dirty="0">
                <a:solidFill>
                  <a:srgbClr val="015C60"/>
                </a:solidFill>
                <a:ea typeface="+mn-lt"/>
                <a:cs typeface="+mn-lt"/>
              </a:rPr>
              <a:t>Premises that lead to the construction </a:t>
            </a:r>
            <a:endParaRPr lang="en-US" sz="8200" dirty="0">
              <a:solidFill>
                <a:srgbClr val="015C60"/>
              </a:solidFill>
              <a:cs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9317" y="2459384"/>
            <a:ext cx="17136663" cy="599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1"/>
              </a:lnSpc>
            </a:pPr>
            <a:endParaRPr lang="en-US" sz="365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3" name="Marcador de Posição do Texto 12">
            <a:extLst>
              <a:ext uri="{FF2B5EF4-FFF2-40B4-BE49-F238E27FC236}">
                <a16:creationId xmlns:a16="http://schemas.microsoft.com/office/drawing/2014/main" id="{329F2B3D-A3FF-3CF3-E3D0-42EAC35F1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6724" y="1728637"/>
            <a:ext cx="5346473" cy="875619"/>
          </a:xfrm>
        </p:spPr>
        <p:txBody>
          <a:bodyPr>
            <a:normAutofit/>
          </a:bodyPr>
          <a:lstStyle/>
          <a:p>
            <a:r>
              <a:rPr lang="pt-PT" sz="4800" err="1">
                <a:solidFill>
                  <a:srgbClr val="015C60"/>
                </a:solidFill>
                <a:ea typeface="+mn-lt"/>
                <a:cs typeface="+mn-lt"/>
              </a:rPr>
              <a:t>The</a:t>
            </a:r>
            <a:r>
              <a:rPr lang="pt-PT" sz="4800" dirty="0">
                <a:solidFill>
                  <a:srgbClr val="015C60"/>
                </a:solidFill>
                <a:ea typeface="+mn-lt"/>
                <a:cs typeface="+mn-lt"/>
              </a:rPr>
              <a:t> </a:t>
            </a:r>
            <a:r>
              <a:rPr lang="pt-PT" sz="4800" err="1">
                <a:solidFill>
                  <a:srgbClr val="015C60"/>
                </a:solidFill>
                <a:ea typeface="+mn-lt"/>
                <a:cs typeface="+mn-lt"/>
              </a:rPr>
              <a:t>start</a:t>
            </a:r>
            <a:endParaRPr lang="pt-PT" sz="4800">
              <a:solidFill>
                <a:srgbClr val="015C60"/>
              </a:solidFill>
              <a:ea typeface="+mn-lt"/>
              <a:cs typeface="+mn-lt"/>
            </a:endParaRPr>
          </a:p>
        </p:txBody>
      </p:sp>
      <p:sp>
        <p:nvSpPr>
          <p:cNvPr id="14" name="Marcador de Posição de Conteúdo 13">
            <a:extLst>
              <a:ext uri="{FF2B5EF4-FFF2-40B4-BE49-F238E27FC236}">
                <a16:creationId xmlns:a16="http://schemas.microsoft.com/office/drawing/2014/main" id="{FC73EDFD-F9A0-9350-30E8-34213EAFC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961" y="2761494"/>
            <a:ext cx="7946950" cy="51850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50" noProof="1">
                <a:solidFill>
                  <a:srgbClr val="000000"/>
                </a:solidFill>
                <a:latin typeface="Lato"/>
                <a:ea typeface="Lato"/>
                <a:cs typeface="Lato"/>
              </a:rPr>
              <a:t>Signature of the UNCRPD</a:t>
            </a:r>
          </a:p>
          <a:p>
            <a:r>
              <a:rPr lang="en-GB" sz="3650" noProof="1">
                <a:solidFill>
                  <a:srgbClr val="000000"/>
                </a:solidFill>
                <a:latin typeface="Lato"/>
                <a:ea typeface="Lato"/>
                <a:cs typeface="Lato"/>
              </a:rPr>
              <a:t>Academic papers that supported the reform</a:t>
            </a:r>
          </a:p>
          <a:p>
            <a:r>
              <a:rPr lang="en-GB" sz="3650" noProof="1">
                <a:solidFill>
                  <a:srgbClr val="000000"/>
                </a:solidFill>
                <a:latin typeface="Lato"/>
                <a:ea typeface="Lato"/>
                <a:cs typeface="Lato"/>
              </a:rPr>
              <a:t>Identification of champions on the need of reform in each ministry</a:t>
            </a:r>
          </a:p>
          <a:p>
            <a:r>
              <a:rPr lang="en-GB" sz="3650" noProof="1">
                <a:solidFill>
                  <a:srgbClr val="000000"/>
                </a:solidFill>
                <a:latin typeface="Lato"/>
                <a:ea typeface="Lato"/>
                <a:cs typeface="Lato"/>
              </a:rPr>
              <a:t>High costs of the current system per user</a:t>
            </a:r>
          </a:p>
          <a:p>
            <a:r>
              <a:rPr lang="en-GB" sz="3650" noProof="1">
                <a:solidFill>
                  <a:srgbClr val="000000"/>
                </a:solidFill>
                <a:latin typeface="Lato"/>
                <a:ea typeface="Lato"/>
                <a:cs typeface="Lato"/>
              </a:rPr>
              <a:t>Lost information between services</a:t>
            </a:r>
            <a:endParaRPr lang="en-GB" dirty="0"/>
          </a:p>
          <a:p>
            <a:endParaRPr lang="pt-PT" dirty="0">
              <a:cs typeface="Calibri"/>
            </a:endParaRPr>
          </a:p>
          <a:p>
            <a:endParaRPr lang="pt-PT" dirty="0">
              <a:cs typeface="Calibri"/>
            </a:endParaRPr>
          </a:p>
          <a:p>
            <a:endParaRPr lang="pt-PT" dirty="0">
              <a:cs typeface="Calibri"/>
            </a:endParaRPr>
          </a:p>
        </p:txBody>
      </p:sp>
      <p:sp>
        <p:nvSpPr>
          <p:cNvPr id="15" name="Marcador de Posição do Texto 14">
            <a:extLst>
              <a:ext uri="{FF2B5EF4-FFF2-40B4-BE49-F238E27FC236}">
                <a16:creationId xmlns:a16="http://schemas.microsoft.com/office/drawing/2014/main" id="{DF07E3A5-EBC8-C8F6-7CA4-A14B601A9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69072" y="1752829"/>
            <a:ext cx="7603821" cy="85142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PT" sz="4800" err="1">
                <a:solidFill>
                  <a:srgbClr val="015C60"/>
                </a:solidFill>
                <a:ea typeface="+mn-lt"/>
                <a:cs typeface="+mn-lt"/>
              </a:rPr>
              <a:t>What</a:t>
            </a:r>
            <a:r>
              <a:rPr lang="pt-PT" sz="4800" dirty="0">
                <a:solidFill>
                  <a:srgbClr val="015C60"/>
                </a:solidFill>
                <a:ea typeface="+mn-lt"/>
                <a:cs typeface="+mn-lt"/>
              </a:rPr>
              <a:t> </a:t>
            </a:r>
            <a:r>
              <a:rPr lang="pt-PT" sz="4800" err="1">
                <a:solidFill>
                  <a:srgbClr val="015C60"/>
                </a:solidFill>
                <a:ea typeface="+mn-lt"/>
                <a:cs typeface="+mn-lt"/>
              </a:rPr>
              <a:t>we</a:t>
            </a:r>
            <a:r>
              <a:rPr lang="pt-PT" sz="4800" dirty="0">
                <a:solidFill>
                  <a:srgbClr val="015C60"/>
                </a:solidFill>
                <a:ea typeface="+mn-lt"/>
                <a:cs typeface="+mn-lt"/>
              </a:rPr>
              <a:t> </a:t>
            </a:r>
            <a:r>
              <a:rPr lang="pt-PT" sz="4800" err="1">
                <a:solidFill>
                  <a:srgbClr val="015C60"/>
                </a:solidFill>
                <a:ea typeface="+mn-lt"/>
                <a:cs typeface="+mn-lt"/>
              </a:rPr>
              <a:t>wanted</a:t>
            </a:r>
            <a:r>
              <a:rPr lang="pt-PT" sz="4800" dirty="0">
                <a:solidFill>
                  <a:srgbClr val="015C60"/>
                </a:solidFill>
                <a:ea typeface="+mn-lt"/>
                <a:cs typeface="+mn-lt"/>
              </a:rPr>
              <a:t> to </a:t>
            </a:r>
            <a:r>
              <a:rPr lang="pt-PT" sz="4800" err="1">
                <a:solidFill>
                  <a:srgbClr val="015C60"/>
                </a:solidFill>
                <a:ea typeface="+mn-lt"/>
                <a:cs typeface="+mn-lt"/>
              </a:rPr>
              <a:t>build</a:t>
            </a:r>
            <a:endParaRPr lang="pt-PT" sz="4800">
              <a:solidFill>
                <a:srgbClr val="015C60"/>
              </a:solidFill>
              <a:ea typeface="+mn-lt"/>
              <a:cs typeface="+mn-lt"/>
            </a:endParaRPr>
          </a:p>
        </p:txBody>
      </p:sp>
      <p:sp>
        <p:nvSpPr>
          <p:cNvPr id="16" name="Marcador de Posição de Conteúdo 15">
            <a:extLst>
              <a:ext uri="{FF2B5EF4-FFF2-40B4-BE49-F238E27FC236}">
                <a16:creationId xmlns:a16="http://schemas.microsoft.com/office/drawing/2014/main" id="{7419075A-A9AC-B274-41EC-9723A728F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32358" y="3003398"/>
            <a:ext cx="8565394" cy="39512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700" dirty="0">
                <a:latin typeface="Arial"/>
                <a:cs typeface="Arial"/>
              </a:rPr>
              <a:t>A cost-effective full coverage national system and free for all users</a:t>
            </a:r>
            <a:endParaRPr lang="pt-PT" dirty="0"/>
          </a:p>
          <a:p>
            <a:r>
              <a:rPr lang="en-GB" sz="3700" dirty="0">
                <a:latin typeface="Arial"/>
                <a:cs typeface="Arial"/>
              </a:rPr>
              <a:t>A team that represents all ministries and consolidates all the information</a:t>
            </a:r>
          </a:p>
          <a:p>
            <a:r>
              <a:rPr lang="en-GB" sz="3700" dirty="0">
                <a:latin typeface="Arial"/>
                <a:cs typeface="Arial"/>
              </a:rPr>
              <a:t>A system that enables parental competencies and knowledge</a:t>
            </a:r>
          </a:p>
          <a:p>
            <a:endParaRPr lang="en-GB" dirty="0">
              <a:latin typeface="Calibri"/>
              <a:cs typeface="Calibri"/>
            </a:endParaRPr>
          </a:p>
          <a:p>
            <a:endParaRPr lang="en-GB" sz="3700" dirty="0">
              <a:latin typeface="Arial"/>
              <a:cs typeface="Arial"/>
            </a:endParaRPr>
          </a:p>
          <a:p>
            <a:endParaRPr lang="en-GB" sz="3700" dirty="0">
              <a:latin typeface="Arial"/>
              <a:cs typeface="Arial"/>
            </a:endParaRPr>
          </a:p>
          <a:p>
            <a:endParaRPr lang="en-GB" sz="3700" dirty="0">
              <a:latin typeface="Arial"/>
              <a:cs typeface="Arial"/>
            </a:endParaRPr>
          </a:p>
        </p:txBody>
      </p:sp>
      <p:pic>
        <p:nvPicPr>
          <p:cNvPr id="18" name="Imagem 20" descr="Uma imagem com logótipo&#10;&#10;Descrição gerada automaticamente">
            <a:extLst>
              <a:ext uri="{FF2B5EF4-FFF2-40B4-BE49-F238E27FC236}">
                <a16:creationId xmlns:a16="http://schemas.microsoft.com/office/drawing/2014/main" id="{79557B90-7925-ECF6-9D9D-F81899E00E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9864" y="8001390"/>
            <a:ext cx="5653862" cy="27413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552175" y="92125"/>
            <a:ext cx="18084891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8200" dirty="0">
                <a:solidFill>
                  <a:srgbClr val="015C60"/>
                </a:solidFill>
                <a:ea typeface="+mn-lt"/>
                <a:cs typeface="+mn-lt"/>
              </a:rPr>
              <a:t>Premises that lead to the construction </a:t>
            </a:r>
            <a:endParaRPr lang="en-US" sz="8200" dirty="0">
              <a:solidFill>
                <a:srgbClr val="015C60"/>
              </a:solidFill>
              <a:cs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9317" y="2459384"/>
            <a:ext cx="17136663" cy="599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1"/>
              </a:lnSpc>
            </a:pPr>
            <a:endParaRPr lang="en-US" sz="365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3" name="Marcador de Posição do Texto 12">
            <a:extLst>
              <a:ext uri="{FF2B5EF4-FFF2-40B4-BE49-F238E27FC236}">
                <a16:creationId xmlns:a16="http://schemas.microsoft.com/office/drawing/2014/main" id="{329F2B3D-A3FF-3CF3-E3D0-42EAC35F1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6724" y="1728637"/>
            <a:ext cx="5346473" cy="875619"/>
          </a:xfrm>
        </p:spPr>
        <p:txBody>
          <a:bodyPr>
            <a:normAutofit/>
          </a:bodyPr>
          <a:lstStyle/>
          <a:p>
            <a:r>
              <a:rPr lang="pt-PT" sz="4800" dirty="0">
                <a:solidFill>
                  <a:srgbClr val="015C60"/>
                </a:solidFill>
                <a:ea typeface="+mn-lt"/>
                <a:cs typeface="+mn-lt"/>
              </a:rPr>
              <a:t>In </a:t>
            </a:r>
            <a:r>
              <a:rPr lang="pt-PT" sz="4800" dirty="0" err="1">
                <a:solidFill>
                  <a:srgbClr val="015C60"/>
                </a:solidFill>
                <a:ea typeface="+mn-lt"/>
                <a:cs typeface="+mn-lt"/>
              </a:rPr>
              <a:t>order</a:t>
            </a:r>
            <a:r>
              <a:rPr lang="pt-PT" sz="4800" dirty="0">
                <a:solidFill>
                  <a:srgbClr val="015C60"/>
                </a:solidFill>
                <a:ea typeface="+mn-lt"/>
                <a:cs typeface="+mn-lt"/>
              </a:rPr>
              <a:t> to:</a:t>
            </a:r>
          </a:p>
        </p:txBody>
      </p:sp>
      <p:sp>
        <p:nvSpPr>
          <p:cNvPr id="14" name="Marcador de Posição de Conteúdo 13">
            <a:extLst>
              <a:ext uri="{FF2B5EF4-FFF2-40B4-BE49-F238E27FC236}">
                <a16:creationId xmlns:a16="http://schemas.microsoft.com/office/drawing/2014/main" id="{FC73EDFD-F9A0-9350-30E8-34213EAFC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3696586"/>
            <a:ext cx="15600439" cy="30731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 sz="4800" dirty="0" err="1">
                <a:cs typeface="Calibri"/>
              </a:rPr>
              <a:t>Increase</a:t>
            </a:r>
            <a:r>
              <a:rPr lang="pt-PT" sz="4800" dirty="0">
                <a:cs typeface="Calibri"/>
              </a:rPr>
              <a:t> </a:t>
            </a:r>
            <a:r>
              <a:rPr lang="pt-PT" sz="4800" dirty="0" err="1">
                <a:cs typeface="Calibri"/>
              </a:rPr>
              <a:t>the</a:t>
            </a:r>
            <a:r>
              <a:rPr lang="pt-PT" sz="4800" dirty="0">
                <a:cs typeface="Calibri"/>
              </a:rPr>
              <a:t> </a:t>
            </a:r>
            <a:r>
              <a:rPr lang="pt-PT" sz="4800" dirty="0" err="1">
                <a:cs typeface="Calibri"/>
              </a:rPr>
              <a:t>learning</a:t>
            </a:r>
            <a:r>
              <a:rPr lang="pt-PT" sz="4800" dirty="0">
                <a:cs typeface="Calibri"/>
              </a:rPr>
              <a:t> </a:t>
            </a:r>
            <a:r>
              <a:rPr lang="pt-PT" sz="4800" dirty="0" err="1">
                <a:cs typeface="Calibri"/>
              </a:rPr>
              <a:t>oportunities</a:t>
            </a:r>
            <a:r>
              <a:rPr lang="pt-PT" sz="4800" dirty="0">
                <a:cs typeface="Calibri"/>
              </a:rPr>
              <a:t> </a:t>
            </a:r>
            <a:r>
              <a:rPr lang="pt-PT" sz="4800" dirty="0" err="1">
                <a:cs typeface="Calibri"/>
              </a:rPr>
              <a:t>of</a:t>
            </a:r>
            <a:r>
              <a:rPr lang="pt-PT" sz="4800" dirty="0">
                <a:cs typeface="Calibri"/>
              </a:rPr>
              <a:t> </a:t>
            </a:r>
            <a:r>
              <a:rPr lang="pt-PT" sz="4800" dirty="0" err="1">
                <a:cs typeface="Calibri"/>
              </a:rPr>
              <a:t>the</a:t>
            </a:r>
            <a:r>
              <a:rPr lang="pt-PT" sz="4800" dirty="0">
                <a:cs typeface="Calibri"/>
              </a:rPr>
              <a:t> </a:t>
            </a:r>
            <a:r>
              <a:rPr lang="pt-PT" sz="4800" dirty="0" err="1">
                <a:cs typeface="Calibri"/>
              </a:rPr>
              <a:t>child</a:t>
            </a:r>
            <a:endParaRPr lang="pt-PT" sz="4800" dirty="0">
              <a:cs typeface="Calibri"/>
            </a:endParaRPr>
          </a:p>
          <a:p>
            <a:r>
              <a:rPr lang="pt-PT" sz="4800" dirty="0" err="1">
                <a:cs typeface="Calibri"/>
              </a:rPr>
              <a:t>Strengthening</a:t>
            </a:r>
            <a:r>
              <a:rPr lang="pt-PT" sz="4800" dirty="0">
                <a:cs typeface="Calibri"/>
              </a:rPr>
              <a:t> </a:t>
            </a:r>
            <a:r>
              <a:rPr lang="pt-PT" sz="4800" dirty="0" err="1">
                <a:cs typeface="Calibri"/>
              </a:rPr>
              <a:t>care</a:t>
            </a:r>
            <a:r>
              <a:rPr lang="pt-PT" sz="4800" dirty="0">
                <a:cs typeface="Calibri"/>
              </a:rPr>
              <a:t> </a:t>
            </a:r>
            <a:r>
              <a:rPr lang="pt-PT" sz="4800" dirty="0" err="1">
                <a:cs typeface="Calibri"/>
              </a:rPr>
              <a:t>givers</a:t>
            </a:r>
            <a:r>
              <a:rPr lang="pt-PT" sz="4800" dirty="0">
                <a:cs typeface="Calibri"/>
              </a:rPr>
              <a:t> </a:t>
            </a:r>
            <a:r>
              <a:rPr lang="pt-PT" sz="4800" dirty="0" err="1">
                <a:cs typeface="Calibri"/>
              </a:rPr>
              <a:t>competencies</a:t>
            </a:r>
            <a:endParaRPr lang="pt-PT" sz="4800" dirty="0">
              <a:cs typeface="Calibri"/>
            </a:endParaRPr>
          </a:p>
          <a:p>
            <a:r>
              <a:rPr lang="pt-PT" sz="4800" dirty="0" err="1">
                <a:cs typeface="Calibri"/>
              </a:rPr>
              <a:t>Promote</a:t>
            </a:r>
            <a:r>
              <a:rPr lang="pt-PT" sz="4800" dirty="0">
                <a:cs typeface="Calibri"/>
              </a:rPr>
              <a:t> </a:t>
            </a:r>
            <a:r>
              <a:rPr lang="pt-PT" sz="4800" dirty="0" err="1">
                <a:cs typeface="Calibri"/>
              </a:rPr>
              <a:t>family</a:t>
            </a:r>
            <a:r>
              <a:rPr lang="pt-PT" sz="4800" dirty="0">
                <a:cs typeface="Calibri"/>
              </a:rPr>
              <a:t> </a:t>
            </a:r>
            <a:r>
              <a:rPr lang="pt-PT" sz="4800" dirty="0" err="1">
                <a:cs typeface="Calibri"/>
              </a:rPr>
              <a:t>and</a:t>
            </a:r>
            <a:r>
              <a:rPr lang="pt-PT" sz="4800" dirty="0">
                <a:cs typeface="Calibri"/>
              </a:rPr>
              <a:t> </a:t>
            </a:r>
            <a:r>
              <a:rPr lang="pt-PT" sz="4800" dirty="0" err="1">
                <a:cs typeface="Calibri"/>
              </a:rPr>
              <a:t>communities</a:t>
            </a:r>
            <a:r>
              <a:rPr lang="pt-PT" sz="4800" dirty="0">
                <a:cs typeface="Calibri"/>
              </a:rPr>
              <a:t> </a:t>
            </a:r>
            <a:r>
              <a:rPr lang="pt-PT" sz="4800" dirty="0" err="1">
                <a:cs typeface="Calibri"/>
              </a:rPr>
              <a:t>resources</a:t>
            </a:r>
            <a:endParaRPr lang="pt-PT" sz="4800" dirty="0">
              <a:cs typeface="Calibri"/>
            </a:endParaRPr>
          </a:p>
          <a:p>
            <a:endParaRPr lang="pt-PT" dirty="0">
              <a:cs typeface="Calibri"/>
            </a:endParaRPr>
          </a:p>
          <a:p>
            <a:endParaRPr lang="pt-PT" dirty="0">
              <a:cs typeface="Calibri"/>
            </a:endParaRPr>
          </a:p>
        </p:txBody>
      </p:sp>
      <p:pic>
        <p:nvPicPr>
          <p:cNvPr id="18" name="Imagem 20" descr="Uma imagem com logótipo&#10;&#10;Descrição gerada automaticamente">
            <a:extLst>
              <a:ext uri="{FF2B5EF4-FFF2-40B4-BE49-F238E27FC236}">
                <a16:creationId xmlns:a16="http://schemas.microsoft.com/office/drawing/2014/main" id="{79557B90-7925-ECF6-9D9D-F81899E00E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9864" y="8001390"/>
            <a:ext cx="5653862" cy="274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2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2130218" y="107039"/>
            <a:ext cx="8457083" cy="130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9800" dirty="0">
                <a:solidFill>
                  <a:srgbClr val="015C60"/>
                </a:solidFill>
                <a:latin typeface="Open Sans Extra Bold"/>
              </a:rPr>
              <a:t>T</a:t>
            </a:r>
            <a:r>
              <a:rPr lang="en-US" sz="9800" dirty="0">
                <a:solidFill>
                  <a:srgbClr val="3A686A"/>
                </a:solidFill>
                <a:latin typeface="Open Sans Extra Bold"/>
              </a:rPr>
              <a:t>h</a:t>
            </a:r>
            <a:r>
              <a:rPr lang="en-US" sz="9800" dirty="0">
                <a:solidFill>
                  <a:srgbClr val="015C60"/>
                </a:solidFill>
                <a:latin typeface="Open Sans Extra Bold"/>
              </a:rPr>
              <a:t>e system</a:t>
            </a:r>
            <a:endParaRPr lang="en-US" sz="9817" dirty="0">
              <a:solidFill>
                <a:srgbClr val="015C60"/>
              </a:solidFill>
              <a:latin typeface="Open Sans Extra Bold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pic>
        <p:nvPicPr>
          <p:cNvPr id="12" name="Imagem 11" descr="Uma imagem com texto, diagrama, Esquema, Tipo de letra&#10;&#10;Descrição gerada automaticamente">
            <a:extLst>
              <a:ext uri="{FF2B5EF4-FFF2-40B4-BE49-F238E27FC236}">
                <a16:creationId xmlns:a16="http://schemas.microsoft.com/office/drawing/2014/main" id="{12C46EAB-3B45-8540-DFC4-C4EF9B606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33500"/>
            <a:ext cx="12929210" cy="8534108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2BB3FE6-1628-F534-6358-F086D36474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558259"/>
              </p:ext>
            </p:extLst>
          </p:nvPr>
        </p:nvGraphicFramePr>
        <p:xfrm>
          <a:off x="11253426" y="32696"/>
          <a:ext cx="7010400" cy="4072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84CFE177-BC13-0515-EA9D-EA098062D20E}"/>
              </a:ext>
            </a:extLst>
          </p:cNvPr>
          <p:cNvSpPr/>
          <p:nvPr/>
        </p:nvSpPr>
        <p:spPr>
          <a:xfrm>
            <a:off x="6705600" y="46101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AB3125-D38A-01BF-6D4F-5B7043E1141A}"/>
              </a:ext>
            </a:extLst>
          </p:cNvPr>
          <p:cNvSpPr txBox="1"/>
          <p:nvPr/>
        </p:nvSpPr>
        <p:spPr>
          <a:xfrm>
            <a:off x="6553200" y="4368933"/>
            <a:ext cx="1859280" cy="1046440"/>
          </a:xfrm>
          <a:prstGeom prst="rect">
            <a:avLst/>
          </a:prstGeom>
          <a:solidFill>
            <a:srgbClr val="3A68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Transdisciplinary</a:t>
            </a:r>
            <a:endParaRPr lang="pt-P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pt-PT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pt-P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B017CA4-4B59-BC09-16B3-06FE19240F44}"/>
              </a:ext>
            </a:extLst>
          </p:cNvPr>
          <p:cNvSpPr txBox="1"/>
          <p:nvPr/>
        </p:nvSpPr>
        <p:spPr>
          <a:xfrm>
            <a:off x="17068800" y="4953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/>
              <a:t>1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77D221D-A6BC-259A-D9DE-19B1F8D3FA4C}"/>
              </a:ext>
            </a:extLst>
          </p:cNvPr>
          <p:cNvSpPr txBox="1"/>
          <p:nvPr/>
        </p:nvSpPr>
        <p:spPr>
          <a:xfrm>
            <a:off x="4140025" y="3431943"/>
            <a:ext cx="14321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/>
              <a:t>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D0A36DC-DF7D-793D-D169-63C2F02B94C6}"/>
              </a:ext>
            </a:extLst>
          </p:cNvPr>
          <p:cNvSpPr txBox="1"/>
          <p:nvPr/>
        </p:nvSpPr>
        <p:spPr>
          <a:xfrm>
            <a:off x="17145000" y="18669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/>
              <a:t>5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D43EBE-A6A1-E9EF-B45C-99271C36A75D}"/>
              </a:ext>
            </a:extLst>
          </p:cNvPr>
          <p:cNvSpPr txBox="1"/>
          <p:nvPr/>
        </p:nvSpPr>
        <p:spPr>
          <a:xfrm>
            <a:off x="16926132" y="3278831"/>
            <a:ext cx="1040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/>
              <a:t>154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2EC4107-4014-88CA-86D6-76E48246B576}"/>
              </a:ext>
            </a:extLst>
          </p:cNvPr>
          <p:cNvSpPr txBox="1"/>
          <p:nvPr/>
        </p:nvSpPr>
        <p:spPr>
          <a:xfrm>
            <a:off x="14666204" y="6630777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PT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EC9EC1C-3849-2856-314A-1CA39092CD97}"/>
              </a:ext>
            </a:extLst>
          </p:cNvPr>
          <p:cNvSpPr txBox="1"/>
          <p:nvPr/>
        </p:nvSpPr>
        <p:spPr>
          <a:xfrm>
            <a:off x="15058680" y="642421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PT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30D2E58-7FB4-72FC-AF58-0FAD9DFA71DD}"/>
              </a:ext>
            </a:extLst>
          </p:cNvPr>
          <p:cNvSpPr txBox="1"/>
          <p:nvPr/>
        </p:nvSpPr>
        <p:spPr>
          <a:xfrm>
            <a:off x="14583577" y="6093704"/>
            <a:ext cx="3077837" cy="16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PT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04F171A-3FD6-8897-7F23-7B210CB6EA1E}"/>
              </a:ext>
            </a:extLst>
          </p:cNvPr>
          <p:cNvSpPr txBox="1"/>
          <p:nvPr/>
        </p:nvSpPr>
        <p:spPr>
          <a:xfrm>
            <a:off x="15471813" y="7415728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PT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0260233-6B36-E2A2-F180-0F67A86DAB7B}"/>
              </a:ext>
            </a:extLst>
          </p:cNvPr>
          <p:cNvSpPr txBox="1"/>
          <p:nvPr/>
        </p:nvSpPr>
        <p:spPr>
          <a:xfrm>
            <a:off x="14645548" y="7250475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PT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D3E5FE0-4B5D-49C7-40EF-54F2A43F8EFE}"/>
              </a:ext>
            </a:extLst>
          </p:cNvPr>
          <p:cNvSpPr txBox="1"/>
          <p:nvPr/>
        </p:nvSpPr>
        <p:spPr>
          <a:xfrm>
            <a:off x="12109406" y="8991102"/>
            <a:ext cx="43089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err="1">
                <a:cs typeface="Calibri"/>
              </a:rPr>
              <a:t>Adapetd</a:t>
            </a:r>
            <a:r>
              <a:rPr lang="pt-PT" sz="2800" dirty="0">
                <a:cs typeface="Calibri"/>
              </a:rPr>
              <a:t> </a:t>
            </a:r>
            <a:r>
              <a:rPr lang="pt-PT" sz="2800" err="1">
                <a:cs typeface="Calibri"/>
              </a:rPr>
              <a:t>Guralnick</a:t>
            </a:r>
            <a:r>
              <a:rPr lang="pt-PT" sz="2800" dirty="0">
                <a:cs typeface="Calibri"/>
              </a:rPr>
              <a:t>, 2001</a:t>
            </a:r>
            <a:endParaRPr lang="pt-PT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Een nieuw document maken." ma:contentTypeScope="" ma:versionID="94e7dd8755f154034fee38c2b169b544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ef226c85edda6327cf3c0247deafefd4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6FFE54-CEBE-47BF-88A2-8DEEBC3BC5E5}">
  <ds:schemaRefs>
    <ds:schemaRef ds:uri="http://schemas.microsoft.com/office/2006/metadata/properties"/>
    <ds:schemaRef ds:uri="http://schemas.microsoft.com/office/infopath/2007/PartnerControls"/>
    <ds:schemaRef ds:uri="0b4e6542-4a28-464b-916a-ac287e1e15ef"/>
    <ds:schemaRef ds:uri="cae8c1b8-3cee-434b-8da9-32960356a7de"/>
  </ds:schemaRefs>
</ds:datastoreItem>
</file>

<file path=customXml/itemProps2.xml><?xml version="1.0" encoding="utf-8"?>
<ds:datastoreItem xmlns:ds="http://schemas.openxmlformats.org/officeDocument/2006/customXml" ds:itemID="{C9C06953-B5E1-490B-9E60-88BDC20F5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e6542-4a28-464b-916a-ac287e1e15ef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792304-F52A-42B6-9B6D-647BBE12D9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135</Words>
  <Application>Microsoft Office PowerPoint</Application>
  <PresentationFormat>Custom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Roboto Condensed</vt:lpstr>
      <vt:lpstr>Open Sans Extra Bold</vt:lpstr>
      <vt:lpstr>Open Sans Bold Bold</vt:lpstr>
      <vt:lpstr>Open Sans</vt:lpstr>
      <vt:lpstr>Lato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ECI Conference Albania presentation</dc:title>
  <dc:creator>Irene Bertana</dc:creator>
  <cp:lastModifiedBy>Irene  Bertana [EASPD]</cp:lastModifiedBy>
  <cp:revision>182</cp:revision>
  <dcterms:created xsi:type="dcterms:W3CDTF">2006-08-16T00:00:00Z</dcterms:created>
  <dcterms:modified xsi:type="dcterms:W3CDTF">2023-06-07T21:08:43Z</dcterms:modified>
  <dc:identifier>DAFdWBxvyms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</Properties>
</file>