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osefin Sans Regular" panose="020B0604020202020204" charset="0"/>
      <p:regular r:id="rId16"/>
    </p:embeddedFont>
    <p:embeddedFont>
      <p:font typeface="Oswald" panose="00000500000000000000" pitchFamily="2" charset="0"/>
      <p:regular r:id="rId17"/>
      <p:bold r:id="rId18"/>
    </p:embeddedFont>
    <p:embeddedFont>
      <p:font typeface="Oswald Bold" panose="00000800000000000000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charset="0"/>
      <p:regular r:id="rId24"/>
    </p:embeddedFont>
    <p:embeddedFont>
      <p:font typeface="Poppins Medium" panose="000006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3BE5B-4341-41F3-B3D2-5279090A9C40}" v="23" dt="2022-10-14T12:28:36.261"/>
    <p1510:client id="{F0DA9312-E9C8-4F67-BF77-A5EE6177C5DB}" v="3" dt="2022-10-14T08:20:58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Vaughan [EASPD]" userId="5013edcc-4840-43bc-863c-e9953f6fca70" providerId="ADAL" clId="{335B7BF8-3AB3-4004-A8E0-837429975E49}"/>
    <pc:docChg chg="modSld">
      <pc:chgData name="Rachel Vaughan [EASPD]" userId="5013edcc-4840-43bc-863c-e9953f6fca70" providerId="ADAL" clId="{335B7BF8-3AB3-4004-A8E0-837429975E49}" dt="2022-10-10T14:56:10.358" v="0" actId="20577"/>
      <pc:docMkLst>
        <pc:docMk/>
      </pc:docMkLst>
      <pc:sldChg chg="modSp mod">
        <pc:chgData name="Rachel Vaughan [EASPD]" userId="5013edcc-4840-43bc-863c-e9953f6fca70" providerId="ADAL" clId="{335B7BF8-3AB3-4004-A8E0-837429975E49}" dt="2022-10-10T14:56:10.358" v="0" actId="20577"/>
        <pc:sldMkLst>
          <pc:docMk/>
          <pc:sldMk cId="0" sldId="257"/>
        </pc:sldMkLst>
        <pc:spChg chg="mod">
          <ac:chgData name="Rachel Vaughan [EASPD]" userId="5013edcc-4840-43bc-863c-e9953f6fca70" providerId="ADAL" clId="{335B7BF8-3AB3-4004-A8E0-837429975E49}" dt="2022-10-10T14:56:10.358" v="0" actId="20577"/>
          <ac:spMkLst>
            <pc:docMk/>
            <pc:sldMk cId="0" sldId="257"/>
            <ac:spMk id="19" creationId="{00000000-0000-0000-0000-000000000000}"/>
          </ac:spMkLst>
        </pc:spChg>
      </pc:sldChg>
    </pc:docChg>
  </pc:docChgLst>
  <pc:docChgLst>
    <pc:chgData name="Konstantina Leventi [EASPD]" userId="46bcc3e9-305a-4ae5-ae2d-89f5ad30bfe7" providerId="ADAL" clId="{E08FC3CF-4593-4F4E-986C-A1108592F09A}"/>
    <pc:docChg chg="modSld">
      <pc:chgData name="Konstantina Leventi [EASPD]" userId="46bcc3e9-305a-4ae5-ae2d-89f5ad30bfe7" providerId="ADAL" clId="{E08FC3CF-4593-4F4E-986C-A1108592F09A}" dt="2022-10-06T15:29:41.240" v="2" actId="1076"/>
      <pc:docMkLst>
        <pc:docMk/>
      </pc:docMkLst>
      <pc:sldChg chg="modSp mod">
        <pc:chgData name="Konstantina Leventi [EASPD]" userId="46bcc3e9-305a-4ae5-ae2d-89f5ad30bfe7" providerId="ADAL" clId="{E08FC3CF-4593-4F4E-986C-A1108592F09A}" dt="2022-10-06T15:29:41.240" v="2" actId="1076"/>
        <pc:sldMkLst>
          <pc:docMk/>
          <pc:sldMk cId="0" sldId="258"/>
        </pc:sldMkLst>
        <pc:picChg chg="mod">
          <ac:chgData name="Konstantina Leventi [EASPD]" userId="46bcc3e9-305a-4ae5-ae2d-89f5ad30bfe7" providerId="ADAL" clId="{E08FC3CF-4593-4F4E-986C-A1108592F09A}" dt="2022-10-06T15:29:41.240" v="2" actId="1076"/>
          <ac:picMkLst>
            <pc:docMk/>
            <pc:sldMk cId="0" sldId="258"/>
            <ac:picMk id="15" creationId="{00000000-0000-0000-0000-000000000000}"/>
          </ac:picMkLst>
        </pc:picChg>
      </pc:sldChg>
    </pc:docChg>
  </pc:docChgLst>
  <pc:docChgLst>
    <pc:chgData name="Paola del Grosso [EASPD]" userId="e5c0050e-2c92-4f9e-ab66-92392b553015" providerId="ADAL" clId="{1FE54CEC-BDD7-4357-B314-C85D90DBFFC8}"/>
    <pc:docChg chg="delSld modSld">
      <pc:chgData name="Paola del Grosso [EASPD]" userId="e5c0050e-2c92-4f9e-ab66-92392b553015" providerId="ADAL" clId="{1FE54CEC-BDD7-4357-B314-C85D90DBFFC8}" dt="2022-10-11T08:57:37.941" v="18" actId="2696"/>
      <pc:docMkLst>
        <pc:docMk/>
      </pc:docMkLst>
      <pc:sldChg chg="modSp del mod">
        <pc:chgData name="Paola del Grosso [EASPD]" userId="e5c0050e-2c92-4f9e-ab66-92392b553015" providerId="ADAL" clId="{1FE54CEC-BDD7-4357-B314-C85D90DBFFC8}" dt="2022-10-11T08:57:37.941" v="18" actId="2696"/>
        <pc:sldMkLst>
          <pc:docMk/>
          <pc:sldMk cId="0" sldId="258"/>
        </pc:sldMkLst>
        <pc:spChg chg="mod">
          <ac:chgData name="Paola del Grosso [EASPD]" userId="e5c0050e-2c92-4f9e-ab66-92392b553015" providerId="ADAL" clId="{1FE54CEC-BDD7-4357-B314-C85D90DBFFC8}" dt="2022-10-07T14:35:19.522" v="17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Paola del Grosso [EASPD]" userId="e5c0050e-2c92-4f9e-ab66-92392b553015" providerId="ADAL" clId="{1FE54CEC-BDD7-4357-B314-C85D90DBFFC8}" dt="2022-10-07T14:35:15.241" v="16" actId="107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Paola del Grosso [EASPD]" userId="e5c0050e-2c92-4f9e-ab66-92392b553015" providerId="ADAL" clId="{1FE54CEC-BDD7-4357-B314-C85D90DBFFC8}" dt="2022-10-07T14:35:01.136" v="10" actId="1076"/>
          <ac:spMkLst>
            <pc:docMk/>
            <pc:sldMk cId="0" sldId="258"/>
            <ac:spMk id="24" creationId="{00000000-0000-0000-0000-000000000000}"/>
          </ac:spMkLst>
        </pc:spChg>
        <pc:grpChg chg="mod">
          <ac:chgData name="Paola del Grosso [EASPD]" userId="e5c0050e-2c92-4f9e-ab66-92392b553015" providerId="ADAL" clId="{1FE54CEC-BDD7-4357-B314-C85D90DBFFC8}" dt="2022-10-07T14:35:04.384" v="12" actId="1076"/>
          <ac:grpSpMkLst>
            <pc:docMk/>
            <pc:sldMk cId="0" sldId="258"/>
            <ac:grpSpMk id="10" creationId="{00000000-0000-0000-0000-000000000000}"/>
          </ac:grpSpMkLst>
        </pc:grpChg>
        <pc:grpChg chg="mod">
          <ac:chgData name="Paola del Grosso [EASPD]" userId="e5c0050e-2c92-4f9e-ab66-92392b553015" providerId="ADAL" clId="{1FE54CEC-BDD7-4357-B314-C85D90DBFFC8}" dt="2022-10-07T14:34:50.872" v="7" actId="1076"/>
          <ac:grpSpMkLst>
            <pc:docMk/>
            <pc:sldMk cId="0" sldId="258"/>
            <ac:grpSpMk id="13" creationId="{00000000-0000-0000-0000-000000000000}"/>
          </ac:grpSpMkLst>
        </pc:grpChg>
        <pc:grpChg chg="mod">
          <ac:chgData name="Paola del Grosso [EASPD]" userId="e5c0050e-2c92-4f9e-ab66-92392b553015" providerId="ADAL" clId="{1FE54CEC-BDD7-4357-B314-C85D90DBFFC8}" dt="2022-10-07T14:35:07.364" v="14" actId="1076"/>
          <ac:grpSpMkLst>
            <pc:docMk/>
            <pc:sldMk cId="0" sldId="258"/>
            <ac:grpSpMk id="16" creationId="{00000000-0000-0000-0000-000000000000}"/>
          </ac:grpSpMkLst>
        </pc:grpChg>
        <pc:picChg chg="mod">
          <ac:chgData name="Paola del Grosso [EASPD]" userId="e5c0050e-2c92-4f9e-ab66-92392b553015" providerId="ADAL" clId="{1FE54CEC-BDD7-4357-B314-C85D90DBFFC8}" dt="2022-10-07T14:35:02.533" v="11" actId="1076"/>
          <ac:picMkLst>
            <pc:docMk/>
            <pc:sldMk cId="0" sldId="258"/>
            <ac:picMk id="12" creationId="{00000000-0000-0000-0000-000000000000}"/>
          </ac:picMkLst>
        </pc:picChg>
        <pc:picChg chg="mod">
          <ac:chgData name="Paola del Grosso [EASPD]" userId="e5c0050e-2c92-4f9e-ab66-92392b553015" providerId="ADAL" clId="{1FE54CEC-BDD7-4357-B314-C85D90DBFFC8}" dt="2022-10-07T14:34:53.138" v="8" actId="1076"/>
          <ac:picMkLst>
            <pc:docMk/>
            <pc:sldMk cId="0" sldId="258"/>
            <ac:picMk id="15" creationId="{00000000-0000-0000-0000-000000000000}"/>
          </ac:picMkLst>
        </pc:picChg>
        <pc:picChg chg="mod">
          <ac:chgData name="Paola del Grosso [EASPD]" userId="e5c0050e-2c92-4f9e-ab66-92392b553015" providerId="ADAL" clId="{1FE54CEC-BDD7-4357-B314-C85D90DBFFC8}" dt="2022-10-07T14:35:09.796" v="15" actId="1076"/>
          <ac:picMkLst>
            <pc:docMk/>
            <pc:sldMk cId="0" sldId="258"/>
            <ac:picMk id="18" creationId="{00000000-0000-0000-0000-000000000000}"/>
          </ac:picMkLst>
        </pc:picChg>
      </pc:sldChg>
    </pc:docChg>
  </pc:docChgLst>
  <pc:docChgLst>
    <pc:chgData name="Sydney Von Ihering [EASPD]" userId="a8fe1c1b-c8ff-4864-9630-662c17b32d8c" providerId="ADAL" clId="{EC2CBEDC-6C82-48B2-8B8E-5E40A7039193}"/>
    <pc:docChg chg="modSld">
      <pc:chgData name="Sydney Von Ihering [EASPD]" userId="a8fe1c1b-c8ff-4864-9630-662c17b32d8c" providerId="ADAL" clId="{EC2CBEDC-6C82-48B2-8B8E-5E40A7039193}" dt="2022-10-11T13:31:43.747" v="57" actId="255"/>
      <pc:docMkLst>
        <pc:docMk/>
      </pc:docMkLst>
      <pc:sldChg chg="modSp mod">
        <pc:chgData name="Sydney Von Ihering [EASPD]" userId="a8fe1c1b-c8ff-4864-9630-662c17b32d8c" providerId="ADAL" clId="{EC2CBEDC-6C82-48B2-8B8E-5E40A7039193}" dt="2022-10-11T13:24:09.903" v="9" actId="1076"/>
        <pc:sldMkLst>
          <pc:docMk/>
          <pc:sldMk cId="0" sldId="257"/>
        </pc:sldMkLst>
        <pc:spChg chg="mod">
          <ac:chgData name="Sydney Von Ihering [EASPD]" userId="a8fe1c1b-c8ff-4864-9630-662c17b32d8c" providerId="ADAL" clId="{EC2CBEDC-6C82-48B2-8B8E-5E40A7039193}" dt="2022-10-11T13:24:09.903" v="9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ydney Von Ihering [EASPD]" userId="a8fe1c1b-c8ff-4864-9630-662c17b32d8c" providerId="ADAL" clId="{EC2CBEDC-6C82-48B2-8B8E-5E40A7039193}" dt="2022-10-11T13:24:00.509" v="8" actId="1076"/>
          <ac:spMkLst>
            <pc:docMk/>
            <pc:sldMk cId="0" sldId="257"/>
            <ac:spMk id="19" creationId="{00000000-0000-0000-0000-000000000000}"/>
          </ac:spMkLst>
        </pc:spChg>
      </pc:sldChg>
      <pc:sldChg chg="modSp mod">
        <pc:chgData name="Sydney Von Ihering [EASPD]" userId="a8fe1c1b-c8ff-4864-9630-662c17b32d8c" providerId="ADAL" clId="{EC2CBEDC-6C82-48B2-8B8E-5E40A7039193}" dt="2022-10-11T13:31:43.747" v="57" actId="255"/>
        <pc:sldMkLst>
          <pc:docMk/>
          <pc:sldMk cId="0" sldId="259"/>
        </pc:sldMkLst>
        <pc:spChg chg="mod">
          <ac:chgData name="Sydney Von Ihering [EASPD]" userId="a8fe1c1b-c8ff-4864-9630-662c17b32d8c" providerId="ADAL" clId="{EC2CBEDC-6C82-48B2-8B8E-5E40A7039193}" dt="2022-10-11T13:31:01.239" v="55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Sydney Von Ihering [EASPD]" userId="a8fe1c1b-c8ff-4864-9630-662c17b32d8c" providerId="ADAL" clId="{EC2CBEDC-6C82-48B2-8B8E-5E40A7039193}" dt="2022-10-11T13:30:25.413" v="52" actId="20577"/>
          <ac:spMkLst>
            <pc:docMk/>
            <pc:sldMk cId="0" sldId="259"/>
            <ac:spMk id="21" creationId="{00000000-0000-0000-0000-000000000000}"/>
          </ac:spMkLst>
        </pc:spChg>
        <pc:spChg chg="mod">
          <ac:chgData name="Sydney Von Ihering [EASPD]" userId="a8fe1c1b-c8ff-4864-9630-662c17b32d8c" providerId="ADAL" clId="{EC2CBEDC-6C82-48B2-8B8E-5E40A7039193}" dt="2022-10-11T13:31:43.747" v="57" actId="255"/>
          <ac:spMkLst>
            <pc:docMk/>
            <pc:sldMk cId="0" sldId="259"/>
            <ac:spMk id="22" creationId="{00000000-0000-0000-0000-000000000000}"/>
          </ac:spMkLst>
        </pc:spChg>
        <pc:spChg chg="mod">
          <ac:chgData name="Sydney Von Ihering [EASPD]" userId="a8fe1c1b-c8ff-4864-9630-662c17b32d8c" providerId="ADAL" clId="{EC2CBEDC-6C82-48B2-8B8E-5E40A7039193}" dt="2022-10-11T13:30:32.178" v="53" actId="20577"/>
          <ac:spMkLst>
            <pc:docMk/>
            <pc:sldMk cId="0" sldId="259"/>
            <ac:spMk id="23" creationId="{00000000-0000-0000-0000-000000000000}"/>
          </ac:spMkLst>
        </pc:spChg>
        <pc:spChg chg="mod">
          <ac:chgData name="Sydney Von Ihering [EASPD]" userId="a8fe1c1b-c8ff-4864-9630-662c17b32d8c" providerId="ADAL" clId="{EC2CBEDC-6C82-48B2-8B8E-5E40A7039193}" dt="2022-10-11T13:30:36.355" v="54" actId="20577"/>
          <ac:spMkLst>
            <pc:docMk/>
            <pc:sldMk cId="0" sldId="259"/>
            <ac:spMk id="24" creationId="{00000000-0000-0000-0000-000000000000}"/>
          </ac:spMkLst>
        </pc:spChg>
        <pc:grpChg chg="mod">
          <ac:chgData name="Sydney Von Ihering [EASPD]" userId="a8fe1c1b-c8ff-4864-9630-662c17b32d8c" providerId="ADAL" clId="{EC2CBEDC-6C82-48B2-8B8E-5E40A7039193}" dt="2022-10-11T13:27:26.370" v="43" actId="1076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Sydney Von Ihering [EASPD]" userId="a8fe1c1b-c8ff-4864-9630-662c17b32d8c" providerId="ADAL" clId="{EC2CBEDC-6C82-48B2-8B8E-5E40A7039193}" dt="2022-10-11T13:24:36.141" v="10" actId="1076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Sydney Von Ihering [EASPD]" userId="a8fe1c1b-c8ff-4864-9630-662c17b32d8c" providerId="ADAL" clId="{EC2CBEDC-6C82-48B2-8B8E-5E40A7039193}" dt="2022-10-11T13:27:33.027" v="45" actId="1076"/>
          <ac:grpSpMkLst>
            <pc:docMk/>
            <pc:sldMk cId="0" sldId="259"/>
            <ac:grpSpMk id="10" creationId="{00000000-0000-0000-0000-000000000000}"/>
          </ac:grpSpMkLst>
        </pc:grpChg>
        <pc:grpChg chg="mod">
          <ac:chgData name="Sydney Von Ihering [EASPD]" userId="a8fe1c1b-c8ff-4864-9630-662c17b32d8c" providerId="ADAL" clId="{EC2CBEDC-6C82-48B2-8B8E-5E40A7039193}" dt="2022-10-11T13:27:35.877" v="46" actId="1076"/>
          <ac:grpSpMkLst>
            <pc:docMk/>
            <pc:sldMk cId="0" sldId="259"/>
            <ac:grpSpMk id="13" creationId="{00000000-0000-0000-0000-000000000000}"/>
          </ac:grpSpMkLst>
        </pc:grpChg>
        <pc:grpChg chg="mod">
          <ac:chgData name="Sydney Von Ihering [EASPD]" userId="a8fe1c1b-c8ff-4864-9630-662c17b32d8c" providerId="ADAL" clId="{EC2CBEDC-6C82-48B2-8B8E-5E40A7039193}" dt="2022-10-11T13:27:30.160" v="44" actId="1076"/>
          <ac:grpSpMkLst>
            <pc:docMk/>
            <pc:sldMk cId="0" sldId="259"/>
            <ac:grpSpMk id="16" creationId="{00000000-0000-0000-0000-000000000000}"/>
          </ac:grpSpMkLst>
        </pc:grpChg>
        <pc:picChg chg="mod">
          <ac:chgData name="Sydney Von Ihering [EASPD]" userId="a8fe1c1b-c8ff-4864-9630-662c17b32d8c" providerId="ADAL" clId="{EC2CBEDC-6C82-48B2-8B8E-5E40A7039193}" dt="2022-10-11T13:29:57.838" v="51" actId="1076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Sydney Von Ihering [EASPD]" userId="a8fe1c1b-c8ff-4864-9630-662c17b32d8c" providerId="ADAL" clId="{EC2CBEDC-6C82-48B2-8B8E-5E40A7039193}" dt="2022-10-11T13:27:22.251" v="42" actId="1076"/>
          <ac:picMkLst>
            <pc:docMk/>
            <pc:sldMk cId="0" sldId="259"/>
            <ac:picMk id="12" creationId="{00000000-0000-0000-0000-000000000000}"/>
          </ac:picMkLst>
        </pc:picChg>
        <pc:picChg chg="mod">
          <ac:chgData name="Sydney Von Ihering [EASPD]" userId="a8fe1c1b-c8ff-4864-9630-662c17b32d8c" providerId="ADAL" clId="{EC2CBEDC-6C82-48B2-8B8E-5E40A7039193}" dt="2022-10-11T13:27:18.417" v="41" actId="1076"/>
          <ac:picMkLst>
            <pc:docMk/>
            <pc:sldMk cId="0" sldId="259"/>
            <ac:picMk id="15" creationId="{00000000-0000-0000-0000-000000000000}"/>
          </ac:picMkLst>
        </pc:picChg>
        <pc:picChg chg="mod">
          <ac:chgData name="Sydney Von Ihering [EASPD]" userId="a8fe1c1b-c8ff-4864-9630-662c17b32d8c" providerId="ADAL" clId="{EC2CBEDC-6C82-48B2-8B8E-5E40A7039193}" dt="2022-10-11T13:27:01.633" v="39" actId="1076"/>
          <ac:picMkLst>
            <pc:docMk/>
            <pc:sldMk cId="0" sldId="259"/>
            <ac:picMk id="18" creationId="{00000000-0000-0000-0000-000000000000}"/>
          </ac:picMkLst>
        </pc:picChg>
      </pc:sldChg>
    </pc:docChg>
  </pc:docChgLst>
  <pc:docChgLst>
    <pc:chgData name="Sasha Leone [EASPD]" userId="db967fef-e3e3-4ade-9d09-2d042adeefe2" providerId="ADAL" clId="{2D93BE5B-4341-41F3-B3D2-5279090A9C40}"/>
    <pc:docChg chg="undo custSel addSld delSld modSld sldOrd">
      <pc:chgData name="Sasha Leone [EASPD]" userId="db967fef-e3e3-4ade-9d09-2d042adeefe2" providerId="ADAL" clId="{2D93BE5B-4341-41F3-B3D2-5279090A9C40}" dt="2022-10-14T12:28:39.850" v="320" actId="1076"/>
      <pc:docMkLst>
        <pc:docMk/>
      </pc:docMkLst>
      <pc:sldChg chg="ord">
        <pc:chgData name="Sasha Leone [EASPD]" userId="db967fef-e3e3-4ade-9d09-2d042adeefe2" providerId="ADAL" clId="{2D93BE5B-4341-41F3-B3D2-5279090A9C40}" dt="2022-10-14T12:07:11.851" v="2"/>
        <pc:sldMkLst>
          <pc:docMk/>
          <pc:sldMk cId="933376606" sldId="260"/>
        </pc:sldMkLst>
      </pc:sldChg>
      <pc:sldChg chg="delSp modSp add mod">
        <pc:chgData name="Sasha Leone [EASPD]" userId="db967fef-e3e3-4ade-9d09-2d042adeefe2" providerId="ADAL" clId="{2D93BE5B-4341-41F3-B3D2-5279090A9C40}" dt="2022-10-14T12:16:55.361" v="274" actId="14100"/>
        <pc:sldMkLst>
          <pc:docMk/>
          <pc:sldMk cId="1106219485" sldId="262"/>
        </pc:sldMkLst>
        <pc:spChg chg="mod">
          <ac:chgData name="Sasha Leone [EASPD]" userId="db967fef-e3e3-4ade-9d09-2d042adeefe2" providerId="ADAL" clId="{2D93BE5B-4341-41F3-B3D2-5279090A9C40}" dt="2022-10-14T12:16:29.978" v="270" actId="20577"/>
          <ac:spMkLst>
            <pc:docMk/>
            <pc:sldMk cId="1106219485" sldId="262"/>
            <ac:spMk id="17" creationId="{00000000-0000-0000-0000-000000000000}"/>
          </ac:spMkLst>
        </pc:spChg>
        <pc:spChg chg="mod">
          <ac:chgData name="Sasha Leone [EASPD]" userId="db967fef-e3e3-4ade-9d09-2d042adeefe2" providerId="ADAL" clId="{2D93BE5B-4341-41F3-B3D2-5279090A9C40}" dt="2022-10-14T12:16:55.361" v="274" actId="14100"/>
          <ac:spMkLst>
            <pc:docMk/>
            <pc:sldMk cId="1106219485" sldId="262"/>
            <ac:spMk id="19" creationId="{00000000-0000-0000-0000-000000000000}"/>
          </ac:spMkLst>
        </pc:spChg>
        <pc:grpChg chg="del">
          <ac:chgData name="Sasha Leone [EASPD]" userId="db967fef-e3e3-4ade-9d09-2d042adeefe2" providerId="ADAL" clId="{2D93BE5B-4341-41F3-B3D2-5279090A9C40}" dt="2022-10-14T12:08:40.883" v="66" actId="478"/>
          <ac:grpSpMkLst>
            <pc:docMk/>
            <pc:sldMk cId="1106219485" sldId="262"/>
            <ac:grpSpMk id="11" creationId="{00000000-0000-0000-0000-000000000000}"/>
          </ac:grpSpMkLst>
        </pc:grpChg>
        <pc:picChg chg="mod">
          <ac:chgData name="Sasha Leone [EASPD]" userId="db967fef-e3e3-4ade-9d09-2d042adeefe2" providerId="ADAL" clId="{2D93BE5B-4341-41F3-B3D2-5279090A9C40}" dt="2022-10-14T12:15:44.955" v="259" actId="1076"/>
          <ac:picMkLst>
            <pc:docMk/>
            <pc:sldMk cId="1106219485" sldId="262"/>
            <ac:picMk id="10" creationId="{00000000-0000-0000-0000-000000000000}"/>
          </ac:picMkLst>
        </pc:picChg>
        <pc:picChg chg="del">
          <ac:chgData name="Sasha Leone [EASPD]" userId="db967fef-e3e3-4ade-9d09-2d042adeefe2" providerId="ADAL" clId="{2D93BE5B-4341-41F3-B3D2-5279090A9C40}" dt="2022-10-14T12:08:39.047" v="65" actId="478"/>
          <ac:picMkLst>
            <pc:docMk/>
            <pc:sldMk cId="1106219485" sldId="262"/>
            <ac:picMk id="13" creationId="{00000000-0000-0000-0000-000000000000}"/>
          </ac:picMkLst>
        </pc:picChg>
      </pc:sldChg>
      <pc:sldChg chg="add del">
        <pc:chgData name="Sasha Leone [EASPD]" userId="db967fef-e3e3-4ade-9d09-2d042adeefe2" providerId="ADAL" clId="{2D93BE5B-4341-41F3-B3D2-5279090A9C40}" dt="2022-10-14T12:07:18.350" v="3" actId="47"/>
        <pc:sldMkLst>
          <pc:docMk/>
          <pc:sldMk cId="2257289106" sldId="262"/>
        </pc:sldMkLst>
      </pc:sldChg>
      <pc:sldChg chg="addSp delSp modSp add mod ord">
        <pc:chgData name="Sasha Leone [EASPD]" userId="db967fef-e3e3-4ade-9d09-2d042adeefe2" providerId="ADAL" clId="{2D93BE5B-4341-41F3-B3D2-5279090A9C40}" dt="2022-10-14T12:28:39.850" v="320" actId="1076"/>
        <pc:sldMkLst>
          <pc:docMk/>
          <pc:sldMk cId="3980762694" sldId="263"/>
        </pc:sldMkLst>
        <pc:spChg chg="mod ord">
          <ac:chgData name="Sasha Leone [EASPD]" userId="db967fef-e3e3-4ade-9d09-2d042adeefe2" providerId="ADAL" clId="{2D93BE5B-4341-41F3-B3D2-5279090A9C40}" dt="2022-10-14T12:28:39.850" v="320" actId="1076"/>
          <ac:spMkLst>
            <pc:docMk/>
            <pc:sldMk cId="3980762694" sldId="263"/>
            <ac:spMk id="11" creationId="{00000000-0000-0000-0000-000000000000}"/>
          </ac:spMkLst>
        </pc:spChg>
        <pc:grpChg chg="del">
          <ac:chgData name="Sasha Leone [EASPD]" userId="db967fef-e3e3-4ade-9d09-2d042adeefe2" providerId="ADAL" clId="{2D93BE5B-4341-41F3-B3D2-5279090A9C40}" dt="2022-10-14T12:23:23.988" v="279" actId="478"/>
          <ac:grpSpMkLst>
            <pc:docMk/>
            <pc:sldMk cId="3980762694" sldId="263"/>
            <ac:grpSpMk id="12" creationId="{00000000-0000-0000-0000-000000000000}"/>
          </ac:grpSpMkLst>
        </pc:grpChg>
        <pc:picChg chg="del">
          <ac:chgData name="Sasha Leone [EASPD]" userId="db967fef-e3e3-4ade-9d09-2d042adeefe2" providerId="ADAL" clId="{2D93BE5B-4341-41F3-B3D2-5279090A9C40}" dt="2022-10-14T12:23:22.578" v="278" actId="478"/>
          <ac:picMkLst>
            <pc:docMk/>
            <pc:sldMk cId="3980762694" sldId="263"/>
            <ac:picMk id="14" creationId="{00000000-0000-0000-0000-000000000000}"/>
          </ac:picMkLst>
        </pc:picChg>
        <pc:picChg chg="add del mod">
          <ac:chgData name="Sasha Leone [EASPD]" userId="db967fef-e3e3-4ade-9d09-2d042adeefe2" providerId="ADAL" clId="{2D93BE5B-4341-41F3-B3D2-5279090A9C40}" dt="2022-10-14T12:26:45.750" v="309" actId="478"/>
          <ac:picMkLst>
            <pc:docMk/>
            <pc:sldMk cId="3980762694" sldId="263"/>
            <ac:picMk id="1026" creationId="{B2095602-B98A-DF75-F09E-CDED2F182178}"/>
          </ac:picMkLst>
        </pc:picChg>
        <pc:picChg chg="add del mod">
          <ac:chgData name="Sasha Leone [EASPD]" userId="db967fef-e3e3-4ade-9d09-2d042adeefe2" providerId="ADAL" clId="{2D93BE5B-4341-41F3-B3D2-5279090A9C40}" dt="2022-10-14T12:26:01.773" v="308" actId="478"/>
          <ac:picMkLst>
            <pc:docMk/>
            <pc:sldMk cId="3980762694" sldId="263"/>
            <ac:picMk id="1028" creationId="{CE5E6577-E364-1FF3-ABFE-3F0173BD03C8}"/>
          </ac:picMkLst>
        </pc:picChg>
        <pc:picChg chg="add mod">
          <ac:chgData name="Sasha Leone [EASPD]" userId="db967fef-e3e3-4ade-9d09-2d042adeefe2" providerId="ADAL" clId="{2D93BE5B-4341-41F3-B3D2-5279090A9C40}" dt="2022-10-14T12:28:36.261" v="319" actId="14100"/>
          <ac:picMkLst>
            <pc:docMk/>
            <pc:sldMk cId="3980762694" sldId="263"/>
            <ac:picMk id="1030" creationId="{1C14CA70-CD2B-0007-EEB3-F09CD2EC5115}"/>
          </ac:picMkLst>
        </pc:picChg>
      </pc:sldChg>
    </pc:docChg>
  </pc:docChgLst>
  <pc:docChgLst>
    <pc:chgData name="Rachel Vaughan [EASPD]" userId="5013edcc-4840-43bc-863c-e9953f6fca70" providerId="ADAL" clId="{F0DA9312-E9C8-4F67-BF77-A5EE6177C5DB}"/>
    <pc:docChg chg="undo redo custSel addSld delSld modSld sldOrd">
      <pc:chgData name="Rachel Vaughan [EASPD]" userId="5013edcc-4840-43bc-863c-e9953f6fca70" providerId="ADAL" clId="{F0DA9312-E9C8-4F67-BF77-A5EE6177C5DB}" dt="2022-10-14T08:21:10.268" v="161" actId="1076"/>
      <pc:docMkLst>
        <pc:docMk/>
      </pc:docMkLst>
      <pc:sldChg chg="addSp delSp modSp mod">
        <pc:chgData name="Rachel Vaughan [EASPD]" userId="5013edcc-4840-43bc-863c-e9953f6fca70" providerId="ADAL" clId="{F0DA9312-E9C8-4F67-BF77-A5EE6177C5DB}" dt="2022-10-14T08:21:10.268" v="161" actId="1076"/>
        <pc:sldMkLst>
          <pc:docMk/>
          <pc:sldMk cId="0" sldId="259"/>
        </pc:sldMkLst>
        <pc:spChg chg="mod">
          <ac:chgData name="Rachel Vaughan [EASPD]" userId="5013edcc-4840-43bc-863c-e9953f6fca70" providerId="ADAL" clId="{F0DA9312-E9C8-4F67-BF77-A5EE6177C5DB}" dt="2022-10-12T15:19:12.899" v="4" actId="107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Rachel Vaughan [EASPD]" userId="5013edcc-4840-43bc-863c-e9953f6fca70" providerId="ADAL" clId="{F0DA9312-E9C8-4F67-BF77-A5EE6177C5DB}" dt="2022-10-14T08:10:19.534" v="150" actId="6549"/>
          <ac:spMkLst>
            <pc:docMk/>
            <pc:sldMk cId="0" sldId="259"/>
            <ac:spMk id="22" creationId="{00000000-0000-0000-0000-000000000000}"/>
          </ac:spMkLst>
        </pc:spChg>
        <pc:spChg chg="mod">
          <ac:chgData name="Rachel Vaughan [EASPD]" userId="5013edcc-4840-43bc-863c-e9953f6fca70" providerId="ADAL" clId="{F0DA9312-E9C8-4F67-BF77-A5EE6177C5DB}" dt="2022-10-14T08:08:40.568" v="80" actId="2711"/>
          <ac:spMkLst>
            <pc:docMk/>
            <pc:sldMk cId="0" sldId="259"/>
            <ac:spMk id="24" creationId="{00000000-0000-0000-0000-000000000000}"/>
          </ac:spMkLst>
        </pc:spChg>
        <pc:spChg chg="add del mod">
          <ac:chgData name="Rachel Vaughan [EASPD]" userId="5013edcc-4840-43bc-863c-e9953f6fca70" providerId="ADAL" clId="{F0DA9312-E9C8-4F67-BF77-A5EE6177C5DB}" dt="2022-10-14T08:12:53.587" v="152" actId="478"/>
          <ac:spMkLst>
            <pc:docMk/>
            <pc:sldMk cId="0" sldId="259"/>
            <ac:spMk id="25" creationId="{88AB833F-3C2C-C710-3A41-939D7549DBD8}"/>
          </ac:spMkLst>
        </pc:spChg>
        <pc:spChg chg="mod">
          <ac:chgData name="Rachel Vaughan [EASPD]" userId="5013edcc-4840-43bc-863c-e9953f6fca70" providerId="ADAL" clId="{F0DA9312-E9C8-4F67-BF77-A5EE6177C5DB}" dt="2022-10-14T08:20:58.724" v="158"/>
          <ac:spMkLst>
            <pc:docMk/>
            <pc:sldMk cId="0" sldId="259"/>
            <ac:spMk id="28" creationId="{49316911-365F-8461-C583-8AE286B082E8}"/>
          </ac:spMkLst>
        </pc:spChg>
        <pc:grpChg chg="del">
          <ac:chgData name="Rachel Vaughan [EASPD]" userId="5013edcc-4840-43bc-863c-e9953f6fca70" providerId="ADAL" clId="{F0DA9312-E9C8-4F67-BF77-A5EE6177C5DB}" dt="2022-10-14T08:20:40.522" v="156" actId="478"/>
          <ac:grpSpMkLst>
            <pc:docMk/>
            <pc:sldMk cId="0" sldId="259"/>
            <ac:grpSpMk id="13" creationId="{00000000-0000-0000-0000-000000000000}"/>
          </ac:grpSpMkLst>
        </pc:grpChg>
        <pc:grpChg chg="add mod">
          <ac:chgData name="Rachel Vaughan [EASPD]" userId="5013edcc-4840-43bc-863c-e9953f6fca70" providerId="ADAL" clId="{F0DA9312-E9C8-4F67-BF77-A5EE6177C5DB}" dt="2022-10-14T08:20:58.724" v="158"/>
          <ac:grpSpMkLst>
            <pc:docMk/>
            <pc:sldMk cId="0" sldId="259"/>
            <ac:grpSpMk id="27" creationId="{7276A02B-2763-F4DD-A094-604A1D7ED252}"/>
          </ac:grpSpMkLst>
        </pc:grpChg>
        <pc:picChg chg="del mod">
          <ac:chgData name="Rachel Vaughan [EASPD]" userId="5013edcc-4840-43bc-863c-e9953f6fca70" providerId="ADAL" clId="{F0DA9312-E9C8-4F67-BF77-A5EE6177C5DB}" dt="2022-10-14T08:20:39.085" v="155" actId="478"/>
          <ac:picMkLst>
            <pc:docMk/>
            <pc:sldMk cId="0" sldId="259"/>
            <ac:picMk id="15" creationId="{00000000-0000-0000-0000-000000000000}"/>
          </ac:picMkLst>
        </pc:picChg>
        <pc:picChg chg="add mod ord">
          <ac:chgData name="Rachel Vaughan [EASPD]" userId="5013edcc-4840-43bc-863c-e9953f6fca70" providerId="ADAL" clId="{F0DA9312-E9C8-4F67-BF77-A5EE6177C5DB}" dt="2022-10-14T08:21:10.268" v="161" actId="1076"/>
          <ac:picMkLst>
            <pc:docMk/>
            <pc:sldMk cId="0" sldId="259"/>
            <ac:picMk id="26" creationId="{27C6E4BF-5251-9D2F-486B-322FB1933AC9}"/>
          </ac:picMkLst>
        </pc:picChg>
      </pc:sldChg>
      <pc:sldChg chg="new del ord">
        <pc:chgData name="Rachel Vaughan [EASPD]" userId="5013edcc-4840-43bc-863c-e9953f6fca70" providerId="ADAL" clId="{F0DA9312-E9C8-4F67-BF77-A5EE6177C5DB}" dt="2022-10-12T15:19:22.324" v="8" actId="47"/>
        <pc:sldMkLst>
          <pc:docMk/>
          <pc:sldMk cId="886717253" sldId="260"/>
        </pc:sldMkLst>
      </pc:sldChg>
      <pc:sldChg chg="delSp modSp add mod ord">
        <pc:chgData name="Rachel Vaughan [EASPD]" userId="5013edcc-4840-43bc-863c-e9953f6fca70" providerId="ADAL" clId="{F0DA9312-E9C8-4F67-BF77-A5EE6177C5DB}" dt="2022-10-12T15:20:13.875" v="51" actId="1076"/>
        <pc:sldMkLst>
          <pc:docMk/>
          <pc:sldMk cId="933376606" sldId="260"/>
        </pc:sldMkLst>
        <pc:spChg chg="mod">
          <ac:chgData name="Rachel Vaughan [EASPD]" userId="5013edcc-4840-43bc-863c-e9953f6fca70" providerId="ADAL" clId="{F0DA9312-E9C8-4F67-BF77-A5EE6177C5DB}" dt="2022-10-12T15:20:13.875" v="51" actId="1076"/>
          <ac:spMkLst>
            <pc:docMk/>
            <pc:sldMk cId="933376606" sldId="260"/>
            <ac:spMk id="11" creationId="{00000000-0000-0000-0000-000000000000}"/>
          </ac:spMkLst>
        </pc:spChg>
        <pc:spChg chg="del">
          <ac:chgData name="Rachel Vaughan [EASPD]" userId="5013edcc-4840-43bc-863c-e9953f6fca70" providerId="ADAL" clId="{F0DA9312-E9C8-4F67-BF77-A5EE6177C5DB}" dt="2022-10-12T15:20:09.219" v="50" actId="478"/>
          <ac:spMkLst>
            <pc:docMk/>
            <pc:sldMk cId="933376606" sldId="260"/>
            <ac:spMk id="19" creationId="{00000000-0000-0000-0000-000000000000}"/>
          </ac:spMkLst>
        </pc:spChg>
        <pc:grpChg chg="del">
          <ac:chgData name="Rachel Vaughan [EASPD]" userId="5013edcc-4840-43bc-863c-e9953f6fca70" providerId="ADAL" clId="{F0DA9312-E9C8-4F67-BF77-A5EE6177C5DB}" dt="2022-10-12T15:19:47.060" v="47" actId="478"/>
          <ac:grpSpMkLst>
            <pc:docMk/>
            <pc:sldMk cId="933376606" sldId="260"/>
            <ac:grpSpMk id="2" creationId="{00000000-0000-0000-0000-000000000000}"/>
          </ac:grpSpMkLst>
        </pc:grpChg>
        <pc:picChg chg="del">
          <ac:chgData name="Rachel Vaughan [EASPD]" userId="5013edcc-4840-43bc-863c-e9953f6fca70" providerId="ADAL" clId="{F0DA9312-E9C8-4F67-BF77-A5EE6177C5DB}" dt="2022-10-12T15:19:49.277" v="48" actId="478"/>
          <ac:picMkLst>
            <pc:docMk/>
            <pc:sldMk cId="933376606" sldId="260"/>
            <ac:picMk id="21" creationId="{8A5256A5-13CA-CF30-E3FE-C764D5333366}"/>
          </ac:picMkLst>
        </pc:picChg>
      </pc:sldChg>
      <pc:sldChg chg="add">
        <pc:chgData name="Rachel Vaughan [EASPD]" userId="5013edcc-4840-43bc-863c-e9953f6fca70" providerId="ADAL" clId="{F0DA9312-E9C8-4F67-BF77-A5EE6177C5DB}" dt="2022-10-14T08:20:11.657" v="153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54002"/>
            <a:ext cx="13442167" cy="1636749"/>
            <a:chOff x="0" y="0"/>
            <a:chExt cx="3815415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5415" cy="517899"/>
            </a:xfrm>
            <a:custGeom>
              <a:avLst/>
              <a:gdLst/>
              <a:ahLst/>
              <a:cxnLst/>
              <a:rect l="l" t="t" r="r" b="b"/>
              <a:pathLst>
                <a:path w="3815415" h="517899">
                  <a:moveTo>
                    <a:pt x="0" y="0"/>
                  </a:moveTo>
                  <a:lnTo>
                    <a:pt x="3815415" y="0"/>
                  </a:lnTo>
                  <a:lnTo>
                    <a:pt x="3815415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pic>
        <p:nvPicPr>
          <p:cNvPr id="20" name="Picture 1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0A5F68D-966F-FCB3-529C-D925EBA0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197"/>
            <a:ext cx="12773025" cy="47625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435294" y="1363595"/>
            <a:ext cx="6196719" cy="619669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4711" r="-44711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67602" y="8723577"/>
            <a:ext cx="2113838" cy="918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5914" y="8723577"/>
            <a:ext cx="1491370" cy="8290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b="18520"/>
          <a:stretch>
            <a:fillRect/>
          </a:stretch>
        </p:blipFill>
        <p:spPr>
          <a:xfrm>
            <a:off x="-571579" y="2330868"/>
            <a:ext cx="10831805" cy="572865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3393" y="722422"/>
            <a:ext cx="8981859" cy="3134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3"/>
              </a:lnSpc>
            </a:pPr>
            <a:r>
              <a:rPr lang="en-US" sz="8952" dirty="0">
                <a:solidFill>
                  <a:srgbClr val="000000"/>
                </a:solidFill>
                <a:latin typeface="Oswald"/>
              </a:rPr>
              <a:t>Welcome!</a:t>
            </a:r>
          </a:p>
          <a:p>
            <a:pPr marL="0" lvl="0" indent="0" algn="ctr">
              <a:lnSpc>
                <a:spcPts val="12533"/>
              </a:lnSpc>
              <a:spcBef>
                <a:spcPct val="0"/>
              </a:spcBef>
            </a:pPr>
            <a:r>
              <a:rPr lang="en-US" sz="8952" dirty="0">
                <a:solidFill>
                  <a:srgbClr val="000000"/>
                </a:solidFill>
                <a:latin typeface="Oswald"/>
              </a:rPr>
              <a:t>We will begin shortly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71708" y="908559"/>
            <a:ext cx="6923891" cy="68357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24400" y="8946925"/>
            <a:ext cx="2426172" cy="51170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D54053F2-9AC7-75C4-B198-4CA154D01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94" y="8185601"/>
            <a:ext cx="6125406" cy="2101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8935105"/>
            <a:ext cx="13746967" cy="1361157"/>
            <a:chOff x="0" y="0"/>
            <a:chExt cx="3815415" cy="22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5415" cy="229431"/>
            </a:xfrm>
            <a:custGeom>
              <a:avLst/>
              <a:gdLst/>
              <a:ahLst/>
              <a:cxnLst/>
              <a:rect l="l" t="t" r="r" b="b"/>
              <a:pathLst>
                <a:path w="3815415" h="229431">
                  <a:moveTo>
                    <a:pt x="0" y="0"/>
                  </a:moveTo>
                  <a:lnTo>
                    <a:pt x="3815415" y="0"/>
                  </a:lnTo>
                  <a:lnTo>
                    <a:pt x="3815415" y="229431"/>
                  </a:lnTo>
                  <a:lnTo>
                    <a:pt x="0" y="229431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pic>
        <p:nvPicPr>
          <p:cNvPr id="21" name="Picture 2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A5256A5-13CA-CF30-E3FE-C764D5333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2618989" cy="4762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4739472"/>
            <a:ext cx="11427598" cy="4009459"/>
            <a:chOff x="0" y="0"/>
            <a:chExt cx="4349457" cy="1570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06780" y="0"/>
              <a:ext cx="3442677" cy="1570990"/>
            </a:xfrm>
            <a:custGeom>
              <a:avLst/>
              <a:gdLst/>
              <a:ahLst/>
              <a:cxnLst/>
              <a:rect l="l" t="t" r="r" b="b"/>
              <a:pathLst>
                <a:path w="3442677" h="1570990">
                  <a:moveTo>
                    <a:pt x="2535897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3442677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18520"/>
          <a:stretch>
            <a:fillRect/>
          </a:stretch>
        </p:blipFill>
        <p:spPr>
          <a:xfrm>
            <a:off x="-622691" y="-907218"/>
            <a:ext cx="8425285" cy="44559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7668" y="3876033"/>
            <a:ext cx="8981859" cy="154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33"/>
              </a:lnSpc>
              <a:spcBef>
                <a:spcPct val="0"/>
              </a:spcBef>
            </a:pPr>
            <a:r>
              <a:rPr lang="en-US" sz="8952" dirty="0">
                <a:solidFill>
                  <a:srgbClr val="000000"/>
                </a:solidFill>
                <a:latin typeface="Oswald"/>
              </a:rPr>
              <a:t>Before we get started 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435294" y="1363595"/>
            <a:ext cx="6196719" cy="619669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4711" r="-44711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71708" y="908559"/>
            <a:ext cx="6923891" cy="683576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1310" y="5852519"/>
            <a:ext cx="9611808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8"/>
              </a:lnSpc>
            </a:pPr>
            <a:endParaRPr lang="en-US" sz="2748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93426" lvl="1" indent="-296713">
              <a:lnSpc>
                <a:spcPts val="3078"/>
              </a:lnSpc>
              <a:buFont typeface="Arial"/>
              <a:buChar char="•"/>
            </a:pPr>
            <a:r>
              <a:rPr lang="en-US" sz="2748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you are tweeting about our event, please use the #QualitySocialServices or tag @EASPD_Brussels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D8C10EBD-A880-0390-55FC-08EEAD44C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1" y="8564012"/>
            <a:ext cx="6096000" cy="1731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27C6E4BF-5251-9D2F-486B-322FB193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03264" y="3075800"/>
            <a:ext cx="4188708" cy="4135397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929" y="3151300"/>
            <a:ext cx="3765786" cy="376577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1643" b="-38263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6755" y="2905055"/>
            <a:ext cx="4188708" cy="413539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667000" y="10401300"/>
            <a:ext cx="18125644" cy="4009459"/>
            <a:chOff x="0" y="0"/>
            <a:chExt cx="6898800" cy="1570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8845" t="17520" r="7328" b="19856"/>
          <a:stretch>
            <a:fillRect/>
          </a:stretch>
        </p:blipFill>
        <p:spPr>
          <a:xfrm>
            <a:off x="14916695" y="43010"/>
            <a:ext cx="3202388" cy="1552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16695" y="9365139"/>
            <a:ext cx="2915109" cy="614823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609198" y="3136187"/>
            <a:ext cx="3765786" cy="376577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2114" b="-47749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4004" y="2957845"/>
            <a:ext cx="4188708" cy="413539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085608" y="3260614"/>
            <a:ext cx="3765786" cy="3765771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23046" b="-23046"/>
              </a:stretch>
            </a:blip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23517" y="2951375"/>
            <a:ext cx="4188708" cy="413539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73335" y="749366"/>
            <a:ext cx="13261572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85"/>
              </a:lnSpc>
            </a:pPr>
            <a:r>
              <a:rPr lang="en-US" sz="4061" dirty="0">
                <a:solidFill>
                  <a:srgbClr val="25798C"/>
                </a:solidFill>
                <a:latin typeface="Oswald Bold"/>
              </a:rPr>
              <a:t>PANEL 3: Moving forward in EU and local level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70257" y="1573294"/>
            <a:ext cx="3689835" cy="40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 dirty="0">
                <a:solidFill>
                  <a:srgbClr val="25798C"/>
                </a:solidFill>
                <a:latin typeface="Josefin Sans Regular"/>
              </a:rPr>
              <a:t>#</a:t>
            </a:r>
            <a:r>
              <a:rPr lang="en-US" sz="2350" u="none" dirty="0">
                <a:solidFill>
                  <a:srgbClr val="25798C"/>
                </a:solidFill>
                <a:latin typeface="Josefin Sans Regular"/>
              </a:rPr>
              <a:t>QualitySocialServices</a:t>
            </a:r>
            <a:r>
              <a:rPr lang="en-US" sz="2748" u="none" dirty="0">
                <a:solidFill>
                  <a:srgbClr val="25798C"/>
                </a:solidFill>
                <a:latin typeface="Josefin Sans Regular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175484" y="7381715"/>
            <a:ext cx="4806991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6"/>
              </a:lnSpc>
            </a:pPr>
            <a:r>
              <a:rPr lang="en-US" sz="2197" dirty="0">
                <a:solidFill>
                  <a:srgbClr val="000000"/>
                </a:solidFill>
                <a:latin typeface="Poppins Bold"/>
              </a:rPr>
              <a:t>Karin Astegger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Poppins Medium"/>
              </a:rPr>
              <a:t>Lebenshilfe</a:t>
            </a:r>
            <a:endParaRPr lang="en-US" sz="21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79807" y="7381715"/>
            <a:ext cx="3276127" cy="147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Poppins Bold"/>
              </a:rPr>
              <a:t>Dr. Alistair De Gaetano </a:t>
            </a:r>
          </a:p>
          <a:p>
            <a:pPr algn="ctr">
              <a:lnSpc>
                <a:spcPts val="2691"/>
              </a:lnSpc>
            </a:pPr>
            <a:r>
              <a:rPr lang="en-US" sz="2100" dirty="0">
                <a:solidFill>
                  <a:srgbClr val="000000"/>
                </a:solidFill>
                <a:latin typeface="Poppins Medium"/>
              </a:rPr>
              <a:t>Office </a:t>
            </a:r>
            <a:r>
              <a:rPr lang="en-US" sz="1922" dirty="0">
                <a:solidFill>
                  <a:srgbClr val="000000"/>
                </a:solidFill>
                <a:latin typeface="Poppins Medium"/>
              </a:rPr>
              <a:t>for </a:t>
            </a:r>
            <a:r>
              <a:rPr lang="en-US" sz="2100" dirty="0">
                <a:solidFill>
                  <a:srgbClr val="000000"/>
                </a:solidFill>
                <a:latin typeface="Poppins Medium"/>
              </a:rPr>
              <a:t>Disability</a:t>
            </a:r>
            <a:r>
              <a:rPr lang="en-US" sz="1922" dirty="0">
                <a:solidFill>
                  <a:srgbClr val="000000"/>
                </a:solidFill>
                <a:latin typeface="Poppins Medium"/>
              </a:rPr>
              <a:t> Issues, Malta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73010" y="7381715"/>
            <a:ext cx="3350696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6"/>
              </a:lnSpc>
            </a:pPr>
            <a:r>
              <a:rPr lang="en-US" sz="2197" dirty="0">
                <a:solidFill>
                  <a:srgbClr val="000000"/>
                </a:solidFill>
                <a:latin typeface="Poppins Bold"/>
              </a:rPr>
              <a:t>Konstantina Leventi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Poppins Medium"/>
              </a:rPr>
              <a:t>EASPD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843346" y="7405064"/>
            <a:ext cx="275885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Poppins Bold"/>
              </a:rPr>
              <a:t>Sam Van </a:t>
            </a:r>
            <a:r>
              <a:rPr lang="en-US" sz="2199" dirty="0" err="1">
                <a:solidFill>
                  <a:srgbClr val="000000"/>
                </a:solidFill>
                <a:latin typeface="Poppins Bold"/>
              </a:rPr>
              <a:t>Bastelaere</a:t>
            </a:r>
            <a:endParaRPr lang="en-US" sz="219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3079"/>
              </a:lnSpc>
            </a:pPr>
            <a:r>
              <a:rPr lang="en-US" sz="2100" dirty="0">
                <a:solidFill>
                  <a:srgbClr val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VAPH</a:t>
            </a: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7276A02B-2763-F4DD-A094-604A1D7ED252}"/>
              </a:ext>
            </a:extLst>
          </p:cNvPr>
          <p:cNvGrpSpPr>
            <a:grpSpLocks noChangeAspect="1"/>
          </p:cNvGrpSpPr>
          <p:nvPr/>
        </p:nvGrpSpPr>
        <p:grpSpPr>
          <a:xfrm>
            <a:off x="14094587" y="3260615"/>
            <a:ext cx="3765786" cy="3765771"/>
            <a:chOff x="0" y="0"/>
            <a:chExt cx="6350000" cy="6349975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9316911-365F-8461-C583-8AE286B082E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3310" b="-2237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8935105"/>
            <a:ext cx="13746967" cy="1361157"/>
            <a:chOff x="0" y="0"/>
            <a:chExt cx="3815415" cy="22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5415" cy="229431"/>
            </a:xfrm>
            <a:custGeom>
              <a:avLst/>
              <a:gdLst/>
              <a:ahLst/>
              <a:cxnLst/>
              <a:rect l="l" t="t" r="r" b="b"/>
              <a:pathLst>
                <a:path w="3815415" h="229431">
                  <a:moveTo>
                    <a:pt x="0" y="0"/>
                  </a:moveTo>
                  <a:lnTo>
                    <a:pt x="3815415" y="0"/>
                  </a:lnTo>
                  <a:lnTo>
                    <a:pt x="3815415" y="229431"/>
                  </a:lnTo>
                  <a:lnTo>
                    <a:pt x="0" y="229431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b="18520"/>
          <a:stretch>
            <a:fillRect/>
          </a:stretch>
        </p:blipFill>
        <p:spPr>
          <a:xfrm>
            <a:off x="-622691" y="-907218"/>
            <a:ext cx="8425285" cy="44559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6800" y="3908902"/>
            <a:ext cx="8981859" cy="307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33"/>
              </a:lnSpc>
              <a:spcBef>
                <a:spcPct val="0"/>
              </a:spcBef>
            </a:pPr>
            <a:r>
              <a:rPr lang="en-US" sz="8952" dirty="0">
                <a:solidFill>
                  <a:srgbClr val="000000"/>
                </a:solidFill>
                <a:latin typeface="Oswald"/>
              </a:rPr>
              <a:t>Thank you for joining us!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435294" y="1363595"/>
            <a:ext cx="6196719" cy="619669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4711" r="-44711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71708" y="908559"/>
            <a:ext cx="6923891" cy="683576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D8C10EBD-A880-0390-55FC-08EEAD44C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1" y="8564012"/>
            <a:ext cx="6096000" cy="17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39472"/>
            <a:ext cx="11427598" cy="4009459"/>
            <a:chOff x="0" y="0"/>
            <a:chExt cx="4349457" cy="1570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06780" y="0"/>
              <a:ext cx="3442677" cy="1570990"/>
            </a:xfrm>
            <a:custGeom>
              <a:avLst/>
              <a:gdLst/>
              <a:ahLst/>
              <a:cxnLst/>
              <a:rect l="l" t="t" r="r" b="b"/>
              <a:pathLst>
                <a:path w="3442677" h="1570990">
                  <a:moveTo>
                    <a:pt x="2535897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3442677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9898333"/>
            <a:ext cx="13442167" cy="808312"/>
            <a:chOff x="0" y="0"/>
            <a:chExt cx="3815415" cy="22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5415" cy="229431"/>
            </a:xfrm>
            <a:custGeom>
              <a:avLst/>
              <a:gdLst/>
              <a:ahLst/>
              <a:cxnLst/>
              <a:rect l="l" t="t" r="r" b="b"/>
              <a:pathLst>
                <a:path w="3815415" h="229431">
                  <a:moveTo>
                    <a:pt x="0" y="0"/>
                  </a:moveTo>
                  <a:lnTo>
                    <a:pt x="3815415" y="0"/>
                  </a:lnTo>
                  <a:lnTo>
                    <a:pt x="3815415" y="229431"/>
                  </a:lnTo>
                  <a:lnTo>
                    <a:pt x="0" y="229431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1649384" y="8059526"/>
            <a:ext cx="10699756" cy="2647120"/>
            <a:chOff x="0" y="0"/>
            <a:chExt cx="6168310" cy="1570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D72B6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06780" y="0"/>
              <a:ext cx="5261530" cy="1570990"/>
            </a:xfrm>
            <a:custGeom>
              <a:avLst/>
              <a:gdLst/>
              <a:ahLst/>
              <a:cxnLst/>
              <a:rect l="l" t="t" r="r" b="b"/>
              <a:pathLst>
                <a:path w="5261530" h="1570990">
                  <a:moveTo>
                    <a:pt x="435475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261530" y="1570990"/>
                  </a:lnTo>
                  <a:close/>
                </a:path>
              </a:pathLst>
            </a:custGeom>
            <a:solidFill>
              <a:srgbClr val="25798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b="18520"/>
          <a:stretch>
            <a:fillRect/>
          </a:stretch>
        </p:blipFill>
        <p:spPr>
          <a:xfrm>
            <a:off x="-622691" y="-907218"/>
            <a:ext cx="8425285" cy="4455913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435294" y="1363595"/>
            <a:ext cx="6196719" cy="6196694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209" r="-40602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71708" y="976554"/>
            <a:ext cx="6923891" cy="683576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764215" y="5888874"/>
            <a:ext cx="16206383" cy="4009459"/>
            <a:chOff x="0" y="0"/>
            <a:chExt cx="6168310" cy="1570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906780" y="0"/>
              <a:ext cx="5261530" cy="1570990"/>
            </a:xfrm>
            <a:custGeom>
              <a:avLst/>
              <a:gdLst/>
              <a:ahLst/>
              <a:cxnLst/>
              <a:rect l="l" t="t" r="r" b="b"/>
              <a:pathLst>
                <a:path w="5261530" h="1570990">
                  <a:moveTo>
                    <a:pt x="435475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26153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11490" y="3236868"/>
            <a:ext cx="8981859" cy="136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3"/>
              </a:lnSpc>
              <a:spcBef>
                <a:spcPct val="0"/>
              </a:spcBef>
            </a:pPr>
            <a:r>
              <a:rPr lang="en-US" sz="8052">
                <a:solidFill>
                  <a:srgbClr val="000000"/>
                </a:solidFill>
                <a:latin typeface="Oswald"/>
              </a:rPr>
              <a:t>Thank you for joining 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7817" y="5744621"/>
            <a:ext cx="7666183" cy="18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678" lvl="1" indent="-447839">
              <a:lnSpc>
                <a:spcPts val="4646"/>
              </a:lnSpc>
              <a:buFont typeface="Arial"/>
              <a:buChar char="•"/>
            </a:pPr>
            <a:r>
              <a:rPr lang="en-US" sz="4148">
                <a:solidFill>
                  <a:srgbClr val="000000"/>
                </a:solidFill>
                <a:latin typeface="Josefin Sans Regular"/>
              </a:rPr>
              <a:t>We look forward to welcoming you to Tirana, Albania on 8-9th June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39472"/>
            <a:ext cx="11427598" cy="4009459"/>
            <a:chOff x="0" y="0"/>
            <a:chExt cx="4349457" cy="1570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06780" y="0"/>
              <a:ext cx="3442677" cy="1570990"/>
            </a:xfrm>
            <a:custGeom>
              <a:avLst/>
              <a:gdLst/>
              <a:ahLst/>
              <a:cxnLst/>
              <a:rect l="l" t="t" r="r" b="b"/>
              <a:pathLst>
                <a:path w="3442677" h="1570990">
                  <a:moveTo>
                    <a:pt x="2535897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3442677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9898333"/>
            <a:ext cx="13442167" cy="808312"/>
            <a:chOff x="0" y="0"/>
            <a:chExt cx="3815415" cy="22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5415" cy="229431"/>
            </a:xfrm>
            <a:custGeom>
              <a:avLst/>
              <a:gdLst/>
              <a:ahLst/>
              <a:cxnLst/>
              <a:rect l="l" t="t" r="r" b="b"/>
              <a:pathLst>
                <a:path w="3815415" h="229431">
                  <a:moveTo>
                    <a:pt x="0" y="0"/>
                  </a:moveTo>
                  <a:lnTo>
                    <a:pt x="3815415" y="0"/>
                  </a:lnTo>
                  <a:lnTo>
                    <a:pt x="3815415" y="229431"/>
                  </a:lnTo>
                  <a:lnTo>
                    <a:pt x="0" y="229431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1649384" y="8059526"/>
            <a:ext cx="10699756" cy="2647120"/>
            <a:chOff x="0" y="0"/>
            <a:chExt cx="6168310" cy="1570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D72B6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06780" y="0"/>
              <a:ext cx="5261530" cy="1570990"/>
            </a:xfrm>
            <a:custGeom>
              <a:avLst/>
              <a:gdLst/>
              <a:ahLst/>
              <a:cxnLst/>
              <a:rect l="l" t="t" r="r" b="b"/>
              <a:pathLst>
                <a:path w="5261530" h="1570990">
                  <a:moveTo>
                    <a:pt x="435475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261530" y="1570990"/>
                  </a:lnTo>
                  <a:close/>
                </a:path>
              </a:pathLst>
            </a:custGeom>
            <a:solidFill>
              <a:srgbClr val="25798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b="18520"/>
          <a:stretch>
            <a:fillRect/>
          </a:stretch>
        </p:blipFill>
        <p:spPr>
          <a:xfrm>
            <a:off x="-622691" y="-907218"/>
            <a:ext cx="8425285" cy="44559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764215" y="5888874"/>
            <a:ext cx="16206383" cy="4009459"/>
            <a:chOff x="0" y="0"/>
            <a:chExt cx="6168310" cy="1570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906780" y="0"/>
              <a:ext cx="5261530" cy="1570990"/>
            </a:xfrm>
            <a:custGeom>
              <a:avLst/>
              <a:gdLst/>
              <a:ahLst/>
              <a:cxnLst/>
              <a:rect l="l" t="t" r="r" b="b"/>
              <a:pathLst>
                <a:path w="5261530" h="1570990">
                  <a:moveTo>
                    <a:pt x="435475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26153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099189" y="3068847"/>
            <a:ext cx="7085844" cy="2777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273"/>
              </a:lnSpc>
              <a:spcBef>
                <a:spcPct val="0"/>
              </a:spcBef>
            </a:pPr>
            <a:r>
              <a:rPr lang="en-US" sz="8052" dirty="0">
                <a:solidFill>
                  <a:srgbClr val="000000"/>
                </a:solidFill>
                <a:latin typeface="Oswald"/>
              </a:rPr>
              <a:t>Member Forums</a:t>
            </a:r>
          </a:p>
          <a:p>
            <a:pPr marL="0" lvl="0" indent="0">
              <a:lnSpc>
                <a:spcPts val="11273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Oswald"/>
              </a:rPr>
              <a:t>16:15 until 18:15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5078" y="5905500"/>
            <a:ext cx="15743383" cy="1781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5678" lvl="1" indent="-447839">
              <a:lnSpc>
                <a:spcPts val="4646"/>
              </a:lnSpc>
              <a:buFont typeface="Arial"/>
              <a:buChar char="•"/>
            </a:pPr>
            <a:r>
              <a:rPr lang="en-US" sz="4148" dirty="0">
                <a:solidFill>
                  <a:srgbClr val="000000"/>
                </a:solidFill>
                <a:latin typeface="Josefin Sans Regular"/>
              </a:rPr>
              <a:t>Room Casablanca - HR and Workforce Development</a:t>
            </a:r>
          </a:p>
          <a:p>
            <a:pPr marL="895678" lvl="1" indent="-447839">
              <a:lnSpc>
                <a:spcPts val="4646"/>
              </a:lnSpc>
              <a:buFont typeface="Arial"/>
              <a:buChar char="•"/>
            </a:pPr>
            <a:r>
              <a:rPr lang="en-US" sz="4148" dirty="0">
                <a:solidFill>
                  <a:srgbClr val="000000"/>
                </a:solidFill>
                <a:latin typeface="Josefin Sans Regular"/>
              </a:rPr>
              <a:t>Room Tangier - Inclusive Living</a:t>
            </a:r>
          </a:p>
          <a:p>
            <a:pPr marL="895678" lvl="1" indent="-447839">
              <a:lnSpc>
                <a:spcPts val="4646"/>
              </a:lnSpc>
              <a:buFont typeface="Arial"/>
              <a:buChar char="•"/>
            </a:pPr>
            <a:r>
              <a:rPr lang="en-US" sz="4148" dirty="0">
                <a:solidFill>
                  <a:srgbClr val="000000"/>
                </a:solidFill>
                <a:latin typeface="Josefin Sans Regular"/>
              </a:rPr>
              <a:t>Room Marrakesh - Education </a:t>
            </a:r>
          </a:p>
        </p:txBody>
      </p:sp>
    </p:spTree>
    <p:extLst>
      <p:ext uri="{BB962C8B-B14F-4D97-AF65-F5344CB8AC3E}">
        <p14:creationId xmlns:p14="http://schemas.microsoft.com/office/powerpoint/2010/main" val="110621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8935105"/>
            <a:ext cx="13746967" cy="1361157"/>
            <a:chOff x="0" y="0"/>
            <a:chExt cx="3815415" cy="22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5415" cy="229431"/>
            </a:xfrm>
            <a:custGeom>
              <a:avLst/>
              <a:gdLst/>
              <a:ahLst/>
              <a:cxnLst/>
              <a:rect l="l" t="t" r="r" b="b"/>
              <a:pathLst>
                <a:path w="3815415" h="229431">
                  <a:moveTo>
                    <a:pt x="0" y="0"/>
                  </a:moveTo>
                  <a:lnTo>
                    <a:pt x="3815415" y="0"/>
                  </a:lnTo>
                  <a:lnTo>
                    <a:pt x="3815415" y="229431"/>
                  </a:lnTo>
                  <a:lnTo>
                    <a:pt x="0" y="229431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b="18520"/>
          <a:stretch>
            <a:fillRect/>
          </a:stretch>
        </p:blipFill>
        <p:spPr>
          <a:xfrm>
            <a:off x="-622691" y="-907218"/>
            <a:ext cx="8425285" cy="44559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305764" y="320469"/>
            <a:ext cx="3689835" cy="40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8"/>
              </a:lnSpc>
              <a:spcBef>
                <a:spcPct val="0"/>
              </a:spcBef>
            </a:pPr>
            <a:r>
              <a:rPr lang="en-US" sz="2748" u="none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D8C10EBD-A880-0390-55FC-08EEAD44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1" y="8564012"/>
            <a:ext cx="6096000" cy="1731591"/>
          </a:xfrm>
          <a:prstGeom prst="rect">
            <a:avLst/>
          </a:prstGeom>
        </p:spPr>
      </p:pic>
      <p:pic>
        <p:nvPicPr>
          <p:cNvPr id="1030" name="Picture 6" descr="6,181,488 Celebration Stock Photos - Free &amp; Royalty-Free Stock Photos from  Dreamstime">
            <a:extLst>
              <a:ext uri="{FF2B5EF4-FFF2-40B4-BE49-F238E27FC236}">
                <a16:creationId xmlns:a16="http://schemas.microsoft.com/office/drawing/2014/main" id="{1C14CA70-CD2B-0007-EEB3-F09CD2EC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3401879" cy="89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2590800" y="3919788"/>
            <a:ext cx="8981859" cy="147091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33"/>
              </a:lnSpc>
              <a:spcBef>
                <a:spcPct val="0"/>
              </a:spcBef>
            </a:pPr>
            <a:r>
              <a:rPr lang="en-US" sz="8952" dirty="0">
                <a:solidFill>
                  <a:srgbClr val="000000"/>
                </a:solidFill>
                <a:latin typeface="Oswald"/>
              </a:rPr>
              <a:t>WINNERS!!!!!!!</a:t>
            </a:r>
          </a:p>
        </p:txBody>
      </p:sp>
    </p:spTree>
    <p:extLst>
      <p:ext uri="{BB962C8B-B14F-4D97-AF65-F5344CB8AC3E}">
        <p14:creationId xmlns:p14="http://schemas.microsoft.com/office/powerpoint/2010/main" val="398076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EAAFD8-52BD-4499-99CA-588755E62F25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customXml/itemProps2.xml><?xml version="1.0" encoding="utf-8"?>
<ds:datastoreItem xmlns:ds="http://schemas.openxmlformats.org/officeDocument/2006/customXml" ds:itemID="{B935D3EA-9AD7-4EDF-9EBE-FC92C58B5AA0}"/>
</file>

<file path=customXml/itemProps3.xml><?xml version="1.0" encoding="utf-8"?>
<ds:datastoreItem xmlns:ds="http://schemas.openxmlformats.org/officeDocument/2006/customXml" ds:itemID="{CFCACE3F-0AA9-4E62-8336-AE85CB07B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122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Josefin Sans Regular</vt:lpstr>
      <vt:lpstr>Arial</vt:lpstr>
      <vt:lpstr>Oswald</vt:lpstr>
      <vt:lpstr>Poppins Bold</vt:lpstr>
      <vt:lpstr>Oswald Bold</vt:lpstr>
      <vt:lpstr>Poppins Medium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PANEL 3</dc:title>
  <cp:lastModifiedBy>Sasha Leone [EASPD]</cp:lastModifiedBy>
  <cp:revision>4</cp:revision>
  <dcterms:created xsi:type="dcterms:W3CDTF">2006-08-16T00:00:00Z</dcterms:created>
  <dcterms:modified xsi:type="dcterms:W3CDTF">2022-10-14T12:28:41Z</dcterms:modified>
  <dc:identifier>DAFOEQVAgVg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