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Lst>
  <p:notesMasterIdLst>
    <p:notesMasterId r:id="rId49"/>
  </p:notesMasterIdLst>
  <p:sldIdLst>
    <p:sldId id="256" r:id="rId6"/>
    <p:sldId id="258" r:id="rId7"/>
    <p:sldId id="257" r:id="rId8"/>
    <p:sldId id="265" r:id="rId9"/>
    <p:sldId id="260" r:id="rId10"/>
    <p:sldId id="266" r:id="rId11"/>
    <p:sldId id="262" r:id="rId12"/>
    <p:sldId id="263" r:id="rId13"/>
    <p:sldId id="259" r:id="rId14"/>
    <p:sldId id="267" r:id="rId15"/>
    <p:sldId id="278" r:id="rId16"/>
    <p:sldId id="276" r:id="rId17"/>
    <p:sldId id="264" r:id="rId18"/>
    <p:sldId id="279" r:id="rId19"/>
    <p:sldId id="280" r:id="rId20"/>
    <p:sldId id="270" r:id="rId21"/>
    <p:sldId id="273" r:id="rId22"/>
    <p:sldId id="281" r:id="rId23"/>
    <p:sldId id="268" r:id="rId24"/>
    <p:sldId id="282" r:id="rId25"/>
    <p:sldId id="283" r:id="rId26"/>
    <p:sldId id="284" r:id="rId27"/>
    <p:sldId id="285" r:id="rId28"/>
    <p:sldId id="286" r:id="rId29"/>
    <p:sldId id="287" r:id="rId30"/>
    <p:sldId id="269" r:id="rId31"/>
    <p:sldId id="288" r:id="rId32"/>
    <p:sldId id="271" r:id="rId33"/>
    <p:sldId id="272" r:id="rId34"/>
    <p:sldId id="289" r:id="rId35"/>
    <p:sldId id="290" r:id="rId36"/>
    <p:sldId id="274" r:id="rId37"/>
    <p:sldId id="275" r:id="rId38"/>
    <p:sldId id="291" r:id="rId39"/>
    <p:sldId id="292" r:id="rId40"/>
    <p:sldId id="293" r:id="rId41"/>
    <p:sldId id="294" r:id="rId42"/>
    <p:sldId id="365" r:id="rId43"/>
    <p:sldId id="366" r:id="rId44"/>
    <p:sldId id="367" r:id="rId45"/>
    <p:sldId id="368" r:id="rId46"/>
    <p:sldId id="369" r:id="rId47"/>
    <p:sldId id="370" r:id="rId48"/>
  </p:sldIdLst>
  <p:sldSz cx="18288000" cy="10287000"/>
  <p:notesSz cx="6858000" cy="9144000"/>
  <p:embeddedFontLst>
    <p:embeddedFont>
      <p:font typeface="Calibri" panose="020F0502020204030204" pitchFamily="34" charset="0"/>
      <p:regular r:id="rId50"/>
      <p:bold r:id="rId51"/>
      <p:italic r:id="rId52"/>
      <p:boldItalic r:id="rId53"/>
    </p:embeddedFont>
    <p:embeddedFont>
      <p:font typeface="Calibri Light" panose="020F0302020204030204" pitchFamily="34" charset="0"/>
      <p:regular r:id="rId54"/>
      <p:italic r:id="rId55"/>
    </p:embeddedFont>
    <p:embeddedFont>
      <p:font typeface="Fira Sans" panose="020B0503050000020004" pitchFamily="34" charset="0"/>
      <p:regular r:id="rId56"/>
      <p:bold r:id="rId57"/>
    </p:embeddedFont>
    <p:embeddedFont>
      <p:font typeface="Fira Sans Extra Condensed" panose="020B0503050000020004" pitchFamily="34" charset="0"/>
      <p:regular r:id="rId58"/>
      <p:bold r:id="rId59"/>
    </p:embeddedFont>
    <p:embeddedFont>
      <p:font typeface="Josefin Sans Light" pitchFamily="2" charset="0"/>
      <p:regular r:id="rId60"/>
      <p:italic r:id="rId61"/>
    </p:embeddedFont>
    <p:embeddedFont>
      <p:font typeface="Lato" panose="020F0502020204030203" pitchFamily="34" charset="0"/>
      <p:regular r:id="rId62"/>
      <p:bold r:id="rId63"/>
      <p:italic r:id="rId64"/>
      <p:boldItalic r:id="rId65"/>
    </p:embeddedFont>
    <p:embeddedFont>
      <p:font typeface="Microsoft New Tai Lue" panose="020B0502040204020203" pitchFamily="34" charset="0"/>
      <p:regular r:id="rId66"/>
      <p:bold r:id="rId67"/>
    </p:embeddedFont>
    <p:embeddedFont>
      <p:font typeface="Open Sans" panose="020B0606030504020204" pitchFamily="34" charset="0"/>
      <p:regular r:id="rId68"/>
      <p:bold r:id="rId69"/>
      <p:italic r:id="rId70"/>
      <p:boldItalic r:id="rId71"/>
    </p:embeddedFont>
    <p:embeddedFont>
      <p:font typeface="Open Sans Bold Bold" panose="020B0604020202020204" charset="0"/>
      <p:regular r:id="rId72"/>
      <p:bold r:id="rId73"/>
    </p:embeddedFont>
    <p:embeddedFont>
      <p:font typeface="Roboto" panose="02000000000000000000" pitchFamily="2" charset="0"/>
      <p:regular r:id="rId74"/>
      <p:bold r:id="rId75"/>
      <p:italic r:id="rId76"/>
      <p:boldItalic r:id="rId77"/>
    </p:embeddedFont>
    <p:embeddedFont>
      <p:font typeface="Roboto Condensed" panose="02000000000000000000" pitchFamily="2" charset="0"/>
      <p:regular r:id="rId78"/>
      <p:bold r:id="rId79"/>
      <p:italic r:id="rId80"/>
      <p:boldItalic r:id="rId81"/>
    </p:embeddedFont>
    <p:embeddedFont>
      <p:font typeface="Source Sans Pro" panose="020B0503030403020204" pitchFamily="34" charset="0"/>
      <p:regular r:id="rId82"/>
      <p:bold r:id="rId83"/>
      <p:italic r:id="rId84"/>
      <p:boldItalic r:id="rId8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FC61FF-5834-425B-B2C0-85F4DD59AB9C}" v="22" dt="2023-06-09T13:29:34.6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2" d="100"/>
          <a:sy n="42" d="100"/>
        </p:scale>
        <p:origin x="78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font14.fntdata"/><Relationship Id="rId68" Type="http://schemas.openxmlformats.org/officeDocument/2006/relationships/font" Target="fonts/font19.fntdata"/><Relationship Id="rId84" Type="http://schemas.openxmlformats.org/officeDocument/2006/relationships/font" Target="fonts/font35.fntdata"/><Relationship Id="rId89" Type="http://schemas.openxmlformats.org/officeDocument/2006/relationships/tableStyles" Target="tableStyle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font" Target="fonts/font4.fntdata"/><Relationship Id="rId58" Type="http://schemas.openxmlformats.org/officeDocument/2006/relationships/font" Target="fonts/font9.fntdata"/><Relationship Id="rId74" Type="http://schemas.openxmlformats.org/officeDocument/2006/relationships/font" Target="fonts/font25.fntdata"/><Relationship Id="rId79" Type="http://schemas.openxmlformats.org/officeDocument/2006/relationships/font" Target="fonts/font30.fntdata"/><Relationship Id="rId5" Type="http://schemas.openxmlformats.org/officeDocument/2006/relationships/slideMaster" Target="slideMasters/slideMaster2.xml"/><Relationship Id="rId90" Type="http://schemas.microsoft.com/office/2016/11/relationships/changesInfo" Target="changesInfos/changesInfo1.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font" Target="fonts/font20.fntdata"/><Relationship Id="rId77" Type="http://schemas.openxmlformats.org/officeDocument/2006/relationships/font" Target="fonts/font28.fntdata"/><Relationship Id="rId8" Type="http://schemas.openxmlformats.org/officeDocument/2006/relationships/slide" Target="slides/slide3.xml"/><Relationship Id="rId51" Type="http://schemas.openxmlformats.org/officeDocument/2006/relationships/font" Target="fonts/font2.fntdata"/><Relationship Id="rId72" Type="http://schemas.openxmlformats.org/officeDocument/2006/relationships/font" Target="fonts/font23.fntdata"/><Relationship Id="rId80" Type="http://schemas.openxmlformats.org/officeDocument/2006/relationships/font" Target="fonts/font31.fntdata"/><Relationship Id="rId85" Type="http://schemas.openxmlformats.org/officeDocument/2006/relationships/font" Target="fonts/font36.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10.fntdata"/><Relationship Id="rId67" Type="http://schemas.openxmlformats.org/officeDocument/2006/relationships/font" Target="fonts/font18.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5.fntdata"/><Relationship Id="rId62" Type="http://schemas.openxmlformats.org/officeDocument/2006/relationships/font" Target="fonts/font13.fntdata"/><Relationship Id="rId70" Type="http://schemas.openxmlformats.org/officeDocument/2006/relationships/font" Target="fonts/font21.fntdata"/><Relationship Id="rId75" Type="http://schemas.openxmlformats.org/officeDocument/2006/relationships/font" Target="fonts/font26.fntdata"/><Relationship Id="rId83" Type="http://schemas.openxmlformats.org/officeDocument/2006/relationships/font" Target="fonts/font34.fntdata"/><Relationship Id="rId88" Type="http://schemas.openxmlformats.org/officeDocument/2006/relationships/theme" Target="theme/theme1.xml"/><Relationship Id="rId9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73" Type="http://schemas.openxmlformats.org/officeDocument/2006/relationships/font" Target="fonts/font24.fntdata"/><Relationship Id="rId78" Type="http://schemas.openxmlformats.org/officeDocument/2006/relationships/font" Target="fonts/font29.fntdata"/><Relationship Id="rId81" Type="http://schemas.openxmlformats.org/officeDocument/2006/relationships/font" Target="fonts/font32.fntdata"/><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font" Target="fonts/font1.fntdata"/><Relationship Id="rId55" Type="http://schemas.openxmlformats.org/officeDocument/2006/relationships/font" Target="fonts/font6.fntdata"/><Relationship Id="rId76" Type="http://schemas.openxmlformats.org/officeDocument/2006/relationships/font" Target="fonts/font27.fntdata"/><Relationship Id="rId7" Type="http://schemas.openxmlformats.org/officeDocument/2006/relationships/slide" Target="slides/slide2.xml"/><Relationship Id="rId71" Type="http://schemas.openxmlformats.org/officeDocument/2006/relationships/font" Target="fonts/font22.fntdata"/><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font" Target="fonts/font17.fntdata"/><Relationship Id="rId87" Type="http://schemas.openxmlformats.org/officeDocument/2006/relationships/viewProps" Target="viewProps.xml"/><Relationship Id="rId61" Type="http://schemas.openxmlformats.org/officeDocument/2006/relationships/font" Target="fonts/font12.fntdata"/><Relationship Id="rId82" Type="http://schemas.openxmlformats.org/officeDocument/2006/relationships/font" Target="fonts/font33.fntdata"/><Relationship Id="rId19" Type="http://schemas.openxmlformats.org/officeDocument/2006/relationships/slide" Target="slides/slide1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ola del Grosso [EASPD]" userId="e5c0050e-2c92-4f9e-ab66-92392b553015" providerId="ADAL" clId="{4F0FC090-04A3-4D4F-AA21-C5DD1CF4071A}"/>
    <pc:docChg chg="undo custSel modSld">
      <pc:chgData name="Paola del Grosso [EASPD]" userId="e5c0050e-2c92-4f9e-ab66-92392b553015" providerId="ADAL" clId="{4F0FC090-04A3-4D4F-AA21-C5DD1CF4071A}" dt="2023-05-16T09:24:44.458" v="32" actId="1076"/>
      <pc:docMkLst>
        <pc:docMk/>
      </pc:docMkLst>
      <pc:sldChg chg="modSp mod">
        <pc:chgData name="Paola del Grosso [EASPD]" userId="e5c0050e-2c92-4f9e-ab66-92392b553015" providerId="ADAL" clId="{4F0FC090-04A3-4D4F-AA21-C5DD1CF4071A}" dt="2023-05-16T09:24:44.458" v="32" actId="1076"/>
        <pc:sldMkLst>
          <pc:docMk/>
          <pc:sldMk cId="0" sldId="256"/>
        </pc:sldMkLst>
        <pc:spChg chg="mod">
          <ac:chgData name="Paola del Grosso [EASPD]" userId="e5c0050e-2c92-4f9e-ab66-92392b553015" providerId="ADAL" clId="{4F0FC090-04A3-4D4F-AA21-C5DD1CF4071A}" dt="2023-05-16T09:23:20.023" v="26" actId="2085"/>
          <ac:spMkLst>
            <pc:docMk/>
            <pc:sldMk cId="0" sldId="256"/>
            <ac:spMk id="4" creationId="{00000000-0000-0000-0000-000000000000}"/>
          </ac:spMkLst>
        </pc:spChg>
        <pc:spChg chg="mod">
          <ac:chgData name="Paola del Grosso [EASPD]" userId="e5c0050e-2c92-4f9e-ab66-92392b553015" providerId="ADAL" clId="{4F0FC090-04A3-4D4F-AA21-C5DD1CF4071A}" dt="2023-05-16T09:23:04.373" v="23" actId="2085"/>
          <ac:spMkLst>
            <pc:docMk/>
            <pc:sldMk cId="0" sldId="256"/>
            <ac:spMk id="6" creationId="{00000000-0000-0000-0000-000000000000}"/>
          </ac:spMkLst>
        </pc:spChg>
        <pc:spChg chg="mod">
          <ac:chgData name="Paola del Grosso [EASPD]" userId="e5c0050e-2c92-4f9e-ab66-92392b553015" providerId="ADAL" clId="{4F0FC090-04A3-4D4F-AA21-C5DD1CF4071A}" dt="2023-05-16T09:22:47.941" v="22" actId="2085"/>
          <ac:spMkLst>
            <pc:docMk/>
            <pc:sldMk cId="0" sldId="256"/>
            <ac:spMk id="8" creationId="{00000000-0000-0000-0000-000000000000}"/>
          </ac:spMkLst>
        </pc:spChg>
        <pc:spChg chg="mod">
          <ac:chgData name="Paola del Grosso [EASPD]" userId="e5c0050e-2c92-4f9e-ab66-92392b553015" providerId="ADAL" clId="{4F0FC090-04A3-4D4F-AA21-C5DD1CF4071A}" dt="2023-05-16T09:24:44.458" v="32" actId="1076"/>
          <ac:spMkLst>
            <pc:docMk/>
            <pc:sldMk cId="0" sldId="256"/>
            <ac:spMk id="9" creationId="{00000000-0000-0000-0000-000000000000}"/>
          </ac:spMkLst>
        </pc:spChg>
        <pc:spChg chg="mod">
          <ac:chgData name="Paola del Grosso [EASPD]" userId="e5c0050e-2c92-4f9e-ab66-92392b553015" providerId="ADAL" clId="{4F0FC090-04A3-4D4F-AA21-C5DD1CF4071A}" dt="2023-05-16T09:22:24" v="20" actId="20577"/>
          <ac:spMkLst>
            <pc:docMk/>
            <pc:sldMk cId="0" sldId="256"/>
            <ac:spMk id="19" creationId="{00000000-0000-0000-0000-000000000000}"/>
          </ac:spMkLst>
        </pc:spChg>
      </pc:sldChg>
      <pc:sldChg chg="modSp mod">
        <pc:chgData name="Paola del Grosso [EASPD]" userId="e5c0050e-2c92-4f9e-ab66-92392b553015" providerId="ADAL" clId="{4F0FC090-04A3-4D4F-AA21-C5DD1CF4071A}" dt="2023-05-16T09:24:16.382" v="31" actId="2085"/>
        <pc:sldMkLst>
          <pc:docMk/>
          <pc:sldMk cId="0" sldId="257"/>
        </pc:sldMkLst>
        <pc:spChg chg="mod">
          <ac:chgData name="Paola del Grosso [EASPD]" userId="e5c0050e-2c92-4f9e-ab66-92392b553015" providerId="ADAL" clId="{4F0FC090-04A3-4D4F-AA21-C5DD1CF4071A}" dt="2023-05-16T09:24:16.382" v="31" actId="2085"/>
          <ac:spMkLst>
            <pc:docMk/>
            <pc:sldMk cId="0" sldId="257"/>
            <ac:spMk id="9" creationId="{00000000-0000-0000-0000-000000000000}"/>
          </ac:spMkLst>
        </pc:spChg>
        <pc:picChg chg="mod">
          <ac:chgData name="Paola del Grosso [EASPD]" userId="e5c0050e-2c92-4f9e-ab66-92392b553015" providerId="ADAL" clId="{4F0FC090-04A3-4D4F-AA21-C5DD1CF4071A}" dt="2023-05-16T09:24:16.382" v="31" actId="2085"/>
          <ac:picMkLst>
            <pc:docMk/>
            <pc:sldMk cId="0" sldId="257"/>
            <ac:picMk id="6" creationId="{00000000-0000-0000-0000-000000000000}"/>
          </ac:picMkLst>
        </pc:picChg>
        <pc:picChg chg="mod">
          <ac:chgData name="Paola del Grosso [EASPD]" userId="e5c0050e-2c92-4f9e-ab66-92392b553015" providerId="ADAL" clId="{4F0FC090-04A3-4D4F-AA21-C5DD1CF4071A}" dt="2023-05-16T09:24:16.382" v="31" actId="2085"/>
          <ac:picMkLst>
            <pc:docMk/>
            <pc:sldMk cId="0" sldId="257"/>
            <ac:picMk id="7" creationId="{00000000-0000-0000-0000-000000000000}"/>
          </ac:picMkLst>
        </pc:picChg>
      </pc:sldChg>
      <pc:sldChg chg="modSp mod">
        <pc:chgData name="Paola del Grosso [EASPD]" userId="e5c0050e-2c92-4f9e-ab66-92392b553015" providerId="ADAL" clId="{4F0FC090-04A3-4D4F-AA21-C5DD1CF4071A}" dt="2023-05-16T09:24:08.750" v="30" actId="2085"/>
        <pc:sldMkLst>
          <pc:docMk/>
          <pc:sldMk cId="0" sldId="258"/>
        </pc:sldMkLst>
        <pc:spChg chg="mod">
          <ac:chgData name="Paola del Grosso [EASPD]" userId="e5c0050e-2c92-4f9e-ab66-92392b553015" providerId="ADAL" clId="{4F0FC090-04A3-4D4F-AA21-C5DD1CF4071A}" dt="2023-05-16T09:24:08.750" v="30" actId="2085"/>
          <ac:spMkLst>
            <pc:docMk/>
            <pc:sldMk cId="0" sldId="258"/>
            <ac:spMk id="8" creationId="{00000000-0000-0000-0000-000000000000}"/>
          </ac:spMkLst>
        </pc:spChg>
        <pc:spChg chg="mod">
          <ac:chgData name="Paola del Grosso [EASPD]" userId="e5c0050e-2c92-4f9e-ab66-92392b553015" providerId="ADAL" clId="{4F0FC090-04A3-4D4F-AA21-C5DD1CF4071A}" dt="2023-05-16T09:24:01.084" v="29" actId="2085"/>
          <ac:spMkLst>
            <pc:docMk/>
            <pc:sldMk cId="0" sldId="258"/>
            <ac:spMk id="10" creationId="{00000000-0000-0000-0000-000000000000}"/>
          </ac:spMkLst>
        </pc:spChg>
      </pc:sldChg>
    </pc:docChg>
  </pc:docChgLst>
  <pc:docChgLst>
    <pc:chgData name="Paola del Grosso [EASPD]" userId="e5c0050e-2c92-4f9e-ab66-92392b553015" providerId="ADAL" clId="{5AFC61FF-5834-425B-B2C0-85F4DD59AB9C}"/>
    <pc:docChg chg="custSel addSld delSld modSld">
      <pc:chgData name="Paola del Grosso [EASPD]" userId="e5c0050e-2c92-4f9e-ab66-92392b553015" providerId="ADAL" clId="{5AFC61FF-5834-425B-B2C0-85F4DD59AB9C}" dt="2023-06-09T13:25:48.996" v="4" actId="478"/>
      <pc:docMkLst>
        <pc:docMk/>
      </pc:docMkLst>
      <pc:sldChg chg="delSp mod">
        <pc:chgData name="Paola del Grosso [EASPD]" userId="e5c0050e-2c92-4f9e-ab66-92392b553015" providerId="ADAL" clId="{5AFC61FF-5834-425B-B2C0-85F4DD59AB9C}" dt="2023-06-09T13:23:48.276" v="0" actId="478"/>
        <pc:sldMkLst>
          <pc:docMk/>
          <pc:sldMk cId="0" sldId="256"/>
        </pc:sldMkLst>
        <pc:picChg chg="del">
          <ac:chgData name="Paola del Grosso [EASPD]" userId="e5c0050e-2c92-4f9e-ab66-92392b553015" providerId="ADAL" clId="{5AFC61FF-5834-425B-B2C0-85F4DD59AB9C}" dt="2023-06-09T13:23:48.276" v="0" actId="478"/>
          <ac:picMkLst>
            <pc:docMk/>
            <pc:sldMk cId="0" sldId="256"/>
            <ac:picMk id="18" creationId="{0CFB8EBE-103F-DC8A-5CA0-86E5FA69B8D7}"/>
          </ac:picMkLst>
        </pc:picChg>
      </pc:sldChg>
      <pc:sldChg chg="new del">
        <pc:chgData name="Paola del Grosso [EASPD]" userId="e5c0050e-2c92-4f9e-ab66-92392b553015" providerId="ADAL" clId="{5AFC61FF-5834-425B-B2C0-85F4DD59AB9C}" dt="2023-06-09T13:24:01.016" v="3" actId="2696"/>
        <pc:sldMkLst>
          <pc:docMk/>
          <pc:sldMk cId="788244348" sldId="257"/>
        </pc:sldMkLst>
      </pc:sldChg>
      <pc:sldChg chg="add">
        <pc:chgData name="Paola del Grosso [EASPD]" userId="e5c0050e-2c92-4f9e-ab66-92392b553015" providerId="ADAL" clId="{5AFC61FF-5834-425B-B2C0-85F4DD59AB9C}" dt="2023-06-09T13:23:57.077" v="2"/>
        <pc:sldMkLst>
          <pc:docMk/>
          <pc:sldMk cId="0" sldId="258"/>
        </pc:sldMkLst>
      </pc:sldChg>
      <pc:sldChg chg="delSp mod">
        <pc:chgData name="Paola del Grosso [EASPD]" userId="e5c0050e-2c92-4f9e-ab66-92392b553015" providerId="ADAL" clId="{5AFC61FF-5834-425B-B2C0-85F4DD59AB9C}" dt="2023-06-09T13:25:48.996" v="4" actId="478"/>
        <pc:sldMkLst>
          <pc:docMk/>
          <pc:sldMk cId="2223225596" sldId="263"/>
        </pc:sldMkLst>
        <pc:picChg chg="del">
          <ac:chgData name="Paola del Grosso [EASPD]" userId="e5c0050e-2c92-4f9e-ab66-92392b553015" providerId="ADAL" clId="{5AFC61FF-5834-425B-B2C0-85F4DD59AB9C}" dt="2023-06-09T13:25:48.996" v="4" actId="478"/>
          <ac:picMkLst>
            <pc:docMk/>
            <pc:sldMk cId="2223225596" sldId="263"/>
            <ac:picMk id="12" creationId="{09B84158-4C39-E191-27E0-49589A36099F}"/>
          </ac:picMkLst>
        </pc:pic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18.jpg"/></Relationships>
</file>

<file path=ppt/diagrams/_rels/data14.xml.rels><?xml version="1.0" encoding="UTF-8" standalone="yes"?>
<Relationships xmlns="http://schemas.openxmlformats.org/package/2006/relationships"><Relationship Id="rId8" Type="http://schemas.openxmlformats.org/officeDocument/2006/relationships/image" Target="../media/image58.sv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 Id="rId14" Type="http://schemas.openxmlformats.org/officeDocument/2006/relationships/image" Target="../media/image64.svg"/></Relationships>
</file>

<file path=ppt/diagrams/_rels/data17.xml.rels><?xml version="1.0" encoding="UTF-8" standalone="yes"?>
<Relationships xmlns="http://schemas.openxmlformats.org/package/2006/relationships"><Relationship Id="rId8" Type="http://schemas.openxmlformats.org/officeDocument/2006/relationships/image" Target="../media/image85.svg"/><Relationship Id="rId13" Type="http://schemas.openxmlformats.org/officeDocument/2006/relationships/image" Target="../media/image90.png"/><Relationship Id="rId3" Type="http://schemas.openxmlformats.org/officeDocument/2006/relationships/image" Target="../media/image80.png"/><Relationship Id="rId7" Type="http://schemas.openxmlformats.org/officeDocument/2006/relationships/image" Target="../media/image84.png"/><Relationship Id="rId12" Type="http://schemas.openxmlformats.org/officeDocument/2006/relationships/image" Target="../media/image89.svg"/><Relationship Id="rId2" Type="http://schemas.openxmlformats.org/officeDocument/2006/relationships/image" Target="../media/image79.svg"/><Relationship Id="rId1" Type="http://schemas.openxmlformats.org/officeDocument/2006/relationships/image" Target="../media/image78.png"/><Relationship Id="rId6" Type="http://schemas.openxmlformats.org/officeDocument/2006/relationships/image" Target="../media/image83.svg"/><Relationship Id="rId11" Type="http://schemas.openxmlformats.org/officeDocument/2006/relationships/image" Target="../media/image88.png"/><Relationship Id="rId5" Type="http://schemas.openxmlformats.org/officeDocument/2006/relationships/image" Target="../media/image82.png"/><Relationship Id="rId10" Type="http://schemas.openxmlformats.org/officeDocument/2006/relationships/image" Target="../media/image87.svg"/><Relationship Id="rId4" Type="http://schemas.openxmlformats.org/officeDocument/2006/relationships/image" Target="../media/image81.svg"/><Relationship Id="rId9" Type="http://schemas.openxmlformats.org/officeDocument/2006/relationships/image" Target="../media/image86.png"/><Relationship Id="rId14" Type="http://schemas.openxmlformats.org/officeDocument/2006/relationships/image" Target="../media/image91.svg"/></Relationships>
</file>

<file path=ppt/diagrams/_rels/data2.xml.rels><?xml version="1.0" encoding="UTF-8" standalone="yes"?>
<Relationships xmlns="http://schemas.openxmlformats.org/package/2006/relationships"><Relationship Id="rId1" Type="http://schemas.openxmlformats.org/officeDocument/2006/relationships/image" Target="../media/image19.jpg"/></Relationships>
</file>

<file path=ppt/diagrams/_rels/data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8.jpg"/></Relationships>
</file>

<file path=ppt/diagrams/_rels/drawing14.xml.rels><?xml version="1.0" encoding="UTF-8" standalone="yes"?>
<Relationships xmlns="http://schemas.openxmlformats.org/package/2006/relationships"><Relationship Id="rId8" Type="http://schemas.openxmlformats.org/officeDocument/2006/relationships/image" Target="../media/image58.sv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 Id="rId14" Type="http://schemas.openxmlformats.org/officeDocument/2006/relationships/image" Target="../media/image64.svg"/></Relationships>
</file>

<file path=ppt/diagrams/_rels/drawing17.xml.rels><?xml version="1.0" encoding="UTF-8" standalone="yes"?>
<Relationships xmlns="http://schemas.openxmlformats.org/package/2006/relationships"><Relationship Id="rId8" Type="http://schemas.openxmlformats.org/officeDocument/2006/relationships/image" Target="../media/image85.svg"/><Relationship Id="rId13" Type="http://schemas.openxmlformats.org/officeDocument/2006/relationships/image" Target="../media/image90.png"/><Relationship Id="rId3" Type="http://schemas.openxmlformats.org/officeDocument/2006/relationships/image" Target="../media/image80.png"/><Relationship Id="rId7" Type="http://schemas.openxmlformats.org/officeDocument/2006/relationships/image" Target="../media/image84.png"/><Relationship Id="rId12" Type="http://schemas.openxmlformats.org/officeDocument/2006/relationships/image" Target="../media/image89.svg"/><Relationship Id="rId2" Type="http://schemas.openxmlformats.org/officeDocument/2006/relationships/image" Target="../media/image79.svg"/><Relationship Id="rId1" Type="http://schemas.openxmlformats.org/officeDocument/2006/relationships/image" Target="../media/image78.png"/><Relationship Id="rId6" Type="http://schemas.openxmlformats.org/officeDocument/2006/relationships/image" Target="../media/image83.svg"/><Relationship Id="rId11" Type="http://schemas.openxmlformats.org/officeDocument/2006/relationships/image" Target="../media/image88.png"/><Relationship Id="rId5" Type="http://schemas.openxmlformats.org/officeDocument/2006/relationships/image" Target="../media/image82.png"/><Relationship Id="rId10" Type="http://schemas.openxmlformats.org/officeDocument/2006/relationships/image" Target="../media/image87.svg"/><Relationship Id="rId4" Type="http://schemas.openxmlformats.org/officeDocument/2006/relationships/image" Target="../media/image81.svg"/><Relationship Id="rId9" Type="http://schemas.openxmlformats.org/officeDocument/2006/relationships/image" Target="../media/image86.png"/><Relationship Id="rId14" Type="http://schemas.openxmlformats.org/officeDocument/2006/relationships/image" Target="../media/image91.svg"/></Relationships>
</file>

<file path=ppt/diagrams/_rels/drawing2.xml.rels><?xml version="1.0" encoding="UTF-8" standalone="yes"?>
<Relationships xmlns="http://schemas.openxmlformats.org/package/2006/relationships"><Relationship Id="rId1" Type="http://schemas.openxmlformats.org/officeDocument/2006/relationships/image" Target="../media/image19.jpg"/></Relationships>
</file>

<file path=ppt/diagrams/_rels/drawing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D46B96-AE2C-4408-955A-30746B250544}"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7DB11194-9611-4D4B-8E0C-714BBDF37AC7}">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4400" b="1" i="0" dirty="0"/>
            <a:t>Technical Support on the </a:t>
          </a:r>
          <a:r>
            <a:rPr lang="en-US" sz="4400" b="1" i="0" dirty="0" err="1"/>
            <a:t>deinstitutionalisation</a:t>
          </a:r>
          <a:r>
            <a:rPr lang="en-US" sz="4400" b="1" i="0" dirty="0"/>
            <a:t> (DI) process in Greece</a:t>
          </a:r>
        </a:p>
        <a:p>
          <a:r>
            <a:rPr lang="fr-BE" sz="4000" b="1" i="0" dirty="0"/>
            <a:t>2019 - 2021</a:t>
          </a:r>
          <a:endParaRPr lang="en-US" sz="4000" dirty="0"/>
        </a:p>
      </dgm:t>
    </dgm:pt>
    <dgm:pt modelId="{B65E0EA4-BD23-40F2-AF77-EAA54F43D063}" type="parTrans" cxnId="{6C758656-6C01-4824-86FF-F13A050F844A}">
      <dgm:prSet/>
      <dgm:spPr/>
      <dgm:t>
        <a:bodyPr/>
        <a:lstStyle/>
        <a:p>
          <a:endParaRPr lang="en-US"/>
        </a:p>
      </dgm:t>
    </dgm:pt>
    <dgm:pt modelId="{6F17DCEC-F4B1-4911-A4A9-72DA356DB427}" type="sibTrans" cxnId="{6C758656-6C01-4824-86FF-F13A050F844A}">
      <dgm:prSet/>
      <dgm:spPr/>
      <dgm:t>
        <a:bodyPr/>
        <a:lstStyle/>
        <a:p>
          <a:endParaRPr lang="en-US"/>
        </a:p>
      </dgm:t>
    </dgm:pt>
    <dgm:pt modelId="{24327374-B92B-4AA3-9D8C-B7493CCC3FB2}" type="pres">
      <dgm:prSet presAssocID="{22D46B96-AE2C-4408-955A-30746B250544}" presName="linearFlow" presStyleCnt="0">
        <dgm:presLayoutVars>
          <dgm:dir/>
          <dgm:resizeHandles val="exact"/>
        </dgm:presLayoutVars>
      </dgm:prSet>
      <dgm:spPr/>
    </dgm:pt>
    <dgm:pt modelId="{32EBC715-B5B7-4172-8E0D-9B571E2422E7}" type="pres">
      <dgm:prSet presAssocID="{7DB11194-9611-4D4B-8E0C-714BBDF37AC7}" presName="composite" presStyleCnt="0"/>
      <dgm:spPr/>
    </dgm:pt>
    <dgm:pt modelId="{E6C58037-7759-4EA5-9720-83DB76AB12A3}" type="pres">
      <dgm:prSet presAssocID="{7DB11194-9611-4D4B-8E0C-714BBDF37AC7}"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pt>
    <dgm:pt modelId="{E0189523-88BE-46DE-AB2D-67506074E093}" type="pres">
      <dgm:prSet presAssocID="{7DB11194-9611-4D4B-8E0C-714BBDF37AC7}" presName="txShp" presStyleLbl="node1" presStyleIdx="0" presStyleCnt="1">
        <dgm:presLayoutVars>
          <dgm:bulletEnabled val="1"/>
        </dgm:presLayoutVars>
      </dgm:prSet>
      <dgm:spPr/>
    </dgm:pt>
  </dgm:ptLst>
  <dgm:cxnLst>
    <dgm:cxn modelId="{65AF132B-D7FB-456A-8312-1BC636B193D1}" type="presOf" srcId="{7DB11194-9611-4D4B-8E0C-714BBDF37AC7}" destId="{E0189523-88BE-46DE-AB2D-67506074E093}" srcOrd="0" destOrd="0" presId="urn:microsoft.com/office/officeart/2005/8/layout/vList3"/>
    <dgm:cxn modelId="{2F91FA44-79F2-41A3-AB97-6ADE9720C2B9}" type="presOf" srcId="{22D46B96-AE2C-4408-955A-30746B250544}" destId="{24327374-B92B-4AA3-9D8C-B7493CCC3FB2}" srcOrd="0" destOrd="0" presId="urn:microsoft.com/office/officeart/2005/8/layout/vList3"/>
    <dgm:cxn modelId="{6C758656-6C01-4824-86FF-F13A050F844A}" srcId="{22D46B96-AE2C-4408-955A-30746B250544}" destId="{7DB11194-9611-4D4B-8E0C-714BBDF37AC7}" srcOrd="0" destOrd="0" parTransId="{B65E0EA4-BD23-40F2-AF77-EAA54F43D063}" sibTransId="{6F17DCEC-F4B1-4911-A4A9-72DA356DB427}"/>
    <dgm:cxn modelId="{F5F6FAEF-712B-42BA-8577-919F50EC03CD}" type="presParOf" srcId="{24327374-B92B-4AA3-9D8C-B7493CCC3FB2}" destId="{32EBC715-B5B7-4172-8E0D-9B571E2422E7}" srcOrd="0" destOrd="0" presId="urn:microsoft.com/office/officeart/2005/8/layout/vList3"/>
    <dgm:cxn modelId="{DB74C966-7686-4195-9B83-B5283574901F}" type="presParOf" srcId="{32EBC715-B5B7-4172-8E0D-9B571E2422E7}" destId="{E6C58037-7759-4EA5-9720-83DB76AB12A3}" srcOrd="0" destOrd="0" presId="urn:microsoft.com/office/officeart/2005/8/layout/vList3"/>
    <dgm:cxn modelId="{6409004A-88FF-4737-B9A5-B59E70D7941C}" type="presParOf" srcId="{32EBC715-B5B7-4172-8E0D-9B571E2422E7}" destId="{E0189523-88BE-46DE-AB2D-67506074E093}"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2B88CDC-FE66-4151-94D1-E48A406780B2}"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GB"/>
        </a:p>
      </dgm:t>
    </dgm:pt>
    <dgm:pt modelId="{AC53119B-5B7C-46B8-A18F-F5FBE276241C}">
      <dgm:prSet phldrT="[Text]" custT="1"/>
      <dgm:spPr/>
      <dgm:t>
        <a:bodyPr/>
        <a:lstStyle/>
        <a:p>
          <a:r>
            <a:rPr lang="en-GB" sz="4400" b="1" dirty="0">
              <a:latin typeface="Open Sans" panose="020B0606030504020204" pitchFamily="34" charset="0"/>
              <a:ea typeface="Open Sans" panose="020B0606030504020204" pitchFamily="34" charset="0"/>
              <a:cs typeface="Open Sans" panose="020B0606030504020204" pitchFamily="34" charset="0"/>
            </a:rPr>
            <a:t>1. DEFINITION OF ECI </a:t>
          </a:r>
        </a:p>
      </dgm:t>
    </dgm:pt>
    <dgm:pt modelId="{FC6811C3-39EC-46F8-BCF0-9EFBA1632926}" type="parTrans" cxnId="{45D8DC8A-D2BA-4381-A31A-B4DD09DE6E46}">
      <dgm:prSet/>
      <dgm:spPr/>
      <dgm:t>
        <a:bodyPr/>
        <a:lstStyle/>
        <a:p>
          <a:endParaRPr lang="en-GB"/>
        </a:p>
      </dgm:t>
    </dgm:pt>
    <dgm:pt modelId="{9CB0101D-6805-4288-8050-8D4896175D55}" type="sibTrans" cxnId="{45D8DC8A-D2BA-4381-A31A-B4DD09DE6E46}">
      <dgm:prSet/>
      <dgm:spPr/>
      <dgm:t>
        <a:bodyPr/>
        <a:lstStyle/>
        <a:p>
          <a:endParaRPr lang="en-GB"/>
        </a:p>
      </dgm:t>
    </dgm:pt>
    <dgm:pt modelId="{7E4E6BAC-B795-4F89-BE56-6F1E5D31E9D0}">
      <dgm:prSet phldrT="[Text]" custT="1"/>
      <dgm:spPr/>
      <dgm:t>
        <a:bodyPr/>
        <a:lstStyle/>
        <a:p>
          <a:r>
            <a:rPr lang="en-GB" sz="4400" b="1" dirty="0">
              <a:latin typeface="Open Sans" panose="020B0606030504020204" pitchFamily="34" charset="0"/>
              <a:ea typeface="Open Sans" panose="020B0606030504020204" pitchFamily="34" charset="0"/>
              <a:cs typeface="Open Sans" panose="020B0606030504020204" pitchFamily="34" charset="0"/>
            </a:rPr>
            <a:t>2. MAPPING OF SERVICES</a:t>
          </a:r>
        </a:p>
      </dgm:t>
    </dgm:pt>
    <dgm:pt modelId="{2ADAC222-F29B-4C29-B187-0949AA3351B0}" type="parTrans" cxnId="{B3B0F1D3-6108-4B57-8612-CD205FA0967B}">
      <dgm:prSet/>
      <dgm:spPr/>
      <dgm:t>
        <a:bodyPr/>
        <a:lstStyle/>
        <a:p>
          <a:endParaRPr lang="en-GB"/>
        </a:p>
      </dgm:t>
    </dgm:pt>
    <dgm:pt modelId="{2DEC91FA-7F0A-4989-A2CA-D4B86136454F}" type="sibTrans" cxnId="{B3B0F1D3-6108-4B57-8612-CD205FA0967B}">
      <dgm:prSet/>
      <dgm:spPr/>
      <dgm:t>
        <a:bodyPr/>
        <a:lstStyle/>
        <a:p>
          <a:endParaRPr lang="en-GB"/>
        </a:p>
      </dgm:t>
    </dgm:pt>
    <dgm:pt modelId="{9C912E64-59E0-4001-9758-54245CD97560}">
      <dgm:prSet phldrT="[Text]" custT="1"/>
      <dgm:spPr/>
      <dgm:t>
        <a:bodyPr/>
        <a:lstStyle/>
        <a:p>
          <a:r>
            <a:rPr lang="en-GB" sz="4400" b="1" dirty="0">
              <a:latin typeface="Open Sans" panose="020B0606030504020204" pitchFamily="34" charset="0"/>
              <a:ea typeface="Open Sans" panose="020B0606030504020204" pitchFamily="34" charset="0"/>
              <a:cs typeface="Open Sans" panose="020B0606030504020204" pitchFamily="34" charset="0"/>
            </a:rPr>
            <a:t>3. FUNDING OF SERVICES</a:t>
          </a:r>
        </a:p>
      </dgm:t>
    </dgm:pt>
    <dgm:pt modelId="{B1519E06-7203-4CCF-BFB9-B947D69A285C}" type="parTrans" cxnId="{51D572A3-4C8C-4E58-9E51-076DAD56D7F9}">
      <dgm:prSet/>
      <dgm:spPr/>
      <dgm:t>
        <a:bodyPr/>
        <a:lstStyle/>
        <a:p>
          <a:endParaRPr lang="en-GB"/>
        </a:p>
      </dgm:t>
    </dgm:pt>
    <dgm:pt modelId="{141BBE32-E9F1-4184-A897-6E1CF2575DC5}" type="sibTrans" cxnId="{51D572A3-4C8C-4E58-9E51-076DAD56D7F9}">
      <dgm:prSet/>
      <dgm:spPr/>
      <dgm:t>
        <a:bodyPr/>
        <a:lstStyle/>
        <a:p>
          <a:endParaRPr lang="en-GB"/>
        </a:p>
      </dgm:t>
    </dgm:pt>
    <dgm:pt modelId="{FB22CF8E-A615-41F1-8B1E-EEA17509F46E}">
      <dgm:prSet phldrT="[Text]" custT="1"/>
      <dgm:spPr/>
      <dgm:t>
        <a:bodyPr/>
        <a:lstStyle/>
        <a:p>
          <a:r>
            <a:rPr lang="en-GB" sz="4400" b="1" dirty="0">
              <a:latin typeface="Open Sans" panose="020B0606030504020204" pitchFamily="34" charset="0"/>
              <a:ea typeface="Open Sans" panose="020B0606030504020204" pitchFamily="34" charset="0"/>
              <a:cs typeface="Open Sans" panose="020B0606030504020204" pitchFamily="34" charset="0"/>
            </a:rPr>
            <a:t>4. SERVICE PROVIDERS’ NEEDS</a:t>
          </a:r>
        </a:p>
      </dgm:t>
    </dgm:pt>
    <dgm:pt modelId="{5D00AEA8-B9DD-4387-8A18-10FEA86936BE}" type="parTrans" cxnId="{B38EFF61-C1EA-4E83-8074-300A90F58435}">
      <dgm:prSet/>
      <dgm:spPr/>
      <dgm:t>
        <a:bodyPr/>
        <a:lstStyle/>
        <a:p>
          <a:endParaRPr lang="en-GB"/>
        </a:p>
      </dgm:t>
    </dgm:pt>
    <dgm:pt modelId="{488E635D-290D-445C-BC6C-EFA37203B5A0}" type="sibTrans" cxnId="{B38EFF61-C1EA-4E83-8074-300A90F58435}">
      <dgm:prSet/>
      <dgm:spPr/>
      <dgm:t>
        <a:bodyPr/>
        <a:lstStyle/>
        <a:p>
          <a:endParaRPr lang="en-GB"/>
        </a:p>
      </dgm:t>
    </dgm:pt>
    <dgm:pt modelId="{2F7F58B5-6849-4497-AFC6-568E660B8C98}" type="pres">
      <dgm:prSet presAssocID="{A2B88CDC-FE66-4151-94D1-E48A406780B2}" presName="Name0" presStyleCnt="0">
        <dgm:presLayoutVars>
          <dgm:chMax val="7"/>
          <dgm:chPref val="7"/>
          <dgm:dir/>
        </dgm:presLayoutVars>
      </dgm:prSet>
      <dgm:spPr/>
    </dgm:pt>
    <dgm:pt modelId="{948735AD-484A-4C19-99C2-EF0859C300FA}" type="pres">
      <dgm:prSet presAssocID="{A2B88CDC-FE66-4151-94D1-E48A406780B2}" presName="Name1" presStyleCnt="0"/>
      <dgm:spPr/>
    </dgm:pt>
    <dgm:pt modelId="{973C6174-B2DF-43C3-AB66-E2FB049889FD}" type="pres">
      <dgm:prSet presAssocID="{A2B88CDC-FE66-4151-94D1-E48A406780B2}" presName="cycle" presStyleCnt="0"/>
      <dgm:spPr/>
    </dgm:pt>
    <dgm:pt modelId="{3BDFEE19-AF70-4220-A61E-CB02723E00CE}" type="pres">
      <dgm:prSet presAssocID="{A2B88CDC-FE66-4151-94D1-E48A406780B2}" presName="srcNode" presStyleLbl="node1" presStyleIdx="0" presStyleCnt="4"/>
      <dgm:spPr/>
    </dgm:pt>
    <dgm:pt modelId="{746BA8D3-F56D-4ECC-89E1-EC2739A0BC9C}" type="pres">
      <dgm:prSet presAssocID="{A2B88CDC-FE66-4151-94D1-E48A406780B2}" presName="conn" presStyleLbl="parChTrans1D2" presStyleIdx="0" presStyleCnt="1"/>
      <dgm:spPr/>
    </dgm:pt>
    <dgm:pt modelId="{1F6A143D-A7CA-4FAD-AE94-4606BF686D06}" type="pres">
      <dgm:prSet presAssocID="{A2B88CDC-FE66-4151-94D1-E48A406780B2}" presName="extraNode" presStyleLbl="node1" presStyleIdx="0" presStyleCnt="4"/>
      <dgm:spPr/>
    </dgm:pt>
    <dgm:pt modelId="{9EC7D8A9-5FCE-49E2-8769-3DE9473186B9}" type="pres">
      <dgm:prSet presAssocID="{A2B88CDC-FE66-4151-94D1-E48A406780B2}" presName="dstNode" presStyleLbl="node1" presStyleIdx="0" presStyleCnt="4"/>
      <dgm:spPr/>
    </dgm:pt>
    <dgm:pt modelId="{48C1201B-4F94-4457-B8C3-E092FC46A4BD}" type="pres">
      <dgm:prSet presAssocID="{AC53119B-5B7C-46B8-A18F-F5FBE276241C}" presName="text_1" presStyleLbl="node1" presStyleIdx="0" presStyleCnt="4">
        <dgm:presLayoutVars>
          <dgm:bulletEnabled val="1"/>
        </dgm:presLayoutVars>
      </dgm:prSet>
      <dgm:spPr/>
    </dgm:pt>
    <dgm:pt modelId="{BB0B92BF-118A-4CBC-B13C-9969AE36AE89}" type="pres">
      <dgm:prSet presAssocID="{AC53119B-5B7C-46B8-A18F-F5FBE276241C}" presName="accent_1" presStyleCnt="0"/>
      <dgm:spPr/>
    </dgm:pt>
    <dgm:pt modelId="{03740632-DBE2-4320-979D-CBA0D88B5476}" type="pres">
      <dgm:prSet presAssocID="{AC53119B-5B7C-46B8-A18F-F5FBE276241C}" presName="accentRepeatNode" presStyleLbl="solidFgAcc1" presStyleIdx="0" presStyleCnt="4" custLinFactNeighborX="-2077" custLinFactNeighborY="-4037"/>
      <dgm:spPr/>
    </dgm:pt>
    <dgm:pt modelId="{642A68AE-3A24-4F9A-85E6-BFBF476F66C3}" type="pres">
      <dgm:prSet presAssocID="{7E4E6BAC-B795-4F89-BE56-6F1E5D31E9D0}" presName="text_2" presStyleLbl="node1" presStyleIdx="1" presStyleCnt="4">
        <dgm:presLayoutVars>
          <dgm:bulletEnabled val="1"/>
        </dgm:presLayoutVars>
      </dgm:prSet>
      <dgm:spPr/>
    </dgm:pt>
    <dgm:pt modelId="{E4C6FDAF-EA8B-463B-8F3A-4B4F381497A1}" type="pres">
      <dgm:prSet presAssocID="{7E4E6BAC-B795-4F89-BE56-6F1E5D31E9D0}" presName="accent_2" presStyleCnt="0"/>
      <dgm:spPr/>
    </dgm:pt>
    <dgm:pt modelId="{5BA6EF0F-BFC7-4D60-AA63-C3CFB5EBD73C}" type="pres">
      <dgm:prSet presAssocID="{7E4E6BAC-B795-4F89-BE56-6F1E5D31E9D0}" presName="accentRepeatNode" presStyleLbl="solidFgAcc1" presStyleIdx="1" presStyleCnt="4"/>
      <dgm:spPr/>
    </dgm:pt>
    <dgm:pt modelId="{C63B5D11-3522-4A03-BD08-F8F982C8063E}" type="pres">
      <dgm:prSet presAssocID="{9C912E64-59E0-4001-9758-54245CD97560}" presName="text_3" presStyleLbl="node1" presStyleIdx="2" presStyleCnt="4">
        <dgm:presLayoutVars>
          <dgm:bulletEnabled val="1"/>
        </dgm:presLayoutVars>
      </dgm:prSet>
      <dgm:spPr/>
    </dgm:pt>
    <dgm:pt modelId="{18E4C4E2-56E1-48AF-BE09-27A0B1265DAA}" type="pres">
      <dgm:prSet presAssocID="{9C912E64-59E0-4001-9758-54245CD97560}" presName="accent_3" presStyleCnt="0"/>
      <dgm:spPr/>
    </dgm:pt>
    <dgm:pt modelId="{2156EFD5-9E34-4D79-944F-67A7F85C62B5}" type="pres">
      <dgm:prSet presAssocID="{9C912E64-59E0-4001-9758-54245CD97560}" presName="accentRepeatNode" presStyleLbl="solidFgAcc1" presStyleIdx="2" presStyleCnt="4"/>
      <dgm:spPr/>
    </dgm:pt>
    <dgm:pt modelId="{FC716388-E52A-48C8-B37A-6EB60F988097}" type="pres">
      <dgm:prSet presAssocID="{FB22CF8E-A615-41F1-8B1E-EEA17509F46E}" presName="text_4" presStyleLbl="node1" presStyleIdx="3" presStyleCnt="4">
        <dgm:presLayoutVars>
          <dgm:bulletEnabled val="1"/>
        </dgm:presLayoutVars>
      </dgm:prSet>
      <dgm:spPr/>
    </dgm:pt>
    <dgm:pt modelId="{9CC9A0FF-10D2-4FEE-B86E-C8F8CAFE6D8F}" type="pres">
      <dgm:prSet presAssocID="{FB22CF8E-A615-41F1-8B1E-EEA17509F46E}" presName="accent_4" presStyleCnt="0"/>
      <dgm:spPr/>
    </dgm:pt>
    <dgm:pt modelId="{4D6492D6-8476-4A18-B027-F7BC5C50B7D3}" type="pres">
      <dgm:prSet presAssocID="{FB22CF8E-A615-41F1-8B1E-EEA17509F46E}" presName="accentRepeatNode" presStyleLbl="solidFgAcc1" presStyleIdx="3" presStyleCnt="4"/>
      <dgm:spPr/>
    </dgm:pt>
  </dgm:ptLst>
  <dgm:cxnLst>
    <dgm:cxn modelId="{69E55312-4E57-47FE-BA8F-40353F2A36DF}" type="presOf" srcId="{9CB0101D-6805-4288-8050-8D4896175D55}" destId="{746BA8D3-F56D-4ECC-89E1-EC2739A0BC9C}" srcOrd="0" destOrd="0" presId="urn:microsoft.com/office/officeart/2008/layout/VerticalCurvedList"/>
    <dgm:cxn modelId="{219EFB19-50E4-4690-AB6B-E06C914F580E}" type="presOf" srcId="{A2B88CDC-FE66-4151-94D1-E48A406780B2}" destId="{2F7F58B5-6849-4497-AFC6-568E660B8C98}" srcOrd="0" destOrd="0" presId="urn:microsoft.com/office/officeart/2008/layout/VerticalCurvedList"/>
    <dgm:cxn modelId="{71E4F43B-308D-42C4-B48C-F5BBFFA23473}" type="presOf" srcId="{FB22CF8E-A615-41F1-8B1E-EEA17509F46E}" destId="{FC716388-E52A-48C8-B37A-6EB60F988097}" srcOrd="0" destOrd="0" presId="urn:microsoft.com/office/officeart/2008/layout/VerticalCurvedList"/>
    <dgm:cxn modelId="{B38EFF61-C1EA-4E83-8074-300A90F58435}" srcId="{A2B88CDC-FE66-4151-94D1-E48A406780B2}" destId="{FB22CF8E-A615-41F1-8B1E-EEA17509F46E}" srcOrd="3" destOrd="0" parTransId="{5D00AEA8-B9DD-4387-8A18-10FEA86936BE}" sibTransId="{488E635D-290D-445C-BC6C-EFA37203B5A0}"/>
    <dgm:cxn modelId="{45D8DC8A-D2BA-4381-A31A-B4DD09DE6E46}" srcId="{A2B88CDC-FE66-4151-94D1-E48A406780B2}" destId="{AC53119B-5B7C-46B8-A18F-F5FBE276241C}" srcOrd="0" destOrd="0" parTransId="{FC6811C3-39EC-46F8-BCF0-9EFBA1632926}" sibTransId="{9CB0101D-6805-4288-8050-8D4896175D55}"/>
    <dgm:cxn modelId="{EE98079D-75CC-4601-96B4-849BD33424D4}" type="presOf" srcId="{9C912E64-59E0-4001-9758-54245CD97560}" destId="{C63B5D11-3522-4A03-BD08-F8F982C8063E}" srcOrd="0" destOrd="0" presId="urn:microsoft.com/office/officeart/2008/layout/VerticalCurvedList"/>
    <dgm:cxn modelId="{51D572A3-4C8C-4E58-9E51-076DAD56D7F9}" srcId="{A2B88CDC-FE66-4151-94D1-E48A406780B2}" destId="{9C912E64-59E0-4001-9758-54245CD97560}" srcOrd="2" destOrd="0" parTransId="{B1519E06-7203-4CCF-BFB9-B947D69A285C}" sibTransId="{141BBE32-E9F1-4184-A897-6E1CF2575DC5}"/>
    <dgm:cxn modelId="{E72CA7C3-77C0-4527-A45C-ECC0E1B9F7DF}" type="presOf" srcId="{AC53119B-5B7C-46B8-A18F-F5FBE276241C}" destId="{48C1201B-4F94-4457-B8C3-E092FC46A4BD}" srcOrd="0" destOrd="0" presId="urn:microsoft.com/office/officeart/2008/layout/VerticalCurvedList"/>
    <dgm:cxn modelId="{B3B0F1D3-6108-4B57-8612-CD205FA0967B}" srcId="{A2B88CDC-FE66-4151-94D1-E48A406780B2}" destId="{7E4E6BAC-B795-4F89-BE56-6F1E5D31E9D0}" srcOrd="1" destOrd="0" parTransId="{2ADAC222-F29B-4C29-B187-0949AA3351B0}" sibTransId="{2DEC91FA-7F0A-4989-A2CA-D4B86136454F}"/>
    <dgm:cxn modelId="{97BE69FA-2214-4932-9C13-0B49A4A65145}" type="presOf" srcId="{7E4E6BAC-B795-4F89-BE56-6F1E5D31E9D0}" destId="{642A68AE-3A24-4F9A-85E6-BFBF476F66C3}" srcOrd="0" destOrd="0" presId="urn:microsoft.com/office/officeart/2008/layout/VerticalCurvedList"/>
    <dgm:cxn modelId="{3D0DED8E-BA79-48A9-AC99-7F89BD797B2D}" type="presParOf" srcId="{2F7F58B5-6849-4497-AFC6-568E660B8C98}" destId="{948735AD-484A-4C19-99C2-EF0859C300FA}" srcOrd="0" destOrd="0" presId="urn:microsoft.com/office/officeart/2008/layout/VerticalCurvedList"/>
    <dgm:cxn modelId="{A1297549-FE26-4DEA-9147-2581A88CF41B}" type="presParOf" srcId="{948735AD-484A-4C19-99C2-EF0859C300FA}" destId="{973C6174-B2DF-43C3-AB66-E2FB049889FD}" srcOrd="0" destOrd="0" presId="urn:microsoft.com/office/officeart/2008/layout/VerticalCurvedList"/>
    <dgm:cxn modelId="{A83B69E8-B899-4406-B69C-9EFA14A0FCFC}" type="presParOf" srcId="{973C6174-B2DF-43C3-AB66-E2FB049889FD}" destId="{3BDFEE19-AF70-4220-A61E-CB02723E00CE}" srcOrd="0" destOrd="0" presId="urn:microsoft.com/office/officeart/2008/layout/VerticalCurvedList"/>
    <dgm:cxn modelId="{C5F489C7-66E0-4B47-B152-873B9B429F4F}" type="presParOf" srcId="{973C6174-B2DF-43C3-AB66-E2FB049889FD}" destId="{746BA8D3-F56D-4ECC-89E1-EC2739A0BC9C}" srcOrd="1" destOrd="0" presId="urn:microsoft.com/office/officeart/2008/layout/VerticalCurvedList"/>
    <dgm:cxn modelId="{F27099BF-59FB-4C5A-9A72-14A5E0FAF0A7}" type="presParOf" srcId="{973C6174-B2DF-43C3-AB66-E2FB049889FD}" destId="{1F6A143D-A7CA-4FAD-AE94-4606BF686D06}" srcOrd="2" destOrd="0" presId="urn:microsoft.com/office/officeart/2008/layout/VerticalCurvedList"/>
    <dgm:cxn modelId="{DED6C078-ED88-40E0-A2E5-04E96A0BC26A}" type="presParOf" srcId="{973C6174-B2DF-43C3-AB66-E2FB049889FD}" destId="{9EC7D8A9-5FCE-49E2-8769-3DE9473186B9}" srcOrd="3" destOrd="0" presId="urn:microsoft.com/office/officeart/2008/layout/VerticalCurvedList"/>
    <dgm:cxn modelId="{45ABB362-C90C-40BB-AB98-0779E7745F17}" type="presParOf" srcId="{948735AD-484A-4C19-99C2-EF0859C300FA}" destId="{48C1201B-4F94-4457-B8C3-E092FC46A4BD}" srcOrd="1" destOrd="0" presId="urn:microsoft.com/office/officeart/2008/layout/VerticalCurvedList"/>
    <dgm:cxn modelId="{E28EECC3-ADF8-44E7-913D-1DE75B4380B6}" type="presParOf" srcId="{948735AD-484A-4C19-99C2-EF0859C300FA}" destId="{BB0B92BF-118A-4CBC-B13C-9969AE36AE89}" srcOrd="2" destOrd="0" presId="urn:microsoft.com/office/officeart/2008/layout/VerticalCurvedList"/>
    <dgm:cxn modelId="{D1F53900-BDB3-4D8A-BAC0-A51004A221E2}" type="presParOf" srcId="{BB0B92BF-118A-4CBC-B13C-9969AE36AE89}" destId="{03740632-DBE2-4320-979D-CBA0D88B5476}" srcOrd="0" destOrd="0" presId="urn:microsoft.com/office/officeart/2008/layout/VerticalCurvedList"/>
    <dgm:cxn modelId="{A4425C71-452A-42B3-B341-A078E9C98BB3}" type="presParOf" srcId="{948735AD-484A-4C19-99C2-EF0859C300FA}" destId="{642A68AE-3A24-4F9A-85E6-BFBF476F66C3}" srcOrd="3" destOrd="0" presId="urn:microsoft.com/office/officeart/2008/layout/VerticalCurvedList"/>
    <dgm:cxn modelId="{165A2314-B0D1-47D6-B5D5-358EAD995A91}" type="presParOf" srcId="{948735AD-484A-4C19-99C2-EF0859C300FA}" destId="{E4C6FDAF-EA8B-463B-8F3A-4B4F381497A1}" srcOrd="4" destOrd="0" presId="urn:microsoft.com/office/officeart/2008/layout/VerticalCurvedList"/>
    <dgm:cxn modelId="{C4C87C8D-CDF9-4A00-9297-3FE093E1332C}" type="presParOf" srcId="{E4C6FDAF-EA8B-463B-8F3A-4B4F381497A1}" destId="{5BA6EF0F-BFC7-4D60-AA63-C3CFB5EBD73C}" srcOrd="0" destOrd="0" presId="urn:microsoft.com/office/officeart/2008/layout/VerticalCurvedList"/>
    <dgm:cxn modelId="{A08931B6-7320-4916-B2F9-EE73471798D5}" type="presParOf" srcId="{948735AD-484A-4C19-99C2-EF0859C300FA}" destId="{C63B5D11-3522-4A03-BD08-F8F982C8063E}" srcOrd="5" destOrd="0" presId="urn:microsoft.com/office/officeart/2008/layout/VerticalCurvedList"/>
    <dgm:cxn modelId="{DA01A56B-1781-4042-AF1E-7177C11C9CFB}" type="presParOf" srcId="{948735AD-484A-4C19-99C2-EF0859C300FA}" destId="{18E4C4E2-56E1-48AF-BE09-27A0B1265DAA}" srcOrd="6" destOrd="0" presId="urn:microsoft.com/office/officeart/2008/layout/VerticalCurvedList"/>
    <dgm:cxn modelId="{217E97FB-23D1-4BC0-9035-C74A81B16BB4}" type="presParOf" srcId="{18E4C4E2-56E1-48AF-BE09-27A0B1265DAA}" destId="{2156EFD5-9E34-4D79-944F-67A7F85C62B5}" srcOrd="0" destOrd="0" presId="urn:microsoft.com/office/officeart/2008/layout/VerticalCurvedList"/>
    <dgm:cxn modelId="{2DE925F4-759A-44EE-A302-5A9656E3D29E}" type="presParOf" srcId="{948735AD-484A-4C19-99C2-EF0859C300FA}" destId="{FC716388-E52A-48C8-B37A-6EB60F988097}" srcOrd="7" destOrd="0" presId="urn:microsoft.com/office/officeart/2008/layout/VerticalCurvedList"/>
    <dgm:cxn modelId="{0D885FB5-35BA-47E3-BDFF-D26B9D4B2923}" type="presParOf" srcId="{948735AD-484A-4C19-99C2-EF0859C300FA}" destId="{9CC9A0FF-10D2-4FEE-B86E-C8F8CAFE6D8F}" srcOrd="8" destOrd="0" presId="urn:microsoft.com/office/officeart/2008/layout/VerticalCurvedList"/>
    <dgm:cxn modelId="{3C1D8C88-8F10-40F1-BDD1-1CA5165A14A6}" type="presParOf" srcId="{9CC9A0FF-10D2-4FEE-B86E-C8F8CAFE6D8F}" destId="{4D6492D6-8476-4A18-B027-F7BC5C50B7D3}"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BF73E85-4381-45FC-AA94-7F20F01CF51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BA799B9-253C-414F-B81E-6C30E2FBA0C3}" type="pres">
      <dgm:prSet presAssocID="{BBF73E85-4381-45FC-AA94-7F20F01CF514}" presName="vert0" presStyleCnt="0">
        <dgm:presLayoutVars>
          <dgm:dir/>
          <dgm:animOne val="branch"/>
          <dgm:animLvl val="lvl"/>
        </dgm:presLayoutVars>
      </dgm:prSet>
      <dgm:spPr/>
    </dgm:pt>
  </dgm:ptLst>
  <dgm:cxnLst>
    <dgm:cxn modelId="{9560A88F-06A8-4910-8C1D-CD5EC87AE453}" type="presOf" srcId="{BBF73E85-4381-45FC-AA94-7F20F01CF514}" destId="{6BA799B9-253C-414F-B81E-6C30E2FBA0C3}" srcOrd="0"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00F72D0-67B3-40FD-9383-B79DBCBA8D42}" type="doc">
      <dgm:prSet loTypeId="urn:microsoft.com/office/officeart/2005/8/layout/list1" loCatId="list" qsTypeId="urn:microsoft.com/office/officeart/2005/8/quickstyle/simple1" qsCatId="simple" csTypeId="urn:microsoft.com/office/officeart/2005/8/colors/accent5_4" csCatId="accent5" phldr="1"/>
      <dgm:spPr/>
      <dgm:t>
        <a:bodyPr/>
        <a:lstStyle/>
        <a:p>
          <a:endParaRPr lang="en-GB"/>
        </a:p>
      </dgm:t>
    </dgm:pt>
    <dgm:pt modelId="{D53CD778-59AF-48AB-8E76-1B632D603A1E}">
      <dgm:prSet phldrT="[Text]" custT="1"/>
      <dgm:spPr/>
      <dgm:t>
        <a:bodyPr/>
        <a:lstStyle/>
        <a:p>
          <a:r>
            <a:rPr lang="en-GB" sz="3200" b="1" dirty="0">
              <a:latin typeface="Open Sans" panose="020B0606030504020204" pitchFamily="34" charset="0"/>
              <a:ea typeface="Open Sans" panose="020B0606030504020204" pitchFamily="34" charset="0"/>
              <a:cs typeface="Open Sans" panose="020B0606030504020204" pitchFamily="34" charset="0"/>
            </a:rPr>
            <a:t>DESK STUDY</a:t>
          </a:r>
        </a:p>
      </dgm:t>
    </dgm:pt>
    <dgm:pt modelId="{7B747431-91F0-4066-9A76-83222CFA4729}" type="parTrans" cxnId="{6957BE71-89F7-474C-9DBC-B05C2C9FAD8D}">
      <dgm:prSet/>
      <dgm:spPr/>
      <dgm:t>
        <a:bodyPr/>
        <a:lstStyle/>
        <a:p>
          <a:endParaRPr lang="en-GB"/>
        </a:p>
      </dgm:t>
    </dgm:pt>
    <dgm:pt modelId="{278E4981-DEFA-426C-A1EC-7B8225C17F10}" type="sibTrans" cxnId="{6957BE71-89F7-474C-9DBC-B05C2C9FAD8D}">
      <dgm:prSet/>
      <dgm:spPr/>
      <dgm:t>
        <a:bodyPr/>
        <a:lstStyle/>
        <a:p>
          <a:endParaRPr lang="en-GB"/>
        </a:p>
      </dgm:t>
    </dgm:pt>
    <dgm:pt modelId="{CCD154FE-2BE3-4F6D-9123-291E24E63D2C}">
      <dgm:prSet phldrT="[Text]" custT="1"/>
      <dgm:spPr/>
      <dgm:t>
        <a:bodyPr/>
        <a:lstStyle/>
        <a:p>
          <a:r>
            <a:rPr lang="en-GB" sz="3200" b="1" dirty="0">
              <a:latin typeface="Open Sans" panose="020B0606030504020204" pitchFamily="34" charset="0"/>
              <a:ea typeface="Open Sans" panose="020B0606030504020204" pitchFamily="34" charset="0"/>
              <a:cs typeface="Open Sans" panose="020B0606030504020204" pitchFamily="34" charset="0"/>
            </a:rPr>
            <a:t>SEMI-STRUCTURED INTERVIEWS</a:t>
          </a:r>
        </a:p>
      </dgm:t>
    </dgm:pt>
    <dgm:pt modelId="{959A0BDA-D223-45CD-B3A5-128C49D2C6DA}" type="parTrans" cxnId="{E747F4D4-7F32-4C5E-864A-81092FFAB867}">
      <dgm:prSet/>
      <dgm:spPr/>
      <dgm:t>
        <a:bodyPr/>
        <a:lstStyle/>
        <a:p>
          <a:endParaRPr lang="en-GB"/>
        </a:p>
      </dgm:t>
    </dgm:pt>
    <dgm:pt modelId="{97F759E3-AF1C-4825-9E6E-1F6BFB680208}" type="sibTrans" cxnId="{E747F4D4-7F32-4C5E-864A-81092FFAB867}">
      <dgm:prSet/>
      <dgm:spPr/>
      <dgm:t>
        <a:bodyPr/>
        <a:lstStyle/>
        <a:p>
          <a:endParaRPr lang="en-GB"/>
        </a:p>
      </dgm:t>
    </dgm:pt>
    <dgm:pt modelId="{8C1D9BF5-2120-46E7-A35E-1CBD86860A85}">
      <dgm:prSet phldrT="[Text]" custT="1"/>
      <dgm:spPr/>
      <dgm:t>
        <a:bodyPr/>
        <a:lstStyle/>
        <a:p>
          <a:r>
            <a:rPr lang="en-GB" sz="3200" b="1" dirty="0">
              <a:latin typeface="Open Sans" panose="020B0606030504020204" pitchFamily="34" charset="0"/>
              <a:ea typeface="Open Sans" panose="020B0606030504020204" pitchFamily="34" charset="0"/>
              <a:cs typeface="Open Sans" panose="020B0606030504020204" pitchFamily="34" charset="0"/>
            </a:rPr>
            <a:t>QUESTIONNAIRES</a:t>
          </a:r>
        </a:p>
      </dgm:t>
    </dgm:pt>
    <dgm:pt modelId="{C9350301-0D08-4E93-BC02-F893E8F6D24C}" type="parTrans" cxnId="{C3FA8CD3-EBC9-474E-8EEB-ABFEE75C52B1}">
      <dgm:prSet/>
      <dgm:spPr/>
      <dgm:t>
        <a:bodyPr/>
        <a:lstStyle/>
        <a:p>
          <a:endParaRPr lang="en-GB"/>
        </a:p>
      </dgm:t>
    </dgm:pt>
    <dgm:pt modelId="{A948DF9A-6A42-41B2-99AB-5B3C878D314D}" type="sibTrans" cxnId="{C3FA8CD3-EBC9-474E-8EEB-ABFEE75C52B1}">
      <dgm:prSet/>
      <dgm:spPr/>
      <dgm:t>
        <a:bodyPr/>
        <a:lstStyle/>
        <a:p>
          <a:endParaRPr lang="en-GB"/>
        </a:p>
      </dgm:t>
    </dgm:pt>
    <dgm:pt modelId="{3E2ACACB-09F5-4B74-8980-A3F7F55BC9CB}">
      <dgm:prSet phldrT="[Text]" custT="1"/>
      <dgm:spPr/>
      <dgm:t>
        <a:bodyPr/>
        <a:lstStyle/>
        <a:p>
          <a:r>
            <a:rPr lang="en-GB" sz="3200" b="1" dirty="0">
              <a:latin typeface="Open Sans" panose="020B0606030504020204" pitchFamily="34" charset="0"/>
              <a:ea typeface="Open Sans" panose="020B0606030504020204" pitchFamily="34" charset="0"/>
              <a:cs typeface="Open Sans" panose="020B0606030504020204" pitchFamily="34" charset="0"/>
            </a:rPr>
            <a:t>FOCUS GROUPS</a:t>
          </a:r>
        </a:p>
      </dgm:t>
    </dgm:pt>
    <dgm:pt modelId="{C4F4E389-16DA-43D7-AC7C-35501C759DD6}" type="parTrans" cxnId="{14B5C7F0-F842-4908-8E86-3A2C3759FB2B}">
      <dgm:prSet/>
      <dgm:spPr/>
      <dgm:t>
        <a:bodyPr/>
        <a:lstStyle/>
        <a:p>
          <a:endParaRPr lang="en-GB"/>
        </a:p>
      </dgm:t>
    </dgm:pt>
    <dgm:pt modelId="{50CFE1A8-D75F-47EA-AB05-A1E40E792B01}" type="sibTrans" cxnId="{14B5C7F0-F842-4908-8E86-3A2C3759FB2B}">
      <dgm:prSet/>
      <dgm:spPr/>
      <dgm:t>
        <a:bodyPr/>
        <a:lstStyle/>
        <a:p>
          <a:endParaRPr lang="en-GB"/>
        </a:p>
      </dgm:t>
    </dgm:pt>
    <dgm:pt modelId="{6D48D756-5BA8-4867-8F49-7C314F999C0A}" type="pres">
      <dgm:prSet presAssocID="{600F72D0-67B3-40FD-9383-B79DBCBA8D42}" presName="linear" presStyleCnt="0">
        <dgm:presLayoutVars>
          <dgm:dir/>
          <dgm:animLvl val="lvl"/>
          <dgm:resizeHandles val="exact"/>
        </dgm:presLayoutVars>
      </dgm:prSet>
      <dgm:spPr/>
    </dgm:pt>
    <dgm:pt modelId="{2CDCC4BF-D07A-49F7-8CEC-9CA425506605}" type="pres">
      <dgm:prSet presAssocID="{D53CD778-59AF-48AB-8E76-1B632D603A1E}" presName="parentLin" presStyleCnt="0"/>
      <dgm:spPr/>
    </dgm:pt>
    <dgm:pt modelId="{D38DC91F-490A-4185-8AAC-572F5C3078B5}" type="pres">
      <dgm:prSet presAssocID="{D53CD778-59AF-48AB-8E76-1B632D603A1E}" presName="parentLeftMargin" presStyleLbl="node1" presStyleIdx="0" presStyleCnt="4"/>
      <dgm:spPr/>
    </dgm:pt>
    <dgm:pt modelId="{5BBBB4F9-38C2-4386-AC5A-C64BAA6E6592}" type="pres">
      <dgm:prSet presAssocID="{D53CD778-59AF-48AB-8E76-1B632D603A1E}" presName="parentText" presStyleLbl="node1" presStyleIdx="0" presStyleCnt="4">
        <dgm:presLayoutVars>
          <dgm:chMax val="0"/>
          <dgm:bulletEnabled val="1"/>
        </dgm:presLayoutVars>
      </dgm:prSet>
      <dgm:spPr/>
    </dgm:pt>
    <dgm:pt modelId="{58ED2272-BC4A-4679-83D8-07AB413C3FE3}" type="pres">
      <dgm:prSet presAssocID="{D53CD778-59AF-48AB-8E76-1B632D603A1E}" presName="negativeSpace" presStyleCnt="0"/>
      <dgm:spPr/>
    </dgm:pt>
    <dgm:pt modelId="{8AC2BBDA-65E9-4F13-8F63-6173813F0B77}" type="pres">
      <dgm:prSet presAssocID="{D53CD778-59AF-48AB-8E76-1B632D603A1E}" presName="childText" presStyleLbl="conFgAcc1" presStyleIdx="0" presStyleCnt="4">
        <dgm:presLayoutVars>
          <dgm:bulletEnabled val="1"/>
        </dgm:presLayoutVars>
      </dgm:prSet>
      <dgm:spPr/>
    </dgm:pt>
    <dgm:pt modelId="{77554600-D9CF-4DE2-B8ED-AF84A490BF60}" type="pres">
      <dgm:prSet presAssocID="{278E4981-DEFA-426C-A1EC-7B8225C17F10}" presName="spaceBetweenRectangles" presStyleCnt="0"/>
      <dgm:spPr/>
    </dgm:pt>
    <dgm:pt modelId="{2F2068EB-A56A-47E4-9F1E-8F74A4F5FBD9}" type="pres">
      <dgm:prSet presAssocID="{CCD154FE-2BE3-4F6D-9123-291E24E63D2C}" presName="parentLin" presStyleCnt="0"/>
      <dgm:spPr/>
    </dgm:pt>
    <dgm:pt modelId="{9DD5E9EE-15F6-434A-BC05-DB9DF6C358DE}" type="pres">
      <dgm:prSet presAssocID="{CCD154FE-2BE3-4F6D-9123-291E24E63D2C}" presName="parentLeftMargin" presStyleLbl="node1" presStyleIdx="0" presStyleCnt="4"/>
      <dgm:spPr/>
    </dgm:pt>
    <dgm:pt modelId="{53B79F9E-52A8-40D6-98A5-A0E75FD94587}" type="pres">
      <dgm:prSet presAssocID="{CCD154FE-2BE3-4F6D-9123-291E24E63D2C}" presName="parentText" presStyleLbl="node1" presStyleIdx="1" presStyleCnt="4">
        <dgm:presLayoutVars>
          <dgm:chMax val="0"/>
          <dgm:bulletEnabled val="1"/>
        </dgm:presLayoutVars>
      </dgm:prSet>
      <dgm:spPr/>
    </dgm:pt>
    <dgm:pt modelId="{9C4FA4D6-FE1A-45F2-8252-97A029E910D0}" type="pres">
      <dgm:prSet presAssocID="{CCD154FE-2BE3-4F6D-9123-291E24E63D2C}" presName="negativeSpace" presStyleCnt="0"/>
      <dgm:spPr/>
    </dgm:pt>
    <dgm:pt modelId="{B5265391-DDBD-4474-8C34-04F3AA2FB5E3}" type="pres">
      <dgm:prSet presAssocID="{CCD154FE-2BE3-4F6D-9123-291E24E63D2C}" presName="childText" presStyleLbl="conFgAcc1" presStyleIdx="1" presStyleCnt="4">
        <dgm:presLayoutVars>
          <dgm:bulletEnabled val="1"/>
        </dgm:presLayoutVars>
      </dgm:prSet>
      <dgm:spPr/>
    </dgm:pt>
    <dgm:pt modelId="{EF4EB569-3141-4089-B27E-29B836FE1838}" type="pres">
      <dgm:prSet presAssocID="{97F759E3-AF1C-4825-9E6E-1F6BFB680208}" presName="spaceBetweenRectangles" presStyleCnt="0"/>
      <dgm:spPr/>
    </dgm:pt>
    <dgm:pt modelId="{8EB4CE27-561C-4A2C-9D45-BB3F92C01ABC}" type="pres">
      <dgm:prSet presAssocID="{8C1D9BF5-2120-46E7-A35E-1CBD86860A85}" presName="parentLin" presStyleCnt="0"/>
      <dgm:spPr/>
    </dgm:pt>
    <dgm:pt modelId="{5B0DCBE7-F4DF-4B93-9D8B-43DF9A2D954D}" type="pres">
      <dgm:prSet presAssocID="{8C1D9BF5-2120-46E7-A35E-1CBD86860A85}" presName="parentLeftMargin" presStyleLbl="node1" presStyleIdx="1" presStyleCnt="4"/>
      <dgm:spPr/>
    </dgm:pt>
    <dgm:pt modelId="{A5F19169-783C-4B65-AE53-345E6131C883}" type="pres">
      <dgm:prSet presAssocID="{8C1D9BF5-2120-46E7-A35E-1CBD86860A85}" presName="parentText" presStyleLbl="node1" presStyleIdx="2" presStyleCnt="4">
        <dgm:presLayoutVars>
          <dgm:chMax val="0"/>
          <dgm:bulletEnabled val="1"/>
        </dgm:presLayoutVars>
      </dgm:prSet>
      <dgm:spPr/>
    </dgm:pt>
    <dgm:pt modelId="{7837D3FC-1ADE-42E2-8742-9B35596BBC13}" type="pres">
      <dgm:prSet presAssocID="{8C1D9BF5-2120-46E7-A35E-1CBD86860A85}" presName="negativeSpace" presStyleCnt="0"/>
      <dgm:spPr/>
    </dgm:pt>
    <dgm:pt modelId="{03CD26B1-2116-49B0-A3DE-C2F5460DC5BE}" type="pres">
      <dgm:prSet presAssocID="{8C1D9BF5-2120-46E7-A35E-1CBD86860A85}" presName="childText" presStyleLbl="conFgAcc1" presStyleIdx="2" presStyleCnt="4">
        <dgm:presLayoutVars>
          <dgm:bulletEnabled val="1"/>
        </dgm:presLayoutVars>
      </dgm:prSet>
      <dgm:spPr/>
    </dgm:pt>
    <dgm:pt modelId="{5BAD6E32-4933-4DA9-8F5F-BA528B8C3418}" type="pres">
      <dgm:prSet presAssocID="{A948DF9A-6A42-41B2-99AB-5B3C878D314D}" presName="spaceBetweenRectangles" presStyleCnt="0"/>
      <dgm:spPr/>
    </dgm:pt>
    <dgm:pt modelId="{25C56174-B077-41FF-AB32-C16D4439317A}" type="pres">
      <dgm:prSet presAssocID="{3E2ACACB-09F5-4B74-8980-A3F7F55BC9CB}" presName="parentLin" presStyleCnt="0"/>
      <dgm:spPr/>
    </dgm:pt>
    <dgm:pt modelId="{F6EEC66B-0308-42F2-8E0B-2B564440B431}" type="pres">
      <dgm:prSet presAssocID="{3E2ACACB-09F5-4B74-8980-A3F7F55BC9CB}" presName="parentLeftMargin" presStyleLbl="node1" presStyleIdx="2" presStyleCnt="4"/>
      <dgm:spPr/>
    </dgm:pt>
    <dgm:pt modelId="{5DB640CA-258E-40B9-A2EE-4D692DB24A26}" type="pres">
      <dgm:prSet presAssocID="{3E2ACACB-09F5-4B74-8980-A3F7F55BC9CB}" presName="parentText" presStyleLbl="node1" presStyleIdx="3" presStyleCnt="4">
        <dgm:presLayoutVars>
          <dgm:chMax val="0"/>
          <dgm:bulletEnabled val="1"/>
        </dgm:presLayoutVars>
      </dgm:prSet>
      <dgm:spPr/>
    </dgm:pt>
    <dgm:pt modelId="{E589CE2B-B78B-44CC-8048-43D75FC14595}" type="pres">
      <dgm:prSet presAssocID="{3E2ACACB-09F5-4B74-8980-A3F7F55BC9CB}" presName="negativeSpace" presStyleCnt="0"/>
      <dgm:spPr/>
    </dgm:pt>
    <dgm:pt modelId="{C91A8A1F-EC85-47FE-8033-59C89A5D7864}" type="pres">
      <dgm:prSet presAssocID="{3E2ACACB-09F5-4B74-8980-A3F7F55BC9CB}" presName="childText" presStyleLbl="conFgAcc1" presStyleIdx="3" presStyleCnt="4">
        <dgm:presLayoutVars>
          <dgm:bulletEnabled val="1"/>
        </dgm:presLayoutVars>
      </dgm:prSet>
      <dgm:spPr/>
    </dgm:pt>
  </dgm:ptLst>
  <dgm:cxnLst>
    <dgm:cxn modelId="{97FE9F07-F22E-4DC0-900E-84FA634EC428}" type="presOf" srcId="{3E2ACACB-09F5-4B74-8980-A3F7F55BC9CB}" destId="{5DB640CA-258E-40B9-A2EE-4D692DB24A26}" srcOrd="1" destOrd="0" presId="urn:microsoft.com/office/officeart/2005/8/layout/list1"/>
    <dgm:cxn modelId="{084F730F-619E-4C11-9B07-74B1D682C6AE}" type="presOf" srcId="{CCD154FE-2BE3-4F6D-9123-291E24E63D2C}" destId="{53B79F9E-52A8-40D6-98A5-A0E75FD94587}" srcOrd="1" destOrd="0" presId="urn:microsoft.com/office/officeart/2005/8/layout/list1"/>
    <dgm:cxn modelId="{3AA47424-65F5-45FA-B4D8-647F46806DBB}" type="presOf" srcId="{600F72D0-67B3-40FD-9383-B79DBCBA8D42}" destId="{6D48D756-5BA8-4867-8F49-7C314F999C0A}" srcOrd="0" destOrd="0" presId="urn:microsoft.com/office/officeart/2005/8/layout/list1"/>
    <dgm:cxn modelId="{3D7EC336-3AD4-454D-BE65-15C53F4CDC3C}" type="presOf" srcId="{D53CD778-59AF-48AB-8E76-1B632D603A1E}" destId="{5BBBB4F9-38C2-4386-AC5A-C64BAA6E6592}" srcOrd="1" destOrd="0" presId="urn:microsoft.com/office/officeart/2005/8/layout/list1"/>
    <dgm:cxn modelId="{C94A1967-DFD6-4930-B416-718B50915BCD}" type="presOf" srcId="{D53CD778-59AF-48AB-8E76-1B632D603A1E}" destId="{D38DC91F-490A-4185-8AAC-572F5C3078B5}" srcOrd="0" destOrd="0" presId="urn:microsoft.com/office/officeart/2005/8/layout/list1"/>
    <dgm:cxn modelId="{6760B86F-5163-43E3-8C47-9191470EE348}" type="presOf" srcId="{CCD154FE-2BE3-4F6D-9123-291E24E63D2C}" destId="{9DD5E9EE-15F6-434A-BC05-DB9DF6C358DE}" srcOrd="0" destOrd="0" presId="urn:microsoft.com/office/officeart/2005/8/layout/list1"/>
    <dgm:cxn modelId="{6957BE71-89F7-474C-9DBC-B05C2C9FAD8D}" srcId="{600F72D0-67B3-40FD-9383-B79DBCBA8D42}" destId="{D53CD778-59AF-48AB-8E76-1B632D603A1E}" srcOrd="0" destOrd="0" parTransId="{7B747431-91F0-4066-9A76-83222CFA4729}" sibTransId="{278E4981-DEFA-426C-A1EC-7B8225C17F10}"/>
    <dgm:cxn modelId="{A1E7CF89-75DA-4EBE-8C23-D782725874CD}" type="presOf" srcId="{8C1D9BF5-2120-46E7-A35E-1CBD86860A85}" destId="{A5F19169-783C-4B65-AE53-345E6131C883}" srcOrd="1" destOrd="0" presId="urn:microsoft.com/office/officeart/2005/8/layout/list1"/>
    <dgm:cxn modelId="{585ABDC3-F70E-49F8-93BB-79742895A161}" type="presOf" srcId="{3E2ACACB-09F5-4B74-8980-A3F7F55BC9CB}" destId="{F6EEC66B-0308-42F2-8E0B-2B564440B431}" srcOrd="0" destOrd="0" presId="urn:microsoft.com/office/officeart/2005/8/layout/list1"/>
    <dgm:cxn modelId="{C3FA8CD3-EBC9-474E-8EEB-ABFEE75C52B1}" srcId="{600F72D0-67B3-40FD-9383-B79DBCBA8D42}" destId="{8C1D9BF5-2120-46E7-A35E-1CBD86860A85}" srcOrd="2" destOrd="0" parTransId="{C9350301-0D08-4E93-BC02-F893E8F6D24C}" sibTransId="{A948DF9A-6A42-41B2-99AB-5B3C878D314D}"/>
    <dgm:cxn modelId="{E747F4D4-7F32-4C5E-864A-81092FFAB867}" srcId="{600F72D0-67B3-40FD-9383-B79DBCBA8D42}" destId="{CCD154FE-2BE3-4F6D-9123-291E24E63D2C}" srcOrd="1" destOrd="0" parTransId="{959A0BDA-D223-45CD-B3A5-128C49D2C6DA}" sibTransId="{97F759E3-AF1C-4825-9E6E-1F6BFB680208}"/>
    <dgm:cxn modelId="{5F75D9DF-B60B-4CBA-8DE9-C73A57A45684}" type="presOf" srcId="{8C1D9BF5-2120-46E7-A35E-1CBD86860A85}" destId="{5B0DCBE7-F4DF-4B93-9D8B-43DF9A2D954D}" srcOrd="0" destOrd="0" presId="urn:microsoft.com/office/officeart/2005/8/layout/list1"/>
    <dgm:cxn modelId="{14B5C7F0-F842-4908-8E86-3A2C3759FB2B}" srcId="{600F72D0-67B3-40FD-9383-B79DBCBA8D42}" destId="{3E2ACACB-09F5-4B74-8980-A3F7F55BC9CB}" srcOrd="3" destOrd="0" parTransId="{C4F4E389-16DA-43D7-AC7C-35501C759DD6}" sibTransId="{50CFE1A8-D75F-47EA-AB05-A1E40E792B01}"/>
    <dgm:cxn modelId="{EA163311-A915-402F-AA9C-BEC054D293AC}" type="presParOf" srcId="{6D48D756-5BA8-4867-8F49-7C314F999C0A}" destId="{2CDCC4BF-D07A-49F7-8CEC-9CA425506605}" srcOrd="0" destOrd="0" presId="urn:microsoft.com/office/officeart/2005/8/layout/list1"/>
    <dgm:cxn modelId="{AF849704-99F3-4501-BCA9-42A19DD9608D}" type="presParOf" srcId="{2CDCC4BF-D07A-49F7-8CEC-9CA425506605}" destId="{D38DC91F-490A-4185-8AAC-572F5C3078B5}" srcOrd="0" destOrd="0" presId="urn:microsoft.com/office/officeart/2005/8/layout/list1"/>
    <dgm:cxn modelId="{4D5838C1-6981-456C-8A5A-8F1F24B84927}" type="presParOf" srcId="{2CDCC4BF-D07A-49F7-8CEC-9CA425506605}" destId="{5BBBB4F9-38C2-4386-AC5A-C64BAA6E6592}" srcOrd="1" destOrd="0" presId="urn:microsoft.com/office/officeart/2005/8/layout/list1"/>
    <dgm:cxn modelId="{F8EDB97C-B9E7-4BA4-BCC9-C266F5162CC5}" type="presParOf" srcId="{6D48D756-5BA8-4867-8F49-7C314F999C0A}" destId="{58ED2272-BC4A-4679-83D8-07AB413C3FE3}" srcOrd="1" destOrd="0" presId="urn:microsoft.com/office/officeart/2005/8/layout/list1"/>
    <dgm:cxn modelId="{8D9E3557-1605-408B-B26D-E1824A1610FE}" type="presParOf" srcId="{6D48D756-5BA8-4867-8F49-7C314F999C0A}" destId="{8AC2BBDA-65E9-4F13-8F63-6173813F0B77}" srcOrd="2" destOrd="0" presId="urn:microsoft.com/office/officeart/2005/8/layout/list1"/>
    <dgm:cxn modelId="{FADE56E6-2672-4979-8B2D-4C3848C6E179}" type="presParOf" srcId="{6D48D756-5BA8-4867-8F49-7C314F999C0A}" destId="{77554600-D9CF-4DE2-B8ED-AF84A490BF60}" srcOrd="3" destOrd="0" presId="urn:microsoft.com/office/officeart/2005/8/layout/list1"/>
    <dgm:cxn modelId="{15468761-413A-4092-B312-4E2D49A8D7F2}" type="presParOf" srcId="{6D48D756-5BA8-4867-8F49-7C314F999C0A}" destId="{2F2068EB-A56A-47E4-9F1E-8F74A4F5FBD9}" srcOrd="4" destOrd="0" presId="urn:microsoft.com/office/officeart/2005/8/layout/list1"/>
    <dgm:cxn modelId="{F0B9B57E-B920-4BEC-9308-8F24FFAF4957}" type="presParOf" srcId="{2F2068EB-A56A-47E4-9F1E-8F74A4F5FBD9}" destId="{9DD5E9EE-15F6-434A-BC05-DB9DF6C358DE}" srcOrd="0" destOrd="0" presId="urn:microsoft.com/office/officeart/2005/8/layout/list1"/>
    <dgm:cxn modelId="{79F9C94B-CA1B-47EE-8308-5BE04A0BA9C1}" type="presParOf" srcId="{2F2068EB-A56A-47E4-9F1E-8F74A4F5FBD9}" destId="{53B79F9E-52A8-40D6-98A5-A0E75FD94587}" srcOrd="1" destOrd="0" presId="urn:microsoft.com/office/officeart/2005/8/layout/list1"/>
    <dgm:cxn modelId="{22C7430F-45BA-4B4B-B191-B7D7C3BCFA69}" type="presParOf" srcId="{6D48D756-5BA8-4867-8F49-7C314F999C0A}" destId="{9C4FA4D6-FE1A-45F2-8252-97A029E910D0}" srcOrd="5" destOrd="0" presId="urn:microsoft.com/office/officeart/2005/8/layout/list1"/>
    <dgm:cxn modelId="{00977473-8CC8-405B-9B33-FB61F62824A0}" type="presParOf" srcId="{6D48D756-5BA8-4867-8F49-7C314F999C0A}" destId="{B5265391-DDBD-4474-8C34-04F3AA2FB5E3}" srcOrd="6" destOrd="0" presId="urn:microsoft.com/office/officeart/2005/8/layout/list1"/>
    <dgm:cxn modelId="{CF102E7C-27CE-4896-B0D5-8BAB93970141}" type="presParOf" srcId="{6D48D756-5BA8-4867-8F49-7C314F999C0A}" destId="{EF4EB569-3141-4089-B27E-29B836FE1838}" srcOrd="7" destOrd="0" presId="urn:microsoft.com/office/officeart/2005/8/layout/list1"/>
    <dgm:cxn modelId="{2EE391FD-83A6-419C-9CA2-0FA609CBFBF7}" type="presParOf" srcId="{6D48D756-5BA8-4867-8F49-7C314F999C0A}" destId="{8EB4CE27-561C-4A2C-9D45-BB3F92C01ABC}" srcOrd="8" destOrd="0" presId="urn:microsoft.com/office/officeart/2005/8/layout/list1"/>
    <dgm:cxn modelId="{277F00B0-BE12-467C-9D57-127FF1FB7F3A}" type="presParOf" srcId="{8EB4CE27-561C-4A2C-9D45-BB3F92C01ABC}" destId="{5B0DCBE7-F4DF-4B93-9D8B-43DF9A2D954D}" srcOrd="0" destOrd="0" presId="urn:microsoft.com/office/officeart/2005/8/layout/list1"/>
    <dgm:cxn modelId="{EFA7F330-426F-465C-87F1-59B9B1977C5F}" type="presParOf" srcId="{8EB4CE27-561C-4A2C-9D45-BB3F92C01ABC}" destId="{A5F19169-783C-4B65-AE53-345E6131C883}" srcOrd="1" destOrd="0" presId="urn:microsoft.com/office/officeart/2005/8/layout/list1"/>
    <dgm:cxn modelId="{9F1AF2C5-B5D4-4EC9-8089-FD66DC2F7A14}" type="presParOf" srcId="{6D48D756-5BA8-4867-8F49-7C314F999C0A}" destId="{7837D3FC-1ADE-42E2-8742-9B35596BBC13}" srcOrd="9" destOrd="0" presId="urn:microsoft.com/office/officeart/2005/8/layout/list1"/>
    <dgm:cxn modelId="{A715C9D7-5E08-47D8-9CD3-D0DA047E6460}" type="presParOf" srcId="{6D48D756-5BA8-4867-8F49-7C314F999C0A}" destId="{03CD26B1-2116-49B0-A3DE-C2F5460DC5BE}" srcOrd="10" destOrd="0" presId="urn:microsoft.com/office/officeart/2005/8/layout/list1"/>
    <dgm:cxn modelId="{9FAD89D9-C556-4BB4-849F-200441A0B9CE}" type="presParOf" srcId="{6D48D756-5BA8-4867-8F49-7C314F999C0A}" destId="{5BAD6E32-4933-4DA9-8F5F-BA528B8C3418}" srcOrd="11" destOrd="0" presId="urn:microsoft.com/office/officeart/2005/8/layout/list1"/>
    <dgm:cxn modelId="{968668CA-7D45-4EFF-BA1E-32BD2C2096AF}" type="presParOf" srcId="{6D48D756-5BA8-4867-8F49-7C314F999C0A}" destId="{25C56174-B077-41FF-AB32-C16D4439317A}" srcOrd="12" destOrd="0" presId="urn:microsoft.com/office/officeart/2005/8/layout/list1"/>
    <dgm:cxn modelId="{BAA8EED8-1E86-4E5C-A24D-4E6A126A5506}" type="presParOf" srcId="{25C56174-B077-41FF-AB32-C16D4439317A}" destId="{F6EEC66B-0308-42F2-8E0B-2B564440B431}" srcOrd="0" destOrd="0" presId="urn:microsoft.com/office/officeart/2005/8/layout/list1"/>
    <dgm:cxn modelId="{82E90EDC-778E-490E-986D-0A710C7CAC30}" type="presParOf" srcId="{25C56174-B077-41FF-AB32-C16D4439317A}" destId="{5DB640CA-258E-40B9-A2EE-4D692DB24A26}" srcOrd="1" destOrd="0" presId="urn:microsoft.com/office/officeart/2005/8/layout/list1"/>
    <dgm:cxn modelId="{DFC7095E-995B-4EFC-89F1-75041598FC31}" type="presParOf" srcId="{6D48D756-5BA8-4867-8F49-7C314F999C0A}" destId="{E589CE2B-B78B-44CC-8048-43D75FC14595}" srcOrd="13" destOrd="0" presId="urn:microsoft.com/office/officeart/2005/8/layout/list1"/>
    <dgm:cxn modelId="{A8DE91B6-0F04-4DE8-B99F-58651704DE98}" type="presParOf" srcId="{6D48D756-5BA8-4867-8F49-7C314F999C0A}" destId="{C91A8A1F-EC85-47FE-8033-59C89A5D7864}" srcOrd="14" destOrd="0" presId="urn:microsoft.com/office/officeart/2005/8/layout/list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BF73E85-4381-45FC-AA94-7F20F01CF51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BA799B9-253C-414F-B81E-6C30E2FBA0C3}" type="pres">
      <dgm:prSet presAssocID="{BBF73E85-4381-45FC-AA94-7F20F01CF514}" presName="vert0" presStyleCnt="0">
        <dgm:presLayoutVars>
          <dgm:dir/>
          <dgm:animOne val="branch"/>
          <dgm:animLvl val="lvl"/>
        </dgm:presLayoutVars>
      </dgm:prSet>
      <dgm:spPr/>
    </dgm:pt>
  </dgm:ptLst>
  <dgm:cxnLst>
    <dgm:cxn modelId="{9560A88F-06A8-4910-8C1D-CD5EC87AE453}" type="presOf" srcId="{BBF73E85-4381-45FC-AA94-7F20F01CF514}" destId="{6BA799B9-253C-414F-B81E-6C30E2FBA0C3}" srcOrd="0"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3EFD3D1-5362-4F10-9E72-D6099B85F909}" type="doc">
      <dgm:prSet loTypeId="urn:microsoft.com/office/officeart/2005/8/layout/hList7" loCatId="list" qsTypeId="urn:microsoft.com/office/officeart/2005/8/quickstyle/simple2" qsCatId="simple" csTypeId="urn:microsoft.com/office/officeart/2005/8/colors/colorful4" csCatId="colorful" phldr="1"/>
      <dgm:spPr/>
      <dgm:t>
        <a:bodyPr/>
        <a:lstStyle/>
        <a:p>
          <a:endParaRPr lang="en-GB"/>
        </a:p>
      </dgm:t>
    </dgm:pt>
    <dgm:pt modelId="{9B2B2A05-DC1F-4BE8-8B86-7745163D2C62}">
      <dgm:prSet phldrT="[Text]" custT="1"/>
      <dgm:spPr/>
      <dgm:t>
        <a:bodyPr/>
        <a:lstStyle/>
        <a:p>
          <a:r>
            <a:rPr lang="en-GB" sz="2000" b="1" i="0" u="none" strike="noStrike" baseline="0" dirty="0">
              <a:latin typeface="Open Sans" panose="020B0606030504020204" pitchFamily="34" charset="0"/>
              <a:ea typeface="Open Sans" panose="020B0606030504020204" pitchFamily="34" charset="0"/>
              <a:cs typeface="Open Sans" panose="020B0606030504020204" pitchFamily="34" charset="0"/>
            </a:rPr>
            <a:t>LACK OF UNIFORM QUALITY STANDARDS AND REGULATIONS</a:t>
          </a:r>
          <a:endParaRPr lang="en-GB" sz="2000" b="1" dirty="0">
            <a:latin typeface="Open Sans" panose="020B0606030504020204" pitchFamily="34" charset="0"/>
            <a:ea typeface="Open Sans" panose="020B0606030504020204" pitchFamily="34" charset="0"/>
            <a:cs typeface="Open Sans" panose="020B0606030504020204" pitchFamily="34" charset="0"/>
          </a:endParaRPr>
        </a:p>
      </dgm:t>
    </dgm:pt>
    <dgm:pt modelId="{B6325C1B-3B41-4010-B879-43EA4781D1AC}" type="parTrans" cxnId="{03EAA418-436E-4661-9A29-80FD046A2EEF}">
      <dgm:prSet/>
      <dgm:spPr/>
      <dgm:t>
        <a:bodyPr/>
        <a:lstStyle/>
        <a:p>
          <a:endParaRPr lang="en-GB"/>
        </a:p>
      </dgm:t>
    </dgm:pt>
    <dgm:pt modelId="{C223F81E-1E08-4530-8BBC-9D4D3E452C6F}" type="sibTrans" cxnId="{03EAA418-436E-4661-9A29-80FD046A2EEF}">
      <dgm:prSet/>
      <dgm:spPr/>
      <dgm:t>
        <a:bodyPr/>
        <a:lstStyle/>
        <a:p>
          <a:endParaRPr lang="en-GB"/>
        </a:p>
      </dgm:t>
    </dgm:pt>
    <dgm:pt modelId="{0158D67D-0A3E-46C5-9F5F-C679DC106A62}">
      <dgm:prSet custT="1"/>
      <dgm:spPr/>
      <dgm:t>
        <a:bodyPr/>
        <a:lstStyle/>
        <a:p>
          <a:r>
            <a:rPr lang="en-GB" sz="2000" b="1" i="0" u="none" strike="noStrike" baseline="0" dirty="0">
              <a:latin typeface="Open Sans" panose="020B0606030504020204" pitchFamily="34" charset="0"/>
              <a:ea typeface="Open Sans" panose="020B0606030504020204" pitchFamily="34" charset="0"/>
              <a:cs typeface="Open Sans" panose="020B0606030504020204" pitchFamily="34" charset="0"/>
            </a:rPr>
            <a:t>UNEQUAL AVAILABILITY AND ACCESSIBILITY OF ECI</a:t>
          </a:r>
        </a:p>
      </dgm:t>
    </dgm:pt>
    <dgm:pt modelId="{D6625E91-33BD-4373-B58C-691BF4562019}" type="parTrans" cxnId="{66A74BD4-449A-4B48-8AD9-1381277E39B5}">
      <dgm:prSet/>
      <dgm:spPr/>
      <dgm:t>
        <a:bodyPr/>
        <a:lstStyle/>
        <a:p>
          <a:endParaRPr lang="en-GB"/>
        </a:p>
      </dgm:t>
    </dgm:pt>
    <dgm:pt modelId="{B37F3823-C7FD-4D02-8FB3-47DE8277BBD7}" type="sibTrans" cxnId="{66A74BD4-449A-4B48-8AD9-1381277E39B5}">
      <dgm:prSet/>
      <dgm:spPr/>
      <dgm:t>
        <a:bodyPr/>
        <a:lstStyle/>
        <a:p>
          <a:endParaRPr lang="en-GB"/>
        </a:p>
      </dgm:t>
    </dgm:pt>
    <dgm:pt modelId="{A5AE0B25-8596-440D-818F-9F1BD3C52919}">
      <dgm:prSet custT="1"/>
      <dgm:spPr/>
      <dgm:t>
        <a:bodyPr/>
        <a:lstStyle/>
        <a:p>
          <a:r>
            <a:rPr lang="en-GB" sz="2000" b="1" i="0" u="none" strike="noStrike" baseline="0" dirty="0">
              <a:latin typeface="Open Sans" panose="020B0606030504020204" pitchFamily="34" charset="0"/>
              <a:ea typeface="Open Sans" panose="020B0606030504020204" pitchFamily="34" charset="0"/>
              <a:cs typeface="Open Sans" panose="020B0606030504020204" pitchFamily="34" charset="0"/>
            </a:rPr>
            <a:t>DELAYED RESPONSE TO CHILDREN</a:t>
          </a:r>
        </a:p>
      </dgm:t>
    </dgm:pt>
    <dgm:pt modelId="{1C804F54-10E0-4FE2-AF06-E638C1395381}" type="parTrans" cxnId="{2B79B45C-8C1F-4381-84D5-54C1B23556E5}">
      <dgm:prSet/>
      <dgm:spPr/>
      <dgm:t>
        <a:bodyPr/>
        <a:lstStyle/>
        <a:p>
          <a:endParaRPr lang="en-GB"/>
        </a:p>
      </dgm:t>
    </dgm:pt>
    <dgm:pt modelId="{621DBC2D-F1B7-4E91-BA64-87A7775D427A}" type="sibTrans" cxnId="{2B79B45C-8C1F-4381-84D5-54C1B23556E5}">
      <dgm:prSet/>
      <dgm:spPr/>
      <dgm:t>
        <a:bodyPr/>
        <a:lstStyle/>
        <a:p>
          <a:endParaRPr lang="en-GB"/>
        </a:p>
      </dgm:t>
    </dgm:pt>
    <dgm:pt modelId="{96AA3EB8-8A68-49F1-8519-1FB822762D5B}">
      <dgm:prSet custT="1"/>
      <dgm:spPr/>
      <dgm:t>
        <a:bodyPr/>
        <a:lstStyle/>
        <a:p>
          <a:r>
            <a:rPr lang="en-GB" sz="2000" b="1" i="0" u="none" strike="noStrike" baseline="0" dirty="0">
              <a:latin typeface="Open Sans" panose="020B0606030504020204" pitchFamily="34" charset="0"/>
              <a:ea typeface="Open Sans" panose="020B0606030504020204" pitchFamily="34" charset="0"/>
              <a:cs typeface="Open Sans" panose="020B0606030504020204" pitchFamily="34" charset="0"/>
            </a:rPr>
            <a:t>UNDERDEVELOPED SCREENING AND REFERRAL SYSTEM</a:t>
          </a:r>
        </a:p>
      </dgm:t>
    </dgm:pt>
    <dgm:pt modelId="{6F046EDA-3E31-46DA-B595-BE6F5B699A95}" type="parTrans" cxnId="{49A3F1F7-3711-47FE-9FA8-6D9806B6C01C}">
      <dgm:prSet/>
      <dgm:spPr/>
      <dgm:t>
        <a:bodyPr/>
        <a:lstStyle/>
        <a:p>
          <a:endParaRPr lang="en-GB"/>
        </a:p>
      </dgm:t>
    </dgm:pt>
    <dgm:pt modelId="{94195E7F-A62A-4E85-8937-8587AF73D436}" type="sibTrans" cxnId="{49A3F1F7-3711-47FE-9FA8-6D9806B6C01C}">
      <dgm:prSet/>
      <dgm:spPr/>
      <dgm:t>
        <a:bodyPr/>
        <a:lstStyle/>
        <a:p>
          <a:endParaRPr lang="en-GB"/>
        </a:p>
      </dgm:t>
    </dgm:pt>
    <dgm:pt modelId="{A0DF92BE-9ABE-41B3-98C7-FA29CB3AA203}">
      <dgm:prSet custT="1"/>
      <dgm:spPr/>
      <dgm:t>
        <a:bodyPr/>
        <a:lstStyle/>
        <a:p>
          <a:r>
            <a:rPr lang="en-GB" sz="2000" b="1" i="0" u="none" strike="noStrike" baseline="0" dirty="0">
              <a:latin typeface="Open Sans" panose="020B0606030504020204" pitchFamily="34" charset="0"/>
              <a:ea typeface="Open Sans" panose="020B0606030504020204" pitchFamily="34" charset="0"/>
              <a:cs typeface="Open Sans" panose="020B0606030504020204" pitchFamily="34" charset="0"/>
            </a:rPr>
            <a:t>LACK OF COMMON PROCEDURES TO INVOLVE FAMILIES</a:t>
          </a:r>
        </a:p>
      </dgm:t>
    </dgm:pt>
    <dgm:pt modelId="{30121995-095F-46CA-803C-435E6351E2E5}" type="parTrans" cxnId="{67DCBA74-C781-4580-ABAB-3456B3404B76}">
      <dgm:prSet/>
      <dgm:spPr/>
      <dgm:t>
        <a:bodyPr/>
        <a:lstStyle/>
        <a:p>
          <a:endParaRPr lang="en-GB"/>
        </a:p>
      </dgm:t>
    </dgm:pt>
    <dgm:pt modelId="{A9540786-21F2-4F6A-B932-37B4EAD163A0}" type="sibTrans" cxnId="{67DCBA74-C781-4580-ABAB-3456B3404B76}">
      <dgm:prSet/>
      <dgm:spPr/>
      <dgm:t>
        <a:bodyPr/>
        <a:lstStyle/>
        <a:p>
          <a:endParaRPr lang="en-GB"/>
        </a:p>
      </dgm:t>
    </dgm:pt>
    <dgm:pt modelId="{21FE98A2-5760-4F6C-BA09-ED7EA67C1CA8}">
      <dgm:prSet custT="1"/>
      <dgm:spPr/>
      <dgm:t>
        <a:bodyPr/>
        <a:lstStyle/>
        <a:p>
          <a:r>
            <a:rPr lang="en-GB" sz="2000" b="1" i="0" u="none" strike="noStrike" baseline="0" dirty="0">
              <a:latin typeface="Open Sans" panose="020B0606030504020204" pitchFamily="34" charset="0"/>
              <a:ea typeface="Open Sans" panose="020B0606030504020204" pitchFamily="34" charset="0"/>
              <a:cs typeface="Open Sans" panose="020B0606030504020204" pitchFamily="34" charset="0"/>
            </a:rPr>
            <a:t>LACK OF COORDINATION</a:t>
          </a:r>
        </a:p>
      </dgm:t>
    </dgm:pt>
    <dgm:pt modelId="{C8787BB7-81C2-4D79-9823-56A29A828F01}" type="parTrans" cxnId="{94FB8301-3A34-4DF3-B7E6-7D4A05BA737D}">
      <dgm:prSet/>
      <dgm:spPr/>
      <dgm:t>
        <a:bodyPr/>
        <a:lstStyle/>
        <a:p>
          <a:endParaRPr lang="en-GB"/>
        </a:p>
      </dgm:t>
    </dgm:pt>
    <dgm:pt modelId="{6F31C51E-167A-41B7-8B59-57AF4210D93F}" type="sibTrans" cxnId="{94FB8301-3A34-4DF3-B7E6-7D4A05BA737D}">
      <dgm:prSet/>
      <dgm:spPr/>
      <dgm:t>
        <a:bodyPr/>
        <a:lstStyle/>
        <a:p>
          <a:endParaRPr lang="en-GB"/>
        </a:p>
      </dgm:t>
    </dgm:pt>
    <dgm:pt modelId="{FC617080-9F16-446C-BD10-E7E11E7852A9}">
      <dgm:prSet custT="1"/>
      <dgm:spPr/>
      <dgm:t>
        <a:bodyPr/>
        <a:lstStyle/>
        <a:p>
          <a:r>
            <a:rPr lang="en-GB" sz="2000" b="1" i="0" u="none" strike="noStrike" baseline="0" dirty="0">
              <a:latin typeface="Open Sans" panose="020B0606030504020204" pitchFamily="34" charset="0"/>
              <a:ea typeface="Open Sans" panose="020B0606030504020204" pitchFamily="34" charset="0"/>
              <a:cs typeface="Open Sans" panose="020B0606030504020204" pitchFamily="34" charset="0"/>
            </a:rPr>
            <a:t>MEDICAL APPROACH</a:t>
          </a:r>
          <a:endParaRPr lang="el-GR" sz="2000" b="1" dirty="0">
            <a:latin typeface="Open Sans" panose="020B0606030504020204" pitchFamily="34" charset="0"/>
            <a:ea typeface="Open Sans" panose="020B0606030504020204" pitchFamily="34" charset="0"/>
            <a:cs typeface="Open Sans" panose="020B0606030504020204" pitchFamily="34" charset="0"/>
          </a:endParaRPr>
        </a:p>
      </dgm:t>
    </dgm:pt>
    <dgm:pt modelId="{ADC5A018-D0EA-4EE1-98E4-95CF01E54858}" type="parTrans" cxnId="{C475EF89-24E1-4826-964A-6B9EFEC72F9E}">
      <dgm:prSet/>
      <dgm:spPr/>
      <dgm:t>
        <a:bodyPr/>
        <a:lstStyle/>
        <a:p>
          <a:endParaRPr lang="en-GB"/>
        </a:p>
      </dgm:t>
    </dgm:pt>
    <dgm:pt modelId="{3990B548-FE31-412A-B731-7A5794A9EE5F}" type="sibTrans" cxnId="{C475EF89-24E1-4826-964A-6B9EFEC72F9E}">
      <dgm:prSet/>
      <dgm:spPr/>
      <dgm:t>
        <a:bodyPr/>
        <a:lstStyle/>
        <a:p>
          <a:endParaRPr lang="en-GB"/>
        </a:p>
      </dgm:t>
    </dgm:pt>
    <dgm:pt modelId="{B70746C2-2943-425B-872D-1CFB2E188092}" type="pres">
      <dgm:prSet presAssocID="{E3EFD3D1-5362-4F10-9E72-D6099B85F909}" presName="Name0" presStyleCnt="0">
        <dgm:presLayoutVars>
          <dgm:dir/>
          <dgm:resizeHandles val="exact"/>
        </dgm:presLayoutVars>
      </dgm:prSet>
      <dgm:spPr/>
    </dgm:pt>
    <dgm:pt modelId="{B04B2CDD-93FD-45CC-B216-159486F7AD5B}" type="pres">
      <dgm:prSet presAssocID="{E3EFD3D1-5362-4F10-9E72-D6099B85F909}" presName="fgShape" presStyleLbl="fgShp" presStyleIdx="0" presStyleCnt="1"/>
      <dgm:spPr/>
    </dgm:pt>
    <dgm:pt modelId="{FAFCBDC7-F824-416E-9613-8A80589B2946}" type="pres">
      <dgm:prSet presAssocID="{E3EFD3D1-5362-4F10-9E72-D6099B85F909}" presName="linComp" presStyleCnt="0"/>
      <dgm:spPr/>
    </dgm:pt>
    <dgm:pt modelId="{C679EB04-D5BC-4E78-B7C7-A3DDF74404DF}" type="pres">
      <dgm:prSet presAssocID="{9B2B2A05-DC1F-4BE8-8B86-7745163D2C62}" presName="compNode" presStyleCnt="0"/>
      <dgm:spPr/>
    </dgm:pt>
    <dgm:pt modelId="{24160CB1-6E13-47A1-9A08-867CF4429DD4}" type="pres">
      <dgm:prSet presAssocID="{9B2B2A05-DC1F-4BE8-8B86-7745163D2C62}" presName="bkgdShape" presStyleLbl="node1" presStyleIdx="0" presStyleCnt="7"/>
      <dgm:spPr/>
    </dgm:pt>
    <dgm:pt modelId="{13260F2D-12B9-4D43-A008-146CD29605CE}" type="pres">
      <dgm:prSet presAssocID="{9B2B2A05-DC1F-4BE8-8B86-7745163D2C62}" presName="nodeTx" presStyleLbl="node1" presStyleIdx="0" presStyleCnt="7">
        <dgm:presLayoutVars>
          <dgm:bulletEnabled val="1"/>
        </dgm:presLayoutVars>
      </dgm:prSet>
      <dgm:spPr/>
    </dgm:pt>
    <dgm:pt modelId="{D36CA67D-3D24-47D5-9615-496D7C3F83B4}" type="pres">
      <dgm:prSet presAssocID="{9B2B2A05-DC1F-4BE8-8B86-7745163D2C62}" presName="invisiNode" presStyleLbl="node1" presStyleIdx="0" presStyleCnt="7"/>
      <dgm:spPr/>
    </dgm:pt>
    <dgm:pt modelId="{5624ED9D-55AB-45F3-841A-F2F202835B02}" type="pres">
      <dgm:prSet presAssocID="{9B2B2A05-DC1F-4BE8-8B86-7745163D2C62}" presName="imagNode" presStyleLbl="fgImgPlace1" presStyleIdx="0" presStyleCnt="7"/>
      <dgm:spPr>
        <a:blipFill>
          <a:blip xmlns:r="http://schemas.openxmlformats.org/officeDocument/2006/relationships" r:embed="rId1">
            <a:extLst>
              <a:ext uri="{96DAC541-7B7A-43D3-8B79-37D633B846F1}">
                <asvg:svgBlip xmlns:asvg="http://schemas.microsoft.com/office/drawing/2016/SVG/main" r:embed="rId2"/>
              </a:ext>
            </a:extLst>
          </a:blip>
          <a:srcRect/>
          <a:stretch>
            <a:fillRect l="-18000" r="-18000"/>
          </a:stretch>
        </a:blipFill>
      </dgm:spPr>
      <dgm:extLst>
        <a:ext uri="{E40237B7-FDA0-4F09-8148-C483321AD2D9}">
          <dgm14:cNvPr xmlns:dgm14="http://schemas.microsoft.com/office/drawing/2010/diagram" id="0" name="" descr="Court with solid fill"/>
        </a:ext>
      </dgm:extLst>
    </dgm:pt>
    <dgm:pt modelId="{4BE34BC0-2E36-4D51-80E5-4440FFAA1873}" type="pres">
      <dgm:prSet presAssocID="{C223F81E-1E08-4530-8BBC-9D4D3E452C6F}" presName="sibTrans" presStyleLbl="sibTrans2D1" presStyleIdx="0" presStyleCnt="0"/>
      <dgm:spPr/>
    </dgm:pt>
    <dgm:pt modelId="{AEC1E0E8-2972-42C3-B69F-1BE97022C025}" type="pres">
      <dgm:prSet presAssocID="{0158D67D-0A3E-46C5-9F5F-C679DC106A62}" presName="compNode" presStyleCnt="0"/>
      <dgm:spPr/>
    </dgm:pt>
    <dgm:pt modelId="{3C49FF65-F167-4E9D-A58A-2D84E347274E}" type="pres">
      <dgm:prSet presAssocID="{0158D67D-0A3E-46C5-9F5F-C679DC106A62}" presName="bkgdShape" presStyleLbl="node1" presStyleIdx="1" presStyleCnt="7"/>
      <dgm:spPr/>
    </dgm:pt>
    <dgm:pt modelId="{BADB42DA-F156-49F1-9326-5779F817DD43}" type="pres">
      <dgm:prSet presAssocID="{0158D67D-0A3E-46C5-9F5F-C679DC106A62}" presName="nodeTx" presStyleLbl="node1" presStyleIdx="1" presStyleCnt="7">
        <dgm:presLayoutVars>
          <dgm:bulletEnabled val="1"/>
        </dgm:presLayoutVars>
      </dgm:prSet>
      <dgm:spPr/>
    </dgm:pt>
    <dgm:pt modelId="{AD1D4D97-B03F-4F01-B998-8815CCFA43EC}" type="pres">
      <dgm:prSet presAssocID="{0158D67D-0A3E-46C5-9F5F-C679DC106A62}" presName="invisiNode" presStyleLbl="node1" presStyleIdx="1" presStyleCnt="7"/>
      <dgm:spPr/>
    </dgm:pt>
    <dgm:pt modelId="{E467D3E9-28CB-4824-84D1-532E501C3381}" type="pres">
      <dgm:prSet presAssocID="{0158D67D-0A3E-46C5-9F5F-C679DC106A62}" presName="imagNode" presStyleLbl="fgImgPlace1" presStyleIdx="1" presStyleCnt="7"/>
      <dgm:spPr>
        <a:blipFill>
          <a:blip xmlns:r="http://schemas.openxmlformats.org/officeDocument/2006/relationships" r:embed="rId3">
            <a:extLst>
              <a:ext uri="{96DAC541-7B7A-43D3-8B79-37D633B846F1}">
                <asvg:svgBlip xmlns:asvg="http://schemas.microsoft.com/office/drawing/2016/SVG/main" r:embed="rId4"/>
              </a:ext>
            </a:extLst>
          </a:blip>
          <a:srcRect/>
          <a:stretch>
            <a:fillRect l="-18000" r="-18000"/>
          </a:stretch>
        </a:blipFill>
      </dgm:spPr>
      <dgm:extLst>
        <a:ext uri="{E40237B7-FDA0-4F09-8148-C483321AD2D9}">
          <dgm14:cNvPr xmlns:dgm14="http://schemas.microsoft.com/office/drawing/2010/diagram" id="0" name="" descr="Home1 outline"/>
        </a:ext>
      </dgm:extLst>
    </dgm:pt>
    <dgm:pt modelId="{5A5FA4F5-6369-4506-BA1C-1254DC1F481C}" type="pres">
      <dgm:prSet presAssocID="{B37F3823-C7FD-4D02-8FB3-47DE8277BBD7}" presName="sibTrans" presStyleLbl="sibTrans2D1" presStyleIdx="0" presStyleCnt="0"/>
      <dgm:spPr/>
    </dgm:pt>
    <dgm:pt modelId="{FE45B888-2B72-4228-AB3E-9F70EE521486}" type="pres">
      <dgm:prSet presAssocID="{A5AE0B25-8596-440D-818F-9F1BD3C52919}" presName="compNode" presStyleCnt="0"/>
      <dgm:spPr/>
    </dgm:pt>
    <dgm:pt modelId="{7061D811-BDEE-4D16-927D-C06536261D23}" type="pres">
      <dgm:prSet presAssocID="{A5AE0B25-8596-440D-818F-9F1BD3C52919}" presName="bkgdShape" presStyleLbl="node1" presStyleIdx="2" presStyleCnt="7"/>
      <dgm:spPr/>
    </dgm:pt>
    <dgm:pt modelId="{057C60DE-6567-4CDB-A256-A7015E8B2878}" type="pres">
      <dgm:prSet presAssocID="{A5AE0B25-8596-440D-818F-9F1BD3C52919}" presName="nodeTx" presStyleLbl="node1" presStyleIdx="2" presStyleCnt="7">
        <dgm:presLayoutVars>
          <dgm:bulletEnabled val="1"/>
        </dgm:presLayoutVars>
      </dgm:prSet>
      <dgm:spPr/>
    </dgm:pt>
    <dgm:pt modelId="{2E3328D0-C1D8-4B28-B783-57A648F451BD}" type="pres">
      <dgm:prSet presAssocID="{A5AE0B25-8596-440D-818F-9F1BD3C52919}" presName="invisiNode" presStyleLbl="node1" presStyleIdx="2" presStyleCnt="7"/>
      <dgm:spPr/>
    </dgm:pt>
    <dgm:pt modelId="{05A0159F-8D60-4A94-ABBE-4B4DE694AC7B}" type="pres">
      <dgm:prSet presAssocID="{A5AE0B25-8596-440D-818F-9F1BD3C52919}" presName="imagNode" presStyleLbl="fgImgPlace1" presStyleIdx="2" presStyleCnt="7"/>
      <dgm:spPr>
        <a:blipFill>
          <a:blip xmlns:r="http://schemas.openxmlformats.org/officeDocument/2006/relationships" r:embed="rId5">
            <a:extLst>
              <a:ext uri="{96DAC541-7B7A-43D3-8B79-37D633B846F1}">
                <asvg:svgBlip xmlns:asvg="http://schemas.microsoft.com/office/drawing/2016/SVG/main" r:embed="rId6"/>
              </a:ext>
            </a:extLst>
          </a:blip>
          <a:srcRect/>
          <a:stretch>
            <a:fillRect l="-18000" r="-18000"/>
          </a:stretch>
        </a:blipFill>
      </dgm:spPr>
      <dgm:extLst>
        <a:ext uri="{E40237B7-FDA0-4F09-8148-C483321AD2D9}">
          <dgm14:cNvPr xmlns:dgm14="http://schemas.microsoft.com/office/drawing/2010/diagram" id="0" name="" descr="Alarm clock with solid fill"/>
        </a:ext>
      </dgm:extLst>
    </dgm:pt>
    <dgm:pt modelId="{B401CB09-5E6D-43DC-B7A9-2328B9472751}" type="pres">
      <dgm:prSet presAssocID="{621DBC2D-F1B7-4E91-BA64-87A7775D427A}" presName="sibTrans" presStyleLbl="sibTrans2D1" presStyleIdx="0" presStyleCnt="0"/>
      <dgm:spPr/>
    </dgm:pt>
    <dgm:pt modelId="{31B147AA-62E3-4015-971C-7A25BE7499DC}" type="pres">
      <dgm:prSet presAssocID="{96AA3EB8-8A68-49F1-8519-1FB822762D5B}" presName="compNode" presStyleCnt="0"/>
      <dgm:spPr/>
    </dgm:pt>
    <dgm:pt modelId="{6F57651A-2B47-4359-89B2-B04C69C28D81}" type="pres">
      <dgm:prSet presAssocID="{96AA3EB8-8A68-49F1-8519-1FB822762D5B}" presName="bkgdShape" presStyleLbl="node1" presStyleIdx="3" presStyleCnt="7"/>
      <dgm:spPr/>
    </dgm:pt>
    <dgm:pt modelId="{781BDF55-CE14-453B-84DC-0054E92C647D}" type="pres">
      <dgm:prSet presAssocID="{96AA3EB8-8A68-49F1-8519-1FB822762D5B}" presName="nodeTx" presStyleLbl="node1" presStyleIdx="3" presStyleCnt="7">
        <dgm:presLayoutVars>
          <dgm:bulletEnabled val="1"/>
        </dgm:presLayoutVars>
      </dgm:prSet>
      <dgm:spPr/>
    </dgm:pt>
    <dgm:pt modelId="{2AB2553C-5BD9-4AF4-AB31-20CC880F27AF}" type="pres">
      <dgm:prSet presAssocID="{96AA3EB8-8A68-49F1-8519-1FB822762D5B}" presName="invisiNode" presStyleLbl="node1" presStyleIdx="3" presStyleCnt="7"/>
      <dgm:spPr/>
    </dgm:pt>
    <dgm:pt modelId="{83345161-AF90-4D89-9422-56E821598A0C}" type="pres">
      <dgm:prSet presAssocID="{96AA3EB8-8A68-49F1-8519-1FB822762D5B}" presName="imagNode" presStyleLbl="fgImgPlace1" presStyleIdx="3" presStyleCnt="7"/>
      <dgm:spPr>
        <a:blipFill>
          <a:blip xmlns:r="http://schemas.openxmlformats.org/officeDocument/2006/relationships" r:embed="rId7">
            <a:extLst>
              <a:ext uri="{96DAC541-7B7A-43D3-8B79-37D633B846F1}">
                <asvg:svgBlip xmlns:asvg="http://schemas.microsoft.com/office/drawing/2016/SVG/main" r:embed="rId8"/>
              </a:ext>
            </a:extLst>
          </a:blip>
          <a:srcRect/>
          <a:stretch>
            <a:fillRect l="-18000" r="-18000"/>
          </a:stretch>
        </a:blipFill>
      </dgm:spPr>
      <dgm:extLst>
        <a:ext uri="{E40237B7-FDA0-4F09-8148-C483321AD2D9}">
          <dgm14:cNvPr xmlns:dgm14="http://schemas.microsoft.com/office/drawing/2010/diagram" id="0" name="" descr="Monitor with solid fill"/>
        </a:ext>
      </dgm:extLst>
    </dgm:pt>
    <dgm:pt modelId="{37A2BC9A-BE2B-4A93-A058-9BBBB35DB1AA}" type="pres">
      <dgm:prSet presAssocID="{94195E7F-A62A-4E85-8937-8587AF73D436}" presName="sibTrans" presStyleLbl="sibTrans2D1" presStyleIdx="0" presStyleCnt="0"/>
      <dgm:spPr/>
    </dgm:pt>
    <dgm:pt modelId="{5BAAF443-F1A2-4AEA-A3DE-E12C0CEB4B75}" type="pres">
      <dgm:prSet presAssocID="{A0DF92BE-9ABE-41B3-98C7-FA29CB3AA203}" presName="compNode" presStyleCnt="0"/>
      <dgm:spPr/>
    </dgm:pt>
    <dgm:pt modelId="{0258CDF0-EC50-45CA-A9A6-80F5C1D488D0}" type="pres">
      <dgm:prSet presAssocID="{A0DF92BE-9ABE-41B3-98C7-FA29CB3AA203}" presName="bkgdShape" presStyleLbl="node1" presStyleIdx="4" presStyleCnt="7"/>
      <dgm:spPr/>
    </dgm:pt>
    <dgm:pt modelId="{461DEB38-67BB-4987-9BBA-E9F32F690AD7}" type="pres">
      <dgm:prSet presAssocID="{A0DF92BE-9ABE-41B3-98C7-FA29CB3AA203}" presName="nodeTx" presStyleLbl="node1" presStyleIdx="4" presStyleCnt="7">
        <dgm:presLayoutVars>
          <dgm:bulletEnabled val="1"/>
        </dgm:presLayoutVars>
      </dgm:prSet>
      <dgm:spPr/>
    </dgm:pt>
    <dgm:pt modelId="{C8D3CAA3-FD56-4E6D-909E-E649B491FF4C}" type="pres">
      <dgm:prSet presAssocID="{A0DF92BE-9ABE-41B3-98C7-FA29CB3AA203}" presName="invisiNode" presStyleLbl="node1" presStyleIdx="4" presStyleCnt="7"/>
      <dgm:spPr/>
    </dgm:pt>
    <dgm:pt modelId="{38EEA1AD-3C18-40B9-A3AC-67FF84B4EDBB}" type="pres">
      <dgm:prSet presAssocID="{A0DF92BE-9ABE-41B3-98C7-FA29CB3AA203}" presName="imagNode" presStyleLbl="fgImgPlac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18000" r="-18000"/>
          </a:stretch>
        </a:blipFill>
      </dgm:spPr>
      <dgm:extLst>
        <a:ext uri="{E40237B7-FDA0-4F09-8148-C483321AD2D9}">
          <dgm14:cNvPr xmlns:dgm14="http://schemas.microsoft.com/office/drawing/2010/diagram" id="0" name="" descr="Family with boy outline"/>
        </a:ext>
      </dgm:extLst>
    </dgm:pt>
    <dgm:pt modelId="{016F3E24-6DD0-46C6-A49F-43DF128907E2}" type="pres">
      <dgm:prSet presAssocID="{A9540786-21F2-4F6A-B932-37B4EAD163A0}" presName="sibTrans" presStyleLbl="sibTrans2D1" presStyleIdx="0" presStyleCnt="0"/>
      <dgm:spPr/>
    </dgm:pt>
    <dgm:pt modelId="{9CBBB6C4-7ABF-4176-A3B8-7480EFDD6969}" type="pres">
      <dgm:prSet presAssocID="{21FE98A2-5760-4F6C-BA09-ED7EA67C1CA8}" presName="compNode" presStyleCnt="0"/>
      <dgm:spPr/>
    </dgm:pt>
    <dgm:pt modelId="{FB52CE60-5EE6-4FFD-8763-E400C2B44AC9}" type="pres">
      <dgm:prSet presAssocID="{21FE98A2-5760-4F6C-BA09-ED7EA67C1CA8}" presName="bkgdShape" presStyleLbl="node1" presStyleIdx="5" presStyleCnt="7"/>
      <dgm:spPr/>
    </dgm:pt>
    <dgm:pt modelId="{C7869923-EC10-4B82-9EB6-9C1221D4C334}" type="pres">
      <dgm:prSet presAssocID="{21FE98A2-5760-4F6C-BA09-ED7EA67C1CA8}" presName="nodeTx" presStyleLbl="node1" presStyleIdx="5" presStyleCnt="7">
        <dgm:presLayoutVars>
          <dgm:bulletEnabled val="1"/>
        </dgm:presLayoutVars>
      </dgm:prSet>
      <dgm:spPr/>
    </dgm:pt>
    <dgm:pt modelId="{963881BD-E6BB-47BA-AB2B-3DC41DE61F13}" type="pres">
      <dgm:prSet presAssocID="{21FE98A2-5760-4F6C-BA09-ED7EA67C1CA8}" presName="invisiNode" presStyleLbl="node1" presStyleIdx="5" presStyleCnt="7"/>
      <dgm:spPr/>
    </dgm:pt>
    <dgm:pt modelId="{2B13AA2E-87D4-4FD7-8430-DDC7490A00B5}" type="pres">
      <dgm:prSet presAssocID="{21FE98A2-5760-4F6C-BA09-ED7EA67C1CA8}" presName="imagNode" presStyleLbl="fgImgPlac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l="-18000" r="-18000"/>
          </a:stretch>
        </a:blipFill>
      </dgm:spPr>
      <dgm:extLst>
        <a:ext uri="{E40237B7-FDA0-4F09-8148-C483321AD2D9}">
          <dgm14:cNvPr xmlns:dgm14="http://schemas.microsoft.com/office/drawing/2010/diagram" id="0" name="" descr="Network outline"/>
        </a:ext>
      </dgm:extLst>
    </dgm:pt>
    <dgm:pt modelId="{75D6FC08-024F-436C-AB36-E04C61805B82}" type="pres">
      <dgm:prSet presAssocID="{6F31C51E-167A-41B7-8B59-57AF4210D93F}" presName="sibTrans" presStyleLbl="sibTrans2D1" presStyleIdx="0" presStyleCnt="0"/>
      <dgm:spPr/>
    </dgm:pt>
    <dgm:pt modelId="{DC1BBBEB-8288-450E-9FED-3A7C3D859EAF}" type="pres">
      <dgm:prSet presAssocID="{FC617080-9F16-446C-BD10-E7E11E7852A9}" presName="compNode" presStyleCnt="0"/>
      <dgm:spPr/>
    </dgm:pt>
    <dgm:pt modelId="{9B4BB606-EAD5-4728-A4B4-F6A4C34099C4}" type="pres">
      <dgm:prSet presAssocID="{FC617080-9F16-446C-BD10-E7E11E7852A9}" presName="bkgdShape" presStyleLbl="node1" presStyleIdx="6" presStyleCnt="7" custLinFactNeighborX="1110" custLinFactNeighborY="-83"/>
      <dgm:spPr/>
    </dgm:pt>
    <dgm:pt modelId="{45F21E47-C220-45C0-BEB5-BEB4BF28D94D}" type="pres">
      <dgm:prSet presAssocID="{FC617080-9F16-446C-BD10-E7E11E7852A9}" presName="nodeTx" presStyleLbl="node1" presStyleIdx="6" presStyleCnt="7">
        <dgm:presLayoutVars>
          <dgm:bulletEnabled val="1"/>
        </dgm:presLayoutVars>
      </dgm:prSet>
      <dgm:spPr/>
    </dgm:pt>
    <dgm:pt modelId="{E6B0D8D1-E9A1-4EF4-A958-5406A2243BF2}" type="pres">
      <dgm:prSet presAssocID="{FC617080-9F16-446C-BD10-E7E11E7852A9}" presName="invisiNode" presStyleLbl="node1" presStyleIdx="6" presStyleCnt="7"/>
      <dgm:spPr/>
    </dgm:pt>
    <dgm:pt modelId="{4030163D-31CD-4C16-8D79-E5C5E946A5B8}" type="pres">
      <dgm:prSet presAssocID="{FC617080-9F16-446C-BD10-E7E11E7852A9}" presName="imagNode" presStyleLbl="fgImgPlac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l="-18000" r="-18000"/>
          </a:stretch>
        </a:blipFill>
      </dgm:spPr>
      <dgm:extLst>
        <a:ext uri="{E40237B7-FDA0-4F09-8148-C483321AD2D9}">
          <dgm14:cNvPr xmlns:dgm14="http://schemas.microsoft.com/office/drawing/2010/diagram" id="0" name="" descr="Doctor female with solid fill"/>
        </a:ext>
      </dgm:extLst>
    </dgm:pt>
  </dgm:ptLst>
  <dgm:cxnLst>
    <dgm:cxn modelId="{94FB8301-3A34-4DF3-B7E6-7D4A05BA737D}" srcId="{E3EFD3D1-5362-4F10-9E72-D6099B85F909}" destId="{21FE98A2-5760-4F6C-BA09-ED7EA67C1CA8}" srcOrd="5" destOrd="0" parTransId="{C8787BB7-81C2-4D79-9823-56A29A828F01}" sibTransId="{6F31C51E-167A-41B7-8B59-57AF4210D93F}"/>
    <dgm:cxn modelId="{04197303-7777-4575-9C58-40AA50FFA734}" type="presOf" srcId="{0158D67D-0A3E-46C5-9F5F-C679DC106A62}" destId="{BADB42DA-F156-49F1-9326-5779F817DD43}" srcOrd="1" destOrd="0" presId="urn:microsoft.com/office/officeart/2005/8/layout/hList7"/>
    <dgm:cxn modelId="{837DC40E-F0E3-4005-88E5-4CADC4124911}" type="presOf" srcId="{FC617080-9F16-446C-BD10-E7E11E7852A9}" destId="{9B4BB606-EAD5-4728-A4B4-F6A4C34099C4}" srcOrd="0" destOrd="0" presId="urn:microsoft.com/office/officeart/2005/8/layout/hList7"/>
    <dgm:cxn modelId="{03EAA418-436E-4661-9A29-80FD046A2EEF}" srcId="{E3EFD3D1-5362-4F10-9E72-D6099B85F909}" destId="{9B2B2A05-DC1F-4BE8-8B86-7745163D2C62}" srcOrd="0" destOrd="0" parTransId="{B6325C1B-3B41-4010-B879-43EA4781D1AC}" sibTransId="{C223F81E-1E08-4530-8BBC-9D4D3E452C6F}"/>
    <dgm:cxn modelId="{6DBF1126-46CF-4122-865A-77DCFB701F44}" type="presOf" srcId="{A9540786-21F2-4F6A-B932-37B4EAD163A0}" destId="{016F3E24-6DD0-46C6-A49F-43DF128907E2}" srcOrd="0" destOrd="0" presId="urn:microsoft.com/office/officeart/2005/8/layout/hList7"/>
    <dgm:cxn modelId="{2B79B45C-8C1F-4381-84D5-54C1B23556E5}" srcId="{E3EFD3D1-5362-4F10-9E72-D6099B85F909}" destId="{A5AE0B25-8596-440D-818F-9F1BD3C52919}" srcOrd="2" destOrd="0" parTransId="{1C804F54-10E0-4FE2-AF06-E638C1395381}" sibTransId="{621DBC2D-F1B7-4E91-BA64-87A7775D427A}"/>
    <dgm:cxn modelId="{35A9A46B-523B-403B-A50F-EEA8C05BE2BE}" type="presOf" srcId="{6F31C51E-167A-41B7-8B59-57AF4210D93F}" destId="{75D6FC08-024F-436C-AB36-E04C61805B82}" srcOrd="0" destOrd="0" presId="urn:microsoft.com/office/officeart/2005/8/layout/hList7"/>
    <dgm:cxn modelId="{67DCBA74-C781-4580-ABAB-3456B3404B76}" srcId="{E3EFD3D1-5362-4F10-9E72-D6099B85F909}" destId="{A0DF92BE-9ABE-41B3-98C7-FA29CB3AA203}" srcOrd="4" destOrd="0" parTransId="{30121995-095F-46CA-803C-435E6351E2E5}" sibTransId="{A9540786-21F2-4F6A-B932-37B4EAD163A0}"/>
    <dgm:cxn modelId="{9D6D0255-E70F-4BF2-B1A2-8870D567A166}" type="presOf" srcId="{96AA3EB8-8A68-49F1-8519-1FB822762D5B}" destId="{6F57651A-2B47-4359-89B2-B04C69C28D81}" srcOrd="0" destOrd="0" presId="urn:microsoft.com/office/officeart/2005/8/layout/hList7"/>
    <dgm:cxn modelId="{DF656357-55A9-47EA-9101-0F59C68AB770}" type="presOf" srcId="{B37F3823-C7FD-4D02-8FB3-47DE8277BBD7}" destId="{5A5FA4F5-6369-4506-BA1C-1254DC1F481C}" srcOrd="0" destOrd="0" presId="urn:microsoft.com/office/officeart/2005/8/layout/hList7"/>
    <dgm:cxn modelId="{C9E9C857-CB7C-4811-AF22-09BA95A15D42}" type="presOf" srcId="{9B2B2A05-DC1F-4BE8-8B86-7745163D2C62}" destId="{13260F2D-12B9-4D43-A008-146CD29605CE}" srcOrd="1" destOrd="0" presId="urn:microsoft.com/office/officeart/2005/8/layout/hList7"/>
    <dgm:cxn modelId="{C475EF89-24E1-4826-964A-6B9EFEC72F9E}" srcId="{E3EFD3D1-5362-4F10-9E72-D6099B85F909}" destId="{FC617080-9F16-446C-BD10-E7E11E7852A9}" srcOrd="6" destOrd="0" parTransId="{ADC5A018-D0EA-4EE1-98E4-95CF01E54858}" sibTransId="{3990B548-FE31-412A-B731-7A5794A9EE5F}"/>
    <dgm:cxn modelId="{D6188F97-94D8-427D-AA8A-444517A6C7CD}" type="presOf" srcId="{FC617080-9F16-446C-BD10-E7E11E7852A9}" destId="{45F21E47-C220-45C0-BEB5-BEB4BF28D94D}" srcOrd="1" destOrd="0" presId="urn:microsoft.com/office/officeart/2005/8/layout/hList7"/>
    <dgm:cxn modelId="{57518098-E301-4EAB-88BA-74DDB469CF7D}" type="presOf" srcId="{621DBC2D-F1B7-4E91-BA64-87A7775D427A}" destId="{B401CB09-5E6D-43DC-B7A9-2328B9472751}" srcOrd="0" destOrd="0" presId="urn:microsoft.com/office/officeart/2005/8/layout/hList7"/>
    <dgm:cxn modelId="{D2C8CEA9-4ECF-4E68-9A97-72A52EFF8FAE}" type="presOf" srcId="{A5AE0B25-8596-440D-818F-9F1BD3C52919}" destId="{7061D811-BDEE-4D16-927D-C06536261D23}" srcOrd="0" destOrd="0" presId="urn:microsoft.com/office/officeart/2005/8/layout/hList7"/>
    <dgm:cxn modelId="{297D9CB6-4B8E-473A-B5F3-3F69E3CF94B1}" type="presOf" srcId="{9B2B2A05-DC1F-4BE8-8B86-7745163D2C62}" destId="{24160CB1-6E13-47A1-9A08-867CF4429DD4}" srcOrd="0" destOrd="0" presId="urn:microsoft.com/office/officeart/2005/8/layout/hList7"/>
    <dgm:cxn modelId="{3B9755BB-E510-47EB-B6D4-745331B2B411}" type="presOf" srcId="{96AA3EB8-8A68-49F1-8519-1FB822762D5B}" destId="{781BDF55-CE14-453B-84DC-0054E92C647D}" srcOrd="1" destOrd="0" presId="urn:microsoft.com/office/officeart/2005/8/layout/hList7"/>
    <dgm:cxn modelId="{9DEF6CCA-892A-4A84-8F3D-C160C7B98012}" type="presOf" srcId="{21FE98A2-5760-4F6C-BA09-ED7EA67C1CA8}" destId="{C7869923-EC10-4B82-9EB6-9C1221D4C334}" srcOrd="1" destOrd="0" presId="urn:microsoft.com/office/officeart/2005/8/layout/hList7"/>
    <dgm:cxn modelId="{EB5601CF-B671-4910-9380-986ADB08DF51}" type="presOf" srcId="{0158D67D-0A3E-46C5-9F5F-C679DC106A62}" destId="{3C49FF65-F167-4E9D-A58A-2D84E347274E}" srcOrd="0" destOrd="0" presId="urn:microsoft.com/office/officeart/2005/8/layout/hList7"/>
    <dgm:cxn modelId="{FAFCFCD3-25AB-4C22-B46A-EF7B98890795}" type="presOf" srcId="{A0DF92BE-9ABE-41B3-98C7-FA29CB3AA203}" destId="{461DEB38-67BB-4987-9BBA-E9F32F690AD7}" srcOrd="1" destOrd="0" presId="urn:microsoft.com/office/officeart/2005/8/layout/hList7"/>
    <dgm:cxn modelId="{66A74BD4-449A-4B48-8AD9-1381277E39B5}" srcId="{E3EFD3D1-5362-4F10-9E72-D6099B85F909}" destId="{0158D67D-0A3E-46C5-9F5F-C679DC106A62}" srcOrd="1" destOrd="0" parTransId="{D6625E91-33BD-4373-B58C-691BF4562019}" sibTransId="{B37F3823-C7FD-4D02-8FB3-47DE8277BBD7}"/>
    <dgm:cxn modelId="{735348D6-39AF-4B19-88B3-91B3E24BFDCD}" type="presOf" srcId="{A5AE0B25-8596-440D-818F-9F1BD3C52919}" destId="{057C60DE-6567-4CDB-A256-A7015E8B2878}" srcOrd="1" destOrd="0" presId="urn:microsoft.com/office/officeart/2005/8/layout/hList7"/>
    <dgm:cxn modelId="{CACEA8E1-6E49-427C-A836-72ADEAA2B41A}" type="presOf" srcId="{C223F81E-1E08-4530-8BBC-9D4D3E452C6F}" destId="{4BE34BC0-2E36-4D51-80E5-4440FFAA1873}" srcOrd="0" destOrd="0" presId="urn:microsoft.com/office/officeart/2005/8/layout/hList7"/>
    <dgm:cxn modelId="{C8B5B7EC-C750-4EF8-BB2E-C86932670552}" type="presOf" srcId="{94195E7F-A62A-4E85-8937-8587AF73D436}" destId="{37A2BC9A-BE2B-4A93-A058-9BBBB35DB1AA}" srcOrd="0" destOrd="0" presId="urn:microsoft.com/office/officeart/2005/8/layout/hList7"/>
    <dgm:cxn modelId="{49A3F1F7-3711-47FE-9FA8-6D9806B6C01C}" srcId="{E3EFD3D1-5362-4F10-9E72-D6099B85F909}" destId="{96AA3EB8-8A68-49F1-8519-1FB822762D5B}" srcOrd="3" destOrd="0" parTransId="{6F046EDA-3E31-46DA-B595-BE6F5B699A95}" sibTransId="{94195E7F-A62A-4E85-8937-8587AF73D436}"/>
    <dgm:cxn modelId="{C04F8CF9-F38B-4BC8-8447-CEB2268AF2B2}" type="presOf" srcId="{E3EFD3D1-5362-4F10-9E72-D6099B85F909}" destId="{B70746C2-2943-425B-872D-1CFB2E188092}" srcOrd="0" destOrd="0" presId="urn:microsoft.com/office/officeart/2005/8/layout/hList7"/>
    <dgm:cxn modelId="{F09BC4FE-7DF0-4E82-9120-9F2110F96E17}" type="presOf" srcId="{A0DF92BE-9ABE-41B3-98C7-FA29CB3AA203}" destId="{0258CDF0-EC50-45CA-A9A6-80F5C1D488D0}" srcOrd="0" destOrd="0" presId="urn:microsoft.com/office/officeart/2005/8/layout/hList7"/>
    <dgm:cxn modelId="{3BBAECFF-B9F8-47C1-A6E8-0B9E221D8340}" type="presOf" srcId="{21FE98A2-5760-4F6C-BA09-ED7EA67C1CA8}" destId="{FB52CE60-5EE6-4FFD-8763-E400C2B44AC9}" srcOrd="0" destOrd="0" presId="urn:microsoft.com/office/officeart/2005/8/layout/hList7"/>
    <dgm:cxn modelId="{094D15A9-0A03-4F20-8FA3-ED610978B09B}" type="presParOf" srcId="{B70746C2-2943-425B-872D-1CFB2E188092}" destId="{B04B2CDD-93FD-45CC-B216-159486F7AD5B}" srcOrd="0" destOrd="0" presId="urn:microsoft.com/office/officeart/2005/8/layout/hList7"/>
    <dgm:cxn modelId="{DC103204-71DF-40FD-A8D2-AF2BAAF58450}" type="presParOf" srcId="{B70746C2-2943-425B-872D-1CFB2E188092}" destId="{FAFCBDC7-F824-416E-9613-8A80589B2946}" srcOrd="1" destOrd="0" presId="urn:microsoft.com/office/officeart/2005/8/layout/hList7"/>
    <dgm:cxn modelId="{4691A3A2-EA9B-448D-A917-5F189B801C0F}" type="presParOf" srcId="{FAFCBDC7-F824-416E-9613-8A80589B2946}" destId="{C679EB04-D5BC-4E78-B7C7-A3DDF74404DF}" srcOrd="0" destOrd="0" presId="urn:microsoft.com/office/officeart/2005/8/layout/hList7"/>
    <dgm:cxn modelId="{0531790A-B7B5-4B2B-B912-A0398951647F}" type="presParOf" srcId="{C679EB04-D5BC-4E78-B7C7-A3DDF74404DF}" destId="{24160CB1-6E13-47A1-9A08-867CF4429DD4}" srcOrd="0" destOrd="0" presId="urn:microsoft.com/office/officeart/2005/8/layout/hList7"/>
    <dgm:cxn modelId="{936CC3FE-54B8-4601-A4F3-0DE36A134692}" type="presParOf" srcId="{C679EB04-D5BC-4E78-B7C7-A3DDF74404DF}" destId="{13260F2D-12B9-4D43-A008-146CD29605CE}" srcOrd="1" destOrd="0" presId="urn:microsoft.com/office/officeart/2005/8/layout/hList7"/>
    <dgm:cxn modelId="{7B0C3E63-73B2-4426-B5ED-9621DE771811}" type="presParOf" srcId="{C679EB04-D5BC-4E78-B7C7-A3DDF74404DF}" destId="{D36CA67D-3D24-47D5-9615-496D7C3F83B4}" srcOrd="2" destOrd="0" presId="urn:microsoft.com/office/officeart/2005/8/layout/hList7"/>
    <dgm:cxn modelId="{BE877296-77EB-4E20-BBE2-3A6C079A13B7}" type="presParOf" srcId="{C679EB04-D5BC-4E78-B7C7-A3DDF74404DF}" destId="{5624ED9D-55AB-45F3-841A-F2F202835B02}" srcOrd="3" destOrd="0" presId="urn:microsoft.com/office/officeart/2005/8/layout/hList7"/>
    <dgm:cxn modelId="{044B2EB8-D16F-4078-B40E-F80D0BEA7C1E}" type="presParOf" srcId="{FAFCBDC7-F824-416E-9613-8A80589B2946}" destId="{4BE34BC0-2E36-4D51-80E5-4440FFAA1873}" srcOrd="1" destOrd="0" presId="urn:microsoft.com/office/officeart/2005/8/layout/hList7"/>
    <dgm:cxn modelId="{E24126BD-07EE-4A81-8492-96D0723770B7}" type="presParOf" srcId="{FAFCBDC7-F824-416E-9613-8A80589B2946}" destId="{AEC1E0E8-2972-42C3-B69F-1BE97022C025}" srcOrd="2" destOrd="0" presId="urn:microsoft.com/office/officeart/2005/8/layout/hList7"/>
    <dgm:cxn modelId="{CA7B5B0C-045F-4189-81FC-016C854E9E3B}" type="presParOf" srcId="{AEC1E0E8-2972-42C3-B69F-1BE97022C025}" destId="{3C49FF65-F167-4E9D-A58A-2D84E347274E}" srcOrd="0" destOrd="0" presId="urn:microsoft.com/office/officeart/2005/8/layout/hList7"/>
    <dgm:cxn modelId="{5C04C7D9-5987-42BE-B32E-28DDA027C362}" type="presParOf" srcId="{AEC1E0E8-2972-42C3-B69F-1BE97022C025}" destId="{BADB42DA-F156-49F1-9326-5779F817DD43}" srcOrd="1" destOrd="0" presId="urn:microsoft.com/office/officeart/2005/8/layout/hList7"/>
    <dgm:cxn modelId="{F000C361-7689-4B9A-B942-5AD30463CFDD}" type="presParOf" srcId="{AEC1E0E8-2972-42C3-B69F-1BE97022C025}" destId="{AD1D4D97-B03F-4F01-B998-8815CCFA43EC}" srcOrd="2" destOrd="0" presId="urn:microsoft.com/office/officeart/2005/8/layout/hList7"/>
    <dgm:cxn modelId="{208E965A-B34F-436B-9E17-85A5E8977BB7}" type="presParOf" srcId="{AEC1E0E8-2972-42C3-B69F-1BE97022C025}" destId="{E467D3E9-28CB-4824-84D1-532E501C3381}" srcOrd="3" destOrd="0" presId="urn:microsoft.com/office/officeart/2005/8/layout/hList7"/>
    <dgm:cxn modelId="{76C7851C-9C37-49F7-9D2D-7A1F0FB4D4D0}" type="presParOf" srcId="{FAFCBDC7-F824-416E-9613-8A80589B2946}" destId="{5A5FA4F5-6369-4506-BA1C-1254DC1F481C}" srcOrd="3" destOrd="0" presId="urn:microsoft.com/office/officeart/2005/8/layout/hList7"/>
    <dgm:cxn modelId="{C22C2BFC-5E55-4DC1-8C30-2DB3983D0789}" type="presParOf" srcId="{FAFCBDC7-F824-416E-9613-8A80589B2946}" destId="{FE45B888-2B72-4228-AB3E-9F70EE521486}" srcOrd="4" destOrd="0" presId="urn:microsoft.com/office/officeart/2005/8/layout/hList7"/>
    <dgm:cxn modelId="{79B6B27B-9482-4411-A11F-A748C7787C93}" type="presParOf" srcId="{FE45B888-2B72-4228-AB3E-9F70EE521486}" destId="{7061D811-BDEE-4D16-927D-C06536261D23}" srcOrd="0" destOrd="0" presId="urn:microsoft.com/office/officeart/2005/8/layout/hList7"/>
    <dgm:cxn modelId="{346C99CE-0B81-4ED6-AC80-BC53D0AA92D6}" type="presParOf" srcId="{FE45B888-2B72-4228-AB3E-9F70EE521486}" destId="{057C60DE-6567-4CDB-A256-A7015E8B2878}" srcOrd="1" destOrd="0" presId="urn:microsoft.com/office/officeart/2005/8/layout/hList7"/>
    <dgm:cxn modelId="{2976292A-4521-47E9-9B57-3D19BD976BEE}" type="presParOf" srcId="{FE45B888-2B72-4228-AB3E-9F70EE521486}" destId="{2E3328D0-C1D8-4B28-B783-57A648F451BD}" srcOrd="2" destOrd="0" presId="urn:microsoft.com/office/officeart/2005/8/layout/hList7"/>
    <dgm:cxn modelId="{865BF177-6846-41CA-91ED-9405FC9352CF}" type="presParOf" srcId="{FE45B888-2B72-4228-AB3E-9F70EE521486}" destId="{05A0159F-8D60-4A94-ABBE-4B4DE694AC7B}" srcOrd="3" destOrd="0" presId="urn:microsoft.com/office/officeart/2005/8/layout/hList7"/>
    <dgm:cxn modelId="{E15933F9-FCE4-47E7-845D-F02A9A4DD862}" type="presParOf" srcId="{FAFCBDC7-F824-416E-9613-8A80589B2946}" destId="{B401CB09-5E6D-43DC-B7A9-2328B9472751}" srcOrd="5" destOrd="0" presId="urn:microsoft.com/office/officeart/2005/8/layout/hList7"/>
    <dgm:cxn modelId="{91D713F0-32FD-4B35-A548-E02C7CDAA519}" type="presParOf" srcId="{FAFCBDC7-F824-416E-9613-8A80589B2946}" destId="{31B147AA-62E3-4015-971C-7A25BE7499DC}" srcOrd="6" destOrd="0" presId="urn:microsoft.com/office/officeart/2005/8/layout/hList7"/>
    <dgm:cxn modelId="{F557E28C-D1EB-4F49-9527-F948886769D4}" type="presParOf" srcId="{31B147AA-62E3-4015-971C-7A25BE7499DC}" destId="{6F57651A-2B47-4359-89B2-B04C69C28D81}" srcOrd="0" destOrd="0" presId="urn:microsoft.com/office/officeart/2005/8/layout/hList7"/>
    <dgm:cxn modelId="{5B997937-A668-42F0-B77D-940575EA73E7}" type="presParOf" srcId="{31B147AA-62E3-4015-971C-7A25BE7499DC}" destId="{781BDF55-CE14-453B-84DC-0054E92C647D}" srcOrd="1" destOrd="0" presId="urn:microsoft.com/office/officeart/2005/8/layout/hList7"/>
    <dgm:cxn modelId="{C0F70606-D780-4885-8B01-416545A7A106}" type="presParOf" srcId="{31B147AA-62E3-4015-971C-7A25BE7499DC}" destId="{2AB2553C-5BD9-4AF4-AB31-20CC880F27AF}" srcOrd="2" destOrd="0" presId="urn:microsoft.com/office/officeart/2005/8/layout/hList7"/>
    <dgm:cxn modelId="{FCF8A272-04DE-4071-885A-93E2FAD4C7E2}" type="presParOf" srcId="{31B147AA-62E3-4015-971C-7A25BE7499DC}" destId="{83345161-AF90-4D89-9422-56E821598A0C}" srcOrd="3" destOrd="0" presId="urn:microsoft.com/office/officeart/2005/8/layout/hList7"/>
    <dgm:cxn modelId="{3BBA21FA-F972-45EA-A5B9-06414CB44084}" type="presParOf" srcId="{FAFCBDC7-F824-416E-9613-8A80589B2946}" destId="{37A2BC9A-BE2B-4A93-A058-9BBBB35DB1AA}" srcOrd="7" destOrd="0" presId="urn:microsoft.com/office/officeart/2005/8/layout/hList7"/>
    <dgm:cxn modelId="{9DEB8B79-6934-493C-8C21-0B09EE23BA78}" type="presParOf" srcId="{FAFCBDC7-F824-416E-9613-8A80589B2946}" destId="{5BAAF443-F1A2-4AEA-A3DE-E12C0CEB4B75}" srcOrd="8" destOrd="0" presId="urn:microsoft.com/office/officeart/2005/8/layout/hList7"/>
    <dgm:cxn modelId="{6298A63B-41AA-4381-9B88-6E38552CA5D0}" type="presParOf" srcId="{5BAAF443-F1A2-4AEA-A3DE-E12C0CEB4B75}" destId="{0258CDF0-EC50-45CA-A9A6-80F5C1D488D0}" srcOrd="0" destOrd="0" presId="urn:microsoft.com/office/officeart/2005/8/layout/hList7"/>
    <dgm:cxn modelId="{4514E38A-164F-4219-9947-92E6F56989CE}" type="presParOf" srcId="{5BAAF443-F1A2-4AEA-A3DE-E12C0CEB4B75}" destId="{461DEB38-67BB-4987-9BBA-E9F32F690AD7}" srcOrd="1" destOrd="0" presId="urn:microsoft.com/office/officeart/2005/8/layout/hList7"/>
    <dgm:cxn modelId="{D94359AF-8F62-45E2-B6C4-7D31A7228C76}" type="presParOf" srcId="{5BAAF443-F1A2-4AEA-A3DE-E12C0CEB4B75}" destId="{C8D3CAA3-FD56-4E6D-909E-E649B491FF4C}" srcOrd="2" destOrd="0" presId="urn:microsoft.com/office/officeart/2005/8/layout/hList7"/>
    <dgm:cxn modelId="{6E19A94A-2ECC-4A5F-9C39-8018CB423F8E}" type="presParOf" srcId="{5BAAF443-F1A2-4AEA-A3DE-E12C0CEB4B75}" destId="{38EEA1AD-3C18-40B9-A3AC-67FF84B4EDBB}" srcOrd="3" destOrd="0" presId="urn:microsoft.com/office/officeart/2005/8/layout/hList7"/>
    <dgm:cxn modelId="{2DA87363-E71C-4187-89B4-B7B4BE9C37F6}" type="presParOf" srcId="{FAFCBDC7-F824-416E-9613-8A80589B2946}" destId="{016F3E24-6DD0-46C6-A49F-43DF128907E2}" srcOrd="9" destOrd="0" presId="urn:microsoft.com/office/officeart/2005/8/layout/hList7"/>
    <dgm:cxn modelId="{19583C00-3307-463F-85A4-ABD4887827EE}" type="presParOf" srcId="{FAFCBDC7-F824-416E-9613-8A80589B2946}" destId="{9CBBB6C4-7ABF-4176-A3B8-7480EFDD6969}" srcOrd="10" destOrd="0" presId="urn:microsoft.com/office/officeart/2005/8/layout/hList7"/>
    <dgm:cxn modelId="{AA3CC907-32B5-466B-ADF2-9B9A4CFD5BC2}" type="presParOf" srcId="{9CBBB6C4-7ABF-4176-A3B8-7480EFDD6969}" destId="{FB52CE60-5EE6-4FFD-8763-E400C2B44AC9}" srcOrd="0" destOrd="0" presId="urn:microsoft.com/office/officeart/2005/8/layout/hList7"/>
    <dgm:cxn modelId="{81058117-79BA-48D1-928F-A1FFD620ABA7}" type="presParOf" srcId="{9CBBB6C4-7ABF-4176-A3B8-7480EFDD6969}" destId="{C7869923-EC10-4B82-9EB6-9C1221D4C334}" srcOrd="1" destOrd="0" presId="urn:microsoft.com/office/officeart/2005/8/layout/hList7"/>
    <dgm:cxn modelId="{5364B8AE-62AD-4111-B9B6-35DB4AA54DA8}" type="presParOf" srcId="{9CBBB6C4-7ABF-4176-A3B8-7480EFDD6969}" destId="{963881BD-E6BB-47BA-AB2B-3DC41DE61F13}" srcOrd="2" destOrd="0" presId="urn:microsoft.com/office/officeart/2005/8/layout/hList7"/>
    <dgm:cxn modelId="{6FEE6C1C-42D9-43E6-8898-09F66A3763C8}" type="presParOf" srcId="{9CBBB6C4-7ABF-4176-A3B8-7480EFDD6969}" destId="{2B13AA2E-87D4-4FD7-8430-DDC7490A00B5}" srcOrd="3" destOrd="0" presId="urn:microsoft.com/office/officeart/2005/8/layout/hList7"/>
    <dgm:cxn modelId="{74AB49A3-1990-4A42-870C-D2B5ACC298BB}" type="presParOf" srcId="{FAFCBDC7-F824-416E-9613-8A80589B2946}" destId="{75D6FC08-024F-436C-AB36-E04C61805B82}" srcOrd="11" destOrd="0" presId="urn:microsoft.com/office/officeart/2005/8/layout/hList7"/>
    <dgm:cxn modelId="{9E53CF62-A19C-415A-80EB-A7E162D22786}" type="presParOf" srcId="{FAFCBDC7-F824-416E-9613-8A80589B2946}" destId="{DC1BBBEB-8288-450E-9FED-3A7C3D859EAF}" srcOrd="12" destOrd="0" presId="urn:microsoft.com/office/officeart/2005/8/layout/hList7"/>
    <dgm:cxn modelId="{9167C5B7-581A-4761-AA79-776CE29D3FBB}" type="presParOf" srcId="{DC1BBBEB-8288-450E-9FED-3A7C3D859EAF}" destId="{9B4BB606-EAD5-4728-A4B4-F6A4C34099C4}" srcOrd="0" destOrd="0" presId="urn:microsoft.com/office/officeart/2005/8/layout/hList7"/>
    <dgm:cxn modelId="{40E1E17B-3D1D-4297-BD67-287DDBFECB40}" type="presParOf" srcId="{DC1BBBEB-8288-450E-9FED-3A7C3D859EAF}" destId="{45F21E47-C220-45C0-BEB5-BEB4BF28D94D}" srcOrd="1" destOrd="0" presId="urn:microsoft.com/office/officeart/2005/8/layout/hList7"/>
    <dgm:cxn modelId="{A2438DB2-B440-4AF2-AB2F-59D70D115CED}" type="presParOf" srcId="{DC1BBBEB-8288-450E-9FED-3A7C3D859EAF}" destId="{E6B0D8D1-E9A1-4EF4-A958-5406A2243BF2}" srcOrd="2" destOrd="0" presId="urn:microsoft.com/office/officeart/2005/8/layout/hList7"/>
    <dgm:cxn modelId="{BB1E6DEF-6944-4CB1-BAAE-6294232F085A}" type="presParOf" srcId="{DC1BBBEB-8288-450E-9FED-3A7C3D859EAF}" destId="{4030163D-31CD-4C16-8D79-E5C5E946A5B8}" srcOrd="3" destOrd="0" presId="urn:microsoft.com/office/officeart/2005/8/layout/hList7"/>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AF1B457-6FA2-49FA-BF31-71C1421DCFAB}" type="doc">
      <dgm:prSet loTypeId="urn:microsoft.com/office/officeart/2005/8/layout/target3" loCatId="list" qsTypeId="urn:microsoft.com/office/officeart/2005/8/quickstyle/simple1" qsCatId="simple" csTypeId="urn:microsoft.com/office/officeart/2005/8/colors/accent5_4" csCatId="accent5" phldr="1"/>
      <dgm:spPr/>
      <dgm:t>
        <a:bodyPr/>
        <a:lstStyle/>
        <a:p>
          <a:endParaRPr lang="en-GB"/>
        </a:p>
      </dgm:t>
    </dgm:pt>
    <dgm:pt modelId="{1438D830-8142-4293-90A2-BEB5B1630EA5}">
      <dgm:prSet phldrT="[Text]"/>
      <dgm:spPr/>
      <dgm:t>
        <a:bodyPr/>
        <a:lstStyle/>
        <a:p>
          <a:r>
            <a:rPr lang="en-GB" b="1" dirty="0">
              <a:solidFill>
                <a:srgbClr val="015C60"/>
              </a:solidFill>
              <a:latin typeface="Open Sans" panose="020B0606030504020204" pitchFamily="34" charset="0"/>
              <a:ea typeface="Open Sans" panose="020B0606030504020204" pitchFamily="34" charset="0"/>
              <a:cs typeface="Open Sans" panose="020B0606030504020204" pitchFamily="34" charset="0"/>
            </a:rPr>
            <a:t>VIDEOS</a:t>
          </a:r>
        </a:p>
      </dgm:t>
    </dgm:pt>
    <dgm:pt modelId="{224E07F3-8735-4DB0-8B30-909934A34FC4}" type="parTrans" cxnId="{2498170A-93A9-47FD-8D96-F95EF1462484}">
      <dgm:prSet/>
      <dgm:spPr/>
      <dgm:t>
        <a:bodyPr/>
        <a:lstStyle/>
        <a:p>
          <a:endParaRPr lang="en-GB"/>
        </a:p>
      </dgm:t>
    </dgm:pt>
    <dgm:pt modelId="{8DA04D63-C4F3-4974-9C5B-7A4DDA694D99}" type="sibTrans" cxnId="{2498170A-93A9-47FD-8D96-F95EF1462484}">
      <dgm:prSet/>
      <dgm:spPr/>
      <dgm:t>
        <a:bodyPr/>
        <a:lstStyle/>
        <a:p>
          <a:endParaRPr lang="en-GB"/>
        </a:p>
      </dgm:t>
    </dgm:pt>
    <dgm:pt modelId="{310E0D46-DEB7-4D61-9264-B75627CBEE8B}">
      <dgm:prSet phldrT="[Text]"/>
      <dgm:spPr/>
      <dgm:t>
        <a:bodyPr/>
        <a:lstStyle/>
        <a:p>
          <a:r>
            <a:rPr lang="en-GB" b="1">
              <a:solidFill>
                <a:srgbClr val="015C60"/>
              </a:solidFill>
              <a:latin typeface="Open Sans" panose="020B0606030504020204" pitchFamily="34" charset="0"/>
              <a:ea typeface="Open Sans" panose="020B0606030504020204" pitchFamily="34" charset="0"/>
              <a:cs typeface="Open Sans" panose="020B0606030504020204" pitchFamily="34" charset="0"/>
            </a:rPr>
            <a:t>FACTSHEET</a:t>
          </a:r>
          <a:endParaRPr lang="en-GB" b="1" dirty="0">
            <a:solidFill>
              <a:srgbClr val="015C60"/>
            </a:solidFill>
            <a:latin typeface="Open Sans" panose="020B0606030504020204" pitchFamily="34" charset="0"/>
            <a:ea typeface="Open Sans" panose="020B0606030504020204" pitchFamily="34" charset="0"/>
            <a:cs typeface="Open Sans" panose="020B0606030504020204" pitchFamily="34" charset="0"/>
          </a:endParaRPr>
        </a:p>
      </dgm:t>
    </dgm:pt>
    <dgm:pt modelId="{8B409718-6AE0-44C1-8C2D-689D0ABE48EE}" type="parTrans" cxnId="{130DF6FA-2006-4524-A1FD-5C6D1F396CE8}">
      <dgm:prSet/>
      <dgm:spPr/>
      <dgm:t>
        <a:bodyPr/>
        <a:lstStyle/>
        <a:p>
          <a:endParaRPr lang="en-GB"/>
        </a:p>
      </dgm:t>
    </dgm:pt>
    <dgm:pt modelId="{D6969068-4B2A-4BE8-A5D4-452BB453255A}" type="sibTrans" cxnId="{130DF6FA-2006-4524-A1FD-5C6D1F396CE8}">
      <dgm:prSet/>
      <dgm:spPr/>
      <dgm:t>
        <a:bodyPr/>
        <a:lstStyle/>
        <a:p>
          <a:endParaRPr lang="en-GB"/>
        </a:p>
      </dgm:t>
    </dgm:pt>
    <dgm:pt modelId="{41083320-7CC2-48AF-80DB-C5EE258CCE81}">
      <dgm:prSet phldrT="[Text]"/>
      <dgm:spPr/>
      <dgm:t>
        <a:bodyPr/>
        <a:lstStyle/>
        <a:p>
          <a:r>
            <a:rPr lang="en-GB" b="1">
              <a:solidFill>
                <a:srgbClr val="015C60"/>
              </a:solidFill>
              <a:latin typeface="Open Sans" panose="020B0606030504020204" pitchFamily="34" charset="0"/>
              <a:ea typeface="Open Sans" panose="020B0606030504020204" pitchFamily="34" charset="0"/>
              <a:cs typeface="Open Sans" panose="020B0606030504020204" pitchFamily="34" charset="0"/>
            </a:rPr>
            <a:t>COLLECTION OF GOOD PRACTICES</a:t>
          </a:r>
          <a:endParaRPr lang="en-GB" b="1" dirty="0">
            <a:solidFill>
              <a:srgbClr val="015C60"/>
            </a:solidFill>
            <a:latin typeface="Open Sans" panose="020B0606030504020204" pitchFamily="34" charset="0"/>
            <a:ea typeface="Open Sans" panose="020B0606030504020204" pitchFamily="34" charset="0"/>
            <a:cs typeface="Open Sans" panose="020B0606030504020204" pitchFamily="34" charset="0"/>
          </a:endParaRPr>
        </a:p>
      </dgm:t>
    </dgm:pt>
    <dgm:pt modelId="{B12B0C01-51A4-4071-928F-2C6E7FB07F13}" type="parTrans" cxnId="{3EBF933F-347C-420E-BEFC-39BC548C0BE5}">
      <dgm:prSet/>
      <dgm:spPr/>
      <dgm:t>
        <a:bodyPr/>
        <a:lstStyle/>
        <a:p>
          <a:endParaRPr lang="en-GB"/>
        </a:p>
      </dgm:t>
    </dgm:pt>
    <dgm:pt modelId="{9BA77544-3B45-448A-BCE7-686CA51F5D48}" type="sibTrans" cxnId="{3EBF933F-347C-420E-BEFC-39BC548C0BE5}">
      <dgm:prSet/>
      <dgm:spPr/>
      <dgm:t>
        <a:bodyPr/>
        <a:lstStyle/>
        <a:p>
          <a:endParaRPr lang="en-GB"/>
        </a:p>
      </dgm:t>
    </dgm:pt>
    <dgm:pt modelId="{B2A7A3B0-02C2-47DA-8DF2-725A51D17498}">
      <dgm:prSet phldrT="[Text]"/>
      <dgm:spPr/>
      <dgm:t>
        <a:bodyPr/>
        <a:lstStyle/>
        <a:p>
          <a:r>
            <a:rPr lang="en-GB" b="1">
              <a:solidFill>
                <a:srgbClr val="015C60"/>
              </a:solidFill>
              <a:latin typeface="Open Sans" panose="020B0606030504020204" pitchFamily="34" charset="0"/>
              <a:ea typeface="Open Sans" panose="020B0606030504020204" pitchFamily="34" charset="0"/>
              <a:cs typeface="Open Sans" panose="020B0606030504020204" pitchFamily="34" charset="0"/>
            </a:rPr>
            <a:t>DATABASE</a:t>
          </a:r>
          <a:endParaRPr lang="en-GB" b="1" dirty="0">
            <a:solidFill>
              <a:srgbClr val="015C60"/>
            </a:solidFill>
            <a:latin typeface="Open Sans" panose="020B0606030504020204" pitchFamily="34" charset="0"/>
            <a:ea typeface="Open Sans" panose="020B0606030504020204" pitchFamily="34" charset="0"/>
            <a:cs typeface="Open Sans" panose="020B0606030504020204" pitchFamily="34" charset="0"/>
          </a:endParaRPr>
        </a:p>
      </dgm:t>
    </dgm:pt>
    <dgm:pt modelId="{348DDBBD-22F5-4FB0-ABD7-2DC563A14CF5}" type="parTrans" cxnId="{3B64A478-C622-4C67-98A9-F2BFC359E07F}">
      <dgm:prSet/>
      <dgm:spPr/>
      <dgm:t>
        <a:bodyPr/>
        <a:lstStyle/>
        <a:p>
          <a:endParaRPr lang="en-GB"/>
        </a:p>
      </dgm:t>
    </dgm:pt>
    <dgm:pt modelId="{D8F23819-ADB5-4102-9E92-7F0783B69783}" type="sibTrans" cxnId="{3B64A478-C622-4C67-98A9-F2BFC359E07F}">
      <dgm:prSet/>
      <dgm:spPr/>
      <dgm:t>
        <a:bodyPr/>
        <a:lstStyle/>
        <a:p>
          <a:endParaRPr lang="en-GB"/>
        </a:p>
      </dgm:t>
    </dgm:pt>
    <dgm:pt modelId="{48C80E4B-AADD-420F-83B7-6BFE8CE5B47E}">
      <dgm:prSet phldrT="[Text]"/>
      <dgm:spPr/>
      <dgm:t>
        <a:bodyPr/>
        <a:lstStyle/>
        <a:p>
          <a:r>
            <a:rPr lang="en-GB" b="1" dirty="0">
              <a:solidFill>
                <a:srgbClr val="015C60"/>
              </a:solidFill>
              <a:latin typeface="Open Sans" panose="020B0606030504020204" pitchFamily="34" charset="0"/>
              <a:ea typeface="Open Sans" panose="020B0606030504020204" pitchFamily="34" charset="0"/>
              <a:cs typeface="Open Sans" panose="020B0606030504020204" pitchFamily="34" charset="0"/>
            </a:rPr>
            <a:t>ILLUSTRATED BOOK </a:t>
          </a:r>
        </a:p>
      </dgm:t>
    </dgm:pt>
    <dgm:pt modelId="{3DF26CE0-2761-46D5-9080-F2DCAEC38384}" type="parTrans" cxnId="{BBB756F7-DE62-418C-8138-2886798096C3}">
      <dgm:prSet/>
      <dgm:spPr/>
      <dgm:t>
        <a:bodyPr/>
        <a:lstStyle/>
        <a:p>
          <a:endParaRPr lang="en-GB"/>
        </a:p>
      </dgm:t>
    </dgm:pt>
    <dgm:pt modelId="{20E94E88-C292-4990-906D-E59EFEDA899B}" type="sibTrans" cxnId="{BBB756F7-DE62-418C-8138-2886798096C3}">
      <dgm:prSet/>
      <dgm:spPr/>
      <dgm:t>
        <a:bodyPr/>
        <a:lstStyle/>
        <a:p>
          <a:endParaRPr lang="en-GB"/>
        </a:p>
      </dgm:t>
    </dgm:pt>
    <dgm:pt modelId="{F971E033-8C41-42DD-A974-AEA1CB03F378}" type="pres">
      <dgm:prSet presAssocID="{5AF1B457-6FA2-49FA-BF31-71C1421DCFAB}" presName="Name0" presStyleCnt="0">
        <dgm:presLayoutVars>
          <dgm:chMax val="7"/>
          <dgm:dir/>
          <dgm:animLvl val="lvl"/>
          <dgm:resizeHandles val="exact"/>
        </dgm:presLayoutVars>
      </dgm:prSet>
      <dgm:spPr/>
    </dgm:pt>
    <dgm:pt modelId="{8AD98502-0EA9-495D-84CE-F007AADE629B}" type="pres">
      <dgm:prSet presAssocID="{1438D830-8142-4293-90A2-BEB5B1630EA5}" presName="circle1" presStyleLbl="node1" presStyleIdx="0" presStyleCnt="5"/>
      <dgm:spPr/>
    </dgm:pt>
    <dgm:pt modelId="{597D3869-134E-4DFA-8CEB-6726FE3F9CE8}" type="pres">
      <dgm:prSet presAssocID="{1438D830-8142-4293-90A2-BEB5B1630EA5}" presName="space" presStyleCnt="0"/>
      <dgm:spPr/>
    </dgm:pt>
    <dgm:pt modelId="{D884019F-886A-4B87-88DF-B60EEBF15FDE}" type="pres">
      <dgm:prSet presAssocID="{1438D830-8142-4293-90A2-BEB5B1630EA5}" presName="rect1" presStyleLbl="alignAcc1" presStyleIdx="0" presStyleCnt="5"/>
      <dgm:spPr/>
    </dgm:pt>
    <dgm:pt modelId="{DABB1668-EFB5-43B0-B921-F3020345A4FE}" type="pres">
      <dgm:prSet presAssocID="{310E0D46-DEB7-4D61-9264-B75627CBEE8B}" presName="vertSpace2" presStyleLbl="node1" presStyleIdx="0" presStyleCnt="5"/>
      <dgm:spPr/>
    </dgm:pt>
    <dgm:pt modelId="{9874D7D5-5433-49B7-8CD9-B8BE4D0C2241}" type="pres">
      <dgm:prSet presAssocID="{310E0D46-DEB7-4D61-9264-B75627CBEE8B}" presName="circle2" presStyleLbl="node1" presStyleIdx="1" presStyleCnt="5"/>
      <dgm:spPr/>
    </dgm:pt>
    <dgm:pt modelId="{75B96ECE-DDFE-4DD5-8EE9-32940FC02A74}" type="pres">
      <dgm:prSet presAssocID="{310E0D46-DEB7-4D61-9264-B75627CBEE8B}" presName="rect2" presStyleLbl="alignAcc1" presStyleIdx="1" presStyleCnt="5"/>
      <dgm:spPr/>
    </dgm:pt>
    <dgm:pt modelId="{2ACD8826-5251-450E-9FD5-49370786E7A2}" type="pres">
      <dgm:prSet presAssocID="{41083320-7CC2-48AF-80DB-C5EE258CCE81}" presName="vertSpace3" presStyleLbl="node1" presStyleIdx="1" presStyleCnt="5"/>
      <dgm:spPr/>
    </dgm:pt>
    <dgm:pt modelId="{5F5C2655-ED0D-4293-8A02-625D6F63C9FC}" type="pres">
      <dgm:prSet presAssocID="{41083320-7CC2-48AF-80DB-C5EE258CCE81}" presName="circle3" presStyleLbl="node1" presStyleIdx="2" presStyleCnt="5"/>
      <dgm:spPr/>
    </dgm:pt>
    <dgm:pt modelId="{39E922BB-62AC-4888-8638-0E84793C4F2B}" type="pres">
      <dgm:prSet presAssocID="{41083320-7CC2-48AF-80DB-C5EE258CCE81}" presName="rect3" presStyleLbl="alignAcc1" presStyleIdx="2" presStyleCnt="5"/>
      <dgm:spPr/>
    </dgm:pt>
    <dgm:pt modelId="{4657E8BB-F462-4629-AD26-7D873B81A7CF}" type="pres">
      <dgm:prSet presAssocID="{B2A7A3B0-02C2-47DA-8DF2-725A51D17498}" presName="vertSpace4" presStyleLbl="node1" presStyleIdx="2" presStyleCnt="5"/>
      <dgm:spPr/>
    </dgm:pt>
    <dgm:pt modelId="{17468412-FB4B-49B4-8062-2568D382910D}" type="pres">
      <dgm:prSet presAssocID="{B2A7A3B0-02C2-47DA-8DF2-725A51D17498}" presName="circle4" presStyleLbl="node1" presStyleIdx="3" presStyleCnt="5"/>
      <dgm:spPr/>
    </dgm:pt>
    <dgm:pt modelId="{979471FE-5DDE-4208-AAE6-D00303F8F7B5}" type="pres">
      <dgm:prSet presAssocID="{B2A7A3B0-02C2-47DA-8DF2-725A51D17498}" presName="rect4" presStyleLbl="alignAcc1" presStyleIdx="3" presStyleCnt="5"/>
      <dgm:spPr/>
    </dgm:pt>
    <dgm:pt modelId="{FDEBBE65-DA5C-4A80-A080-4C6D81E5BD51}" type="pres">
      <dgm:prSet presAssocID="{48C80E4B-AADD-420F-83B7-6BFE8CE5B47E}" presName="vertSpace5" presStyleLbl="node1" presStyleIdx="3" presStyleCnt="5"/>
      <dgm:spPr/>
    </dgm:pt>
    <dgm:pt modelId="{0C71FC62-4F41-45FB-9701-BD4B1A22470F}" type="pres">
      <dgm:prSet presAssocID="{48C80E4B-AADD-420F-83B7-6BFE8CE5B47E}" presName="circle5" presStyleLbl="node1" presStyleIdx="4" presStyleCnt="5"/>
      <dgm:spPr/>
    </dgm:pt>
    <dgm:pt modelId="{3AF4272C-78E0-421E-A25B-687CDD3FFF7A}" type="pres">
      <dgm:prSet presAssocID="{48C80E4B-AADD-420F-83B7-6BFE8CE5B47E}" presName="rect5" presStyleLbl="alignAcc1" presStyleIdx="4" presStyleCnt="5"/>
      <dgm:spPr/>
    </dgm:pt>
    <dgm:pt modelId="{880107AB-0588-4AA8-B885-135A72CC5166}" type="pres">
      <dgm:prSet presAssocID="{1438D830-8142-4293-90A2-BEB5B1630EA5}" presName="rect1ParTxNoCh" presStyleLbl="alignAcc1" presStyleIdx="4" presStyleCnt="5">
        <dgm:presLayoutVars>
          <dgm:chMax val="1"/>
          <dgm:bulletEnabled val="1"/>
        </dgm:presLayoutVars>
      </dgm:prSet>
      <dgm:spPr/>
    </dgm:pt>
    <dgm:pt modelId="{10EABE63-6853-4E6E-A775-1A3589B0A7C3}" type="pres">
      <dgm:prSet presAssocID="{310E0D46-DEB7-4D61-9264-B75627CBEE8B}" presName="rect2ParTxNoCh" presStyleLbl="alignAcc1" presStyleIdx="4" presStyleCnt="5">
        <dgm:presLayoutVars>
          <dgm:chMax val="1"/>
          <dgm:bulletEnabled val="1"/>
        </dgm:presLayoutVars>
      </dgm:prSet>
      <dgm:spPr/>
    </dgm:pt>
    <dgm:pt modelId="{9137715A-A9DD-413E-A418-C99F3AC208F6}" type="pres">
      <dgm:prSet presAssocID="{41083320-7CC2-48AF-80DB-C5EE258CCE81}" presName="rect3ParTxNoCh" presStyleLbl="alignAcc1" presStyleIdx="4" presStyleCnt="5">
        <dgm:presLayoutVars>
          <dgm:chMax val="1"/>
          <dgm:bulletEnabled val="1"/>
        </dgm:presLayoutVars>
      </dgm:prSet>
      <dgm:spPr/>
    </dgm:pt>
    <dgm:pt modelId="{9CB89306-8779-456D-8CF4-0F019A99070D}" type="pres">
      <dgm:prSet presAssocID="{B2A7A3B0-02C2-47DA-8DF2-725A51D17498}" presName="rect4ParTxNoCh" presStyleLbl="alignAcc1" presStyleIdx="4" presStyleCnt="5">
        <dgm:presLayoutVars>
          <dgm:chMax val="1"/>
          <dgm:bulletEnabled val="1"/>
        </dgm:presLayoutVars>
      </dgm:prSet>
      <dgm:spPr/>
    </dgm:pt>
    <dgm:pt modelId="{48659315-16D8-4418-BC5A-BCC4BB6E519F}" type="pres">
      <dgm:prSet presAssocID="{48C80E4B-AADD-420F-83B7-6BFE8CE5B47E}" presName="rect5ParTxNoCh" presStyleLbl="alignAcc1" presStyleIdx="4" presStyleCnt="5">
        <dgm:presLayoutVars>
          <dgm:chMax val="1"/>
          <dgm:bulletEnabled val="1"/>
        </dgm:presLayoutVars>
      </dgm:prSet>
      <dgm:spPr/>
    </dgm:pt>
  </dgm:ptLst>
  <dgm:cxnLst>
    <dgm:cxn modelId="{58BE4A04-2A61-4CD7-BD87-135B7DFE9DEE}" type="presOf" srcId="{48C80E4B-AADD-420F-83B7-6BFE8CE5B47E}" destId="{48659315-16D8-4418-BC5A-BCC4BB6E519F}" srcOrd="1" destOrd="0" presId="urn:microsoft.com/office/officeart/2005/8/layout/target3"/>
    <dgm:cxn modelId="{2498170A-93A9-47FD-8D96-F95EF1462484}" srcId="{5AF1B457-6FA2-49FA-BF31-71C1421DCFAB}" destId="{1438D830-8142-4293-90A2-BEB5B1630EA5}" srcOrd="0" destOrd="0" parTransId="{224E07F3-8735-4DB0-8B30-909934A34FC4}" sibTransId="{8DA04D63-C4F3-4974-9C5B-7A4DDA694D99}"/>
    <dgm:cxn modelId="{68423F1C-ABF0-4611-A967-86915ADF8B29}" type="presOf" srcId="{48C80E4B-AADD-420F-83B7-6BFE8CE5B47E}" destId="{3AF4272C-78E0-421E-A25B-687CDD3FFF7A}" srcOrd="0" destOrd="0" presId="urn:microsoft.com/office/officeart/2005/8/layout/target3"/>
    <dgm:cxn modelId="{E54EE038-638D-451F-95B7-6335EF2A92E9}" type="presOf" srcId="{B2A7A3B0-02C2-47DA-8DF2-725A51D17498}" destId="{979471FE-5DDE-4208-AAE6-D00303F8F7B5}" srcOrd="0" destOrd="0" presId="urn:microsoft.com/office/officeart/2005/8/layout/target3"/>
    <dgm:cxn modelId="{62FE3C39-1FE1-44D3-AAB0-53B9AC06510B}" type="presOf" srcId="{310E0D46-DEB7-4D61-9264-B75627CBEE8B}" destId="{10EABE63-6853-4E6E-A775-1A3589B0A7C3}" srcOrd="1" destOrd="0" presId="urn:microsoft.com/office/officeart/2005/8/layout/target3"/>
    <dgm:cxn modelId="{3EBF933F-347C-420E-BEFC-39BC548C0BE5}" srcId="{5AF1B457-6FA2-49FA-BF31-71C1421DCFAB}" destId="{41083320-7CC2-48AF-80DB-C5EE258CCE81}" srcOrd="2" destOrd="0" parTransId="{B12B0C01-51A4-4071-928F-2C6E7FB07F13}" sibTransId="{9BA77544-3B45-448A-BCE7-686CA51F5D48}"/>
    <dgm:cxn modelId="{9E03D976-1900-4A2B-9016-BE45ECCFA65A}" type="presOf" srcId="{5AF1B457-6FA2-49FA-BF31-71C1421DCFAB}" destId="{F971E033-8C41-42DD-A974-AEA1CB03F378}" srcOrd="0" destOrd="0" presId="urn:microsoft.com/office/officeart/2005/8/layout/target3"/>
    <dgm:cxn modelId="{120B9078-5FF2-414A-BD25-640E65DB81A6}" type="presOf" srcId="{41083320-7CC2-48AF-80DB-C5EE258CCE81}" destId="{9137715A-A9DD-413E-A418-C99F3AC208F6}" srcOrd="1" destOrd="0" presId="urn:microsoft.com/office/officeart/2005/8/layout/target3"/>
    <dgm:cxn modelId="{3B64A478-C622-4C67-98A9-F2BFC359E07F}" srcId="{5AF1B457-6FA2-49FA-BF31-71C1421DCFAB}" destId="{B2A7A3B0-02C2-47DA-8DF2-725A51D17498}" srcOrd="3" destOrd="0" parTransId="{348DDBBD-22F5-4FB0-ABD7-2DC563A14CF5}" sibTransId="{D8F23819-ADB5-4102-9E92-7F0783B69783}"/>
    <dgm:cxn modelId="{24E38285-0CD5-4BD0-9B6B-3E5B74DA3F0B}" type="presOf" srcId="{310E0D46-DEB7-4D61-9264-B75627CBEE8B}" destId="{75B96ECE-DDFE-4DD5-8EE9-32940FC02A74}" srcOrd="0" destOrd="0" presId="urn:microsoft.com/office/officeart/2005/8/layout/target3"/>
    <dgm:cxn modelId="{D0456C8B-DF4C-4D5A-8616-84F9BB712901}" type="presOf" srcId="{1438D830-8142-4293-90A2-BEB5B1630EA5}" destId="{D884019F-886A-4B87-88DF-B60EEBF15FDE}" srcOrd="0" destOrd="0" presId="urn:microsoft.com/office/officeart/2005/8/layout/target3"/>
    <dgm:cxn modelId="{FC4DEAC2-DB4E-4707-A0EF-F5C4E0095EAC}" type="presOf" srcId="{41083320-7CC2-48AF-80DB-C5EE258CCE81}" destId="{39E922BB-62AC-4888-8638-0E84793C4F2B}" srcOrd="0" destOrd="0" presId="urn:microsoft.com/office/officeart/2005/8/layout/target3"/>
    <dgm:cxn modelId="{B90B31D1-6E4B-4D9C-ACBF-C41B0AA6E0DF}" type="presOf" srcId="{B2A7A3B0-02C2-47DA-8DF2-725A51D17498}" destId="{9CB89306-8779-456D-8CF4-0F019A99070D}" srcOrd="1" destOrd="0" presId="urn:microsoft.com/office/officeart/2005/8/layout/target3"/>
    <dgm:cxn modelId="{B866A1DE-D58A-43E3-8D57-51A3F6724794}" type="presOf" srcId="{1438D830-8142-4293-90A2-BEB5B1630EA5}" destId="{880107AB-0588-4AA8-B885-135A72CC5166}" srcOrd="1" destOrd="0" presId="urn:microsoft.com/office/officeart/2005/8/layout/target3"/>
    <dgm:cxn modelId="{BBB756F7-DE62-418C-8138-2886798096C3}" srcId="{5AF1B457-6FA2-49FA-BF31-71C1421DCFAB}" destId="{48C80E4B-AADD-420F-83B7-6BFE8CE5B47E}" srcOrd="4" destOrd="0" parTransId="{3DF26CE0-2761-46D5-9080-F2DCAEC38384}" sibTransId="{20E94E88-C292-4990-906D-E59EFEDA899B}"/>
    <dgm:cxn modelId="{130DF6FA-2006-4524-A1FD-5C6D1F396CE8}" srcId="{5AF1B457-6FA2-49FA-BF31-71C1421DCFAB}" destId="{310E0D46-DEB7-4D61-9264-B75627CBEE8B}" srcOrd="1" destOrd="0" parTransId="{8B409718-6AE0-44C1-8C2D-689D0ABE48EE}" sibTransId="{D6969068-4B2A-4BE8-A5D4-452BB453255A}"/>
    <dgm:cxn modelId="{B049F8E2-3874-4220-B611-F67879CBA6CE}" type="presParOf" srcId="{F971E033-8C41-42DD-A974-AEA1CB03F378}" destId="{8AD98502-0EA9-495D-84CE-F007AADE629B}" srcOrd="0" destOrd="0" presId="urn:microsoft.com/office/officeart/2005/8/layout/target3"/>
    <dgm:cxn modelId="{DCF36893-ED33-4130-B8C8-55D9045D5198}" type="presParOf" srcId="{F971E033-8C41-42DD-A974-AEA1CB03F378}" destId="{597D3869-134E-4DFA-8CEB-6726FE3F9CE8}" srcOrd="1" destOrd="0" presId="urn:microsoft.com/office/officeart/2005/8/layout/target3"/>
    <dgm:cxn modelId="{B6EF011B-4512-422B-9718-30023A90225D}" type="presParOf" srcId="{F971E033-8C41-42DD-A974-AEA1CB03F378}" destId="{D884019F-886A-4B87-88DF-B60EEBF15FDE}" srcOrd="2" destOrd="0" presId="urn:microsoft.com/office/officeart/2005/8/layout/target3"/>
    <dgm:cxn modelId="{83684630-0DAB-4D2D-97D3-D0EF7F4826CA}" type="presParOf" srcId="{F971E033-8C41-42DD-A974-AEA1CB03F378}" destId="{DABB1668-EFB5-43B0-B921-F3020345A4FE}" srcOrd="3" destOrd="0" presId="urn:microsoft.com/office/officeart/2005/8/layout/target3"/>
    <dgm:cxn modelId="{30BEE5E5-AF29-478A-B2E6-BF1F9A56D9DC}" type="presParOf" srcId="{F971E033-8C41-42DD-A974-AEA1CB03F378}" destId="{9874D7D5-5433-49B7-8CD9-B8BE4D0C2241}" srcOrd="4" destOrd="0" presId="urn:microsoft.com/office/officeart/2005/8/layout/target3"/>
    <dgm:cxn modelId="{AC1DE95D-3835-47CD-98DB-6967AD73E707}" type="presParOf" srcId="{F971E033-8C41-42DD-A974-AEA1CB03F378}" destId="{75B96ECE-DDFE-4DD5-8EE9-32940FC02A74}" srcOrd="5" destOrd="0" presId="urn:microsoft.com/office/officeart/2005/8/layout/target3"/>
    <dgm:cxn modelId="{A42C93D9-6610-4C6B-85BB-334EE9AF4542}" type="presParOf" srcId="{F971E033-8C41-42DD-A974-AEA1CB03F378}" destId="{2ACD8826-5251-450E-9FD5-49370786E7A2}" srcOrd="6" destOrd="0" presId="urn:microsoft.com/office/officeart/2005/8/layout/target3"/>
    <dgm:cxn modelId="{66E2BA00-A9BB-4089-B0DE-E57DB364104B}" type="presParOf" srcId="{F971E033-8C41-42DD-A974-AEA1CB03F378}" destId="{5F5C2655-ED0D-4293-8A02-625D6F63C9FC}" srcOrd="7" destOrd="0" presId="urn:microsoft.com/office/officeart/2005/8/layout/target3"/>
    <dgm:cxn modelId="{DBE29DC4-E00C-49C9-B3E9-16802D45B724}" type="presParOf" srcId="{F971E033-8C41-42DD-A974-AEA1CB03F378}" destId="{39E922BB-62AC-4888-8638-0E84793C4F2B}" srcOrd="8" destOrd="0" presId="urn:microsoft.com/office/officeart/2005/8/layout/target3"/>
    <dgm:cxn modelId="{42F5C57A-130F-4766-B3AE-A844CAB520CD}" type="presParOf" srcId="{F971E033-8C41-42DD-A974-AEA1CB03F378}" destId="{4657E8BB-F462-4629-AD26-7D873B81A7CF}" srcOrd="9" destOrd="0" presId="urn:microsoft.com/office/officeart/2005/8/layout/target3"/>
    <dgm:cxn modelId="{3AB71015-CEF9-4A29-81BB-2D19A831ADC8}" type="presParOf" srcId="{F971E033-8C41-42DD-A974-AEA1CB03F378}" destId="{17468412-FB4B-49B4-8062-2568D382910D}" srcOrd="10" destOrd="0" presId="urn:microsoft.com/office/officeart/2005/8/layout/target3"/>
    <dgm:cxn modelId="{444A5790-D18C-43C4-8D57-D7CCC94DD6F8}" type="presParOf" srcId="{F971E033-8C41-42DD-A974-AEA1CB03F378}" destId="{979471FE-5DDE-4208-AAE6-D00303F8F7B5}" srcOrd="11" destOrd="0" presId="urn:microsoft.com/office/officeart/2005/8/layout/target3"/>
    <dgm:cxn modelId="{63C9F0C9-D81A-486C-928C-E4694632293C}" type="presParOf" srcId="{F971E033-8C41-42DD-A974-AEA1CB03F378}" destId="{FDEBBE65-DA5C-4A80-A080-4C6D81E5BD51}" srcOrd="12" destOrd="0" presId="urn:microsoft.com/office/officeart/2005/8/layout/target3"/>
    <dgm:cxn modelId="{4B6818F1-5FC0-41FA-B157-70BB1F26C322}" type="presParOf" srcId="{F971E033-8C41-42DD-A974-AEA1CB03F378}" destId="{0C71FC62-4F41-45FB-9701-BD4B1A22470F}" srcOrd="13" destOrd="0" presId="urn:microsoft.com/office/officeart/2005/8/layout/target3"/>
    <dgm:cxn modelId="{9B8B900E-1248-4565-B570-7D8D37CF82A7}" type="presParOf" srcId="{F971E033-8C41-42DD-A974-AEA1CB03F378}" destId="{3AF4272C-78E0-421E-A25B-687CDD3FFF7A}" srcOrd="14" destOrd="0" presId="urn:microsoft.com/office/officeart/2005/8/layout/target3"/>
    <dgm:cxn modelId="{F36F88EC-C410-46B9-9939-73F1F4EDC31E}" type="presParOf" srcId="{F971E033-8C41-42DD-A974-AEA1CB03F378}" destId="{880107AB-0588-4AA8-B885-135A72CC5166}" srcOrd="15" destOrd="0" presId="urn:microsoft.com/office/officeart/2005/8/layout/target3"/>
    <dgm:cxn modelId="{E1FA40D1-2EA6-47E2-975A-CC7FC19DF896}" type="presParOf" srcId="{F971E033-8C41-42DD-A974-AEA1CB03F378}" destId="{10EABE63-6853-4E6E-A775-1A3589B0A7C3}" srcOrd="16" destOrd="0" presId="urn:microsoft.com/office/officeart/2005/8/layout/target3"/>
    <dgm:cxn modelId="{17F43B1E-DE7A-420E-9623-2FC9AF404E64}" type="presParOf" srcId="{F971E033-8C41-42DD-A974-AEA1CB03F378}" destId="{9137715A-A9DD-413E-A418-C99F3AC208F6}" srcOrd="17" destOrd="0" presId="urn:microsoft.com/office/officeart/2005/8/layout/target3"/>
    <dgm:cxn modelId="{E416B342-A937-470B-8E8E-50F7ADD17E30}" type="presParOf" srcId="{F971E033-8C41-42DD-A974-AEA1CB03F378}" destId="{9CB89306-8779-456D-8CF4-0F019A99070D}" srcOrd="18" destOrd="0" presId="urn:microsoft.com/office/officeart/2005/8/layout/target3"/>
    <dgm:cxn modelId="{BE7F14DA-30AE-4238-AEFF-480C193902A9}" type="presParOf" srcId="{F971E033-8C41-42DD-A974-AEA1CB03F378}" destId="{48659315-16D8-4418-BC5A-BCC4BB6E519F}" srcOrd="19" destOrd="0" presId="urn:microsoft.com/office/officeart/2005/8/layout/targe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227BA7B-C34D-4396-8353-563D0884F853}" type="doc">
      <dgm:prSet loTypeId="urn:microsoft.com/office/officeart/2005/8/layout/process4" loCatId="list" qsTypeId="urn:microsoft.com/office/officeart/2005/8/quickstyle/simple1" qsCatId="simple" csTypeId="urn:microsoft.com/office/officeart/2005/8/colors/colorful4" csCatId="colorful" phldr="1"/>
      <dgm:spPr/>
      <dgm:t>
        <a:bodyPr/>
        <a:lstStyle/>
        <a:p>
          <a:endParaRPr lang="en-BE"/>
        </a:p>
      </dgm:t>
    </dgm:pt>
    <dgm:pt modelId="{02C92019-89A1-4FF0-83FA-88FA3517E77B}">
      <dgm:prSet phldrT="[Text]" custT="1"/>
      <dgm:spPr/>
      <dgm:t>
        <a:bodyPr/>
        <a:lstStyle/>
        <a:p>
          <a:r>
            <a:rPr lang="en-GB" sz="3600" b="1" dirty="0">
              <a:effectLst/>
              <a:latin typeface="Open Sans" panose="020B0606030504020204" pitchFamily="34" charset="0"/>
              <a:ea typeface="Open Sans" panose="020B0606030504020204" pitchFamily="34" charset="0"/>
              <a:cs typeface="Open Sans" panose="020B0606030504020204" pitchFamily="34" charset="0"/>
            </a:rPr>
            <a:t>KEY STAKEHOLDERS INVOLVEMENT</a:t>
          </a:r>
          <a:endParaRPr lang="en-BE" sz="3600" b="1" dirty="0">
            <a:latin typeface="Open Sans" panose="020B0606030504020204" pitchFamily="34" charset="0"/>
            <a:ea typeface="Open Sans" panose="020B0606030504020204" pitchFamily="34" charset="0"/>
            <a:cs typeface="Open Sans" panose="020B0606030504020204" pitchFamily="34" charset="0"/>
          </a:endParaRPr>
        </a:p>
      </dgm:t>
    </dgm:pt>
    <dgm:pt modelId="{E5B2DD2A-7B00-48D1-AC88-84B0A13B6305}" type="parTrans" cxnId="{D9242085-0A31-4EFF-8159-64A6AFC3E6B7}">
      <dgm:prSet/>
      <dgm:spPr/>
      <dgm:t>
        <a:bodyPr/>
        <a:lstStyle/>
        <a:p>
          <a:endParaRPr lang="en-BE"/>
        </a:p>
      </dgm:t>
    </dgm:pt>
    <dgm:pt modelId="{201EE55C-3884-4600-AC62-09EB66CD745F}" type="sibTrans" cxnId="{D9242085-0A31-4EFF-8159-64A6AFC3E6B7}">
      <dgm:prSet/>
      <dgm:spPr/>
      <dgm:t>
        <a:bodyPr/>
        <a:lstStyle/>
        <a:p>
          <a:endParaRPr lang="en-BE"/>
        </a:p>
      </dgm:t>
    </dgm:pt>
    <dgm:pt modelId="{4C0A7B2E-C93C-4F9F-9D83-721037E856F0}">
      <dgm:prSet phldrT="[Text]" custT="1"/>
      <dgm:spPr/>
      <dgm:t>
        <a:bodyPr/>
        <a:lstStyle/>
        <a:p>
          <a:r>
            <a:rPr lang="en-GB" sz="3600" b="1" dirty="0">
              <a:effectLst/>
              <a:latin typeface="Open Sans" panose="020B0606030504020204" pitchFamily="34" charset="0"/>
              <a:ea typeface="Open Sans" panose="020B0606030504020204" pitchFamily="34" charset="0"/>
              <a:cs typeface="Open Sans" panose="020B0606030504020204" pitchFamily="34" charset="0"/>
            </a:rPr>
            <a:t>DRAFTING ACTION PLAN</a:t>
          </a:r>
          <a:endParaRPr lang="en-BE" sz="3600" b="1" dirty="0">
            <a:latin typeface="Open Sans" panose="020B0606030504020204" pitchFamily="34" charset="0"/>
            <a:ea typeface="Open Sans" panose="020B0606030504020204" pitchFamily="34" charset="0"/>
            <a:cs typeface="Open Sans" panose="020B0606030504020204" pitchFamily="34" charset="0"/>
          </a:endParaRPr>
        </a:p>
      </dgm:t>
    </dgm:pt>
    <dgm:pt modelId="{ADEC895F-8E9F-48FE-8F0B-941A7455A114}" type="parTrans" cxnId="{85F5988A-8029-4880-8E80-0F61763966B4}">
      <dgm:prSet/>
      <dgm:spPr/>
      <dgm:t>
        <a:bodyPr/>
        <a:lstStyle/>
        <a:p>
          <a:endParaRPr lang="en-BE"/>
        </a:p>
      </dgm:t>
    </dgm:pt>
    <dgm:pt modelId="{4731CB17-39CB-4C38-A188-D269EAD2C164}" type="sibTrans" cxnId="{85F5988A-8029-4880-8E80-0F61763966B4}">
      <dgm:prSet/>
      <dgm:spPr/>
      <dgm:t>
        <a:bodyPr/>
        <a:lstStyle/>
        <a:p>
          <a:endParaRPr lang="en-BE"/>
        </a:p>
      </dgm:t>
    </dgm:pt>
    <dgm:pt modelId="{8C93C126-4CFF-4705-BBCF-0B73808FE106}">
      <dgm:prSet phldrT="[Text]" custT="1"/>
      <dgm:spPr/>
      <dgm:t>
        <a:bodyPr/>
        <a:lstStyle/>
        <a:p>
          <a:r>
            <a:rPr lang="en-GB" sz="4000" b="1" dirty="0">
              <a:effectLst/>
              <a:latin typeface="Open Sans" panose="020B0606030504020204" pitchFamily="34" charset="0"/>
              <a:ea typeface="Open Sans" panose="020B0606030504020204" pitchFamily="34" charset="0"/>
              <a:cs typeface="Open Sans" panose="020B0606030504020204" pitchFamily="34" charset="0"/>
            </a:rPr>
            <a:t>DISCUSSION, REVISION and APPROVAL</a:t>
          </a:r>
          <a:endParaRPr lang="en-BE" sz="4000" b="1" dirty="0">
            <a:latin typeface="Open Sans" panose="020B0606030504020204" pitchFamily="34" charset="0"/>
            <a:ea typeface="Open Sans" panose="020B0606030504020204" pitchFamily="34" charset="0"/>
            <a:cs typeface="Open Sans" panose="020B0606030504020204" pitchFamily="34" charset="0"/>
          </a:endParaRPr>
        </a:p>
      </dgm:t>
    </dgm:pt>
    <dgm:pt modelId="{F6AC513D-BF98-4F8C-BD60-6913B23C18A4}" type="parTrans" cxnId="{8226FCD0-C2CA-4397-94AB-AB2DA36B6D85}">
      <dgm:prSet/>
      <dgm:spPr/>
      <dgm:t>
        <a:bodyPr/>
        <a:lstStyle/>
        <a:p>
          <a:endParaRPr lang="en-BE"/>
        </a:p>
      </dgm:t>
    </dgm:pt>
    <dgm:pt modelId="{814F38F8-8A1B-4B3F-A9E3-BF5FB6AEF9F7}" type="sibTrans" cxnId="{8226FCD0-C2CA-4397-94AB-AB2DA36B6D85}">
      <dgm:prSet/>
      <dgm:spPr/>
      <dgm:t>
        <a:bodyPr/>
        <a:lstStyle/>
        <a:p>
          <a:endParaRPr lang="en-BE"/>
        </a:p>
      </dgm:t>
    </dgm:pt>
    <dgm:pt modelId="{53529FCF-8AFD-4A5C-ABA6-67E4B32B2852}">
      <dgm:prSet phldrT="[Text]" custT="1"/>
      <dgm:spPr/>
      <dgm:t>
        <a:bodyPr/>
        <a:lstStyle/>
        <a:p>
          <a:r>
            <a:rPr lang="en-GB" sz="3600" b="1" dirty="0">
              <a:latin typeface="Open Sans" panose="020B0606030504020204" pitchFamily="34" charset="0"/>
              <a:ea typeface="Open Sans" panose="020B0606030504020204" pitchFamily="34" charset="0"/>
              <a:cs typeface="Open Sans" panose="020B0606030504020204" pitchFamily="34" charset="0"/>
            </a:rPr>
            <a:t>COUNTRY REPORT + PILOT EXPERIENCE</a:t>
          </a:r>
          <a:endParaRPr lang="en-BE" sz="3600" b="1" dirty="0">
            <a:latin typeface="Open Sans" panose="020B0606030504020204" pitchFamily="34" charset="0"/>
            <a:ea typeface="Open Sans" panose="020B0606030504020204" pitchFamily="34" charset="0"/>
            <a:cs typeface="Open Sans" panose="020B0606030504020204" pitchFamily="34" charset="0"/>
          </a:endParaRPr>
        </a:p>
      </dgm:t>
    </dgm:pt>
    <dgm:pt modelId="{DEC690B9-D900-4B18-85BB-A48465CA704A}" type="parTrans" cxnId="{92970E6D-E220-41C1-BC4B-79B210C68F0A}">
      <dgm:prSet/>
      <dgm:spPr/>
      <dgm:t>
        <a:bodyPr/>
        <a:lstStyle/>
        <a:p>
          <a:endParaRPr lang="en-GB"/>
        </a:p>
      </dgm:t>
    </dgm:pt>
    <dgm:pt modelId="{5E3ED058-BC6E-4E00-8444-C255C0F37659}" type="sibTrans" cxnId="{92970E6D-E220-41C1-BC4B-79B210C68F0A}">
      <dgm:prSet/>
      <dgm:spPr/>
      <dgm:t>
        <a:bodyPr/>
        <a:lstStyle/>
        <a:p>
          <a:endParaRPr lang="en-GB"/>
        </a:p>
      </dgm:t>
    </dgm:pt>
    <dgm:pt modelId="{C7A93922-F51D-4D2E-A5DF-01C0AFEFC4BE}" type="pres">
      <dgm:prSet presAssocID="{4227BA7B-C34D-4396-8353-563D0884F853}" presName="Name0" presStyleCnt="0">
        <dgm:presLayoutVars>
          <dgm:dir/>
          <dgm:animLvl val="lvl"/>
          <dgm:resizeHandles val="exact"/>
        </dgm:presLayoutVars>
      </dgm:prSet>
      <dgm:spPr/>
    </dgm:pt>
    <dgm:pt modelId="{E63019AD-E8A1-47A3-8D7E-E36C27C89005}" type="pres">
      <dgm:prSet presAssocID="{8C93C126-4CFF-4705-BBCF-0B73808FE106}" presName="boxAndChildren" presStyleCnt="0"/>
      <dgm:spPr/>
    </dgm:pt>
    <dgm:pt modelId="{6BB16A8F-C5B7-474C-82A3-21BFAB2EE59E}" type="pres">
      <dgm:prSet presAssocID="{8C93C126-4CFF-4705-BBCF-0B73808FE106}" presName="parentTextBox" presStyleLbl="node1" presStyleIdx="0" presStyleCnt="4"/>
      <dgm:spPr/>
    </dgm:pt>
    <dgm:pt modelId="{96203BC6-6526-4E38-AE40-ACD7227F5273}" type="pres">
      <dgm:prSet presAssocID="{4731CB17-39CB-4C38-A188-D269EAD2C164}" presName="sp" presStyleCnt="0"/>
      <dgm:spPr/>
    </dgm:pt>
    <dgm:pt modelId="{00E98D9E-CA10-4AEC-A6F5-D8CD5FC557B0}" type="pres">
      <dgm:prSet presAssocID="{4C0A7B2E-C93C-4F9F-9D83-721037E856F0}" presName="arrowAndChildren" presStyleCnt="0"/>
      <dgm:spPr/>
    </dgm:pt>
    <dgm:pt modelId="{E407EBFC-68F2-4F26-84B4-445A4560D41E}" type="pres">
      <dgm:prSet presAssocID="{4C0A7B2E-C93C-4F9F-9D83-721037E856F0}" presName="parentTextArrow" presStyleLbl="node1" presStyleIdx="1" presStyleCnt="4"/>
      <dgm:spPr/>
    </dgm:pt>
    <dgm:pt modelId="{F85865BF-C22A-44DF-ABD6-E808521E8995}" type="pres">
      <dgm:prSet presAssocID="{5E3ED058-BC6E-4E00-8444-C255C0F37659}" presName="sp" presStyleCnt="0"/>
      <dgm:spPr/>
    </dgm:pt>
    <dgm:pt modelId="{C468D7ED-34CE-4BC8-9048-52778BEA7897}" type="pres">
      <dgm:prSet presAssocID="{53529FCF-8AFD-4A5C-ABA6-67E4B32B2852}" presName="arrowAndChildren" presStyleCnt="0"/>
      <dgm:spPr/>
    </dgm:pt>
    <dgm:pt modelId="{60500C2B-92E0-4782-A52A-802A4B94CF6C}" type="pres">
      <dgm:prSet presAssocID="{53529FCF-8AFD-4A5C-ABA6-67E4B32B2852}" presName="parentTextArrow" presStyleLbl="node1" presStyleIdx="2" presStyleCnt="4"/>
      <dgm:spPr/>
    </dgm:pt>
    <dgm:pt modelId="{D22F7D97-7748-4463-A1C0-C806354326A5}" type="pres">
      <dgm:prSet presAssocID="{201EE55C-3884-4600-AC62-09EB66CD745F}" presName="sp" presStyleCnt="0"/>
      <dgm:spPr/>
    </dgm:pt>
    <dgm:pt modelId="{53967FC6-D506-4C83-8ED3-5952ED9EEA3A}" type="pres">
      <dgm:prSet presAssocID="{02C92019-89A1-4FF0-83FA-88FA3517E77B}" presName="arrowAndChildren" presStyleCnt="0"/>
      <dgm:spPr/>
    </dgm:pt>
    <dgm:pt modelId="{5308C472-0BAE-4877-851F-735F0B22A2C9}" type="pres">
      <dgm:prSet presAssocID="{02C92019-89A1-4FF0-83FA-88FA3517E77B}" presName="parentTextArrow" presStyleLbl="node1" presStyleIdx="3" presStyleCnt="4"/>
      <dgm:spPr/>
    </dgm:pt>
  </dgm:ptLst>
  <dgm:cxnLst>
    <dgm:cxn modelId="{2C09CC06-8EE6-41F6-86CA-A77DC9B52A80}" type="presOf" srcId="{4227BA7B-C34D-4396-8353-563D0884F853}" destId="{C7A93922-F51D-4D2E-A5DF-01C0AFEFC4BE}" srcOrd="0" destOrd="0" presId="urn:microsoft.com/office/officeart/2005/8/layout/process4"/>
    <dgm:cxn modelId="{DA69C01E-048F-422E-9F25-218DC23E43D5}" type="presOf" srcId="{02C92019-89A1-4FF0-83FA-88FA3517E77B}" destId="{5308C472-0BAE-4877-851F-735F0B22A2C9}" srcOrd="0" destOrd="0" presId="urn:microsoft.com/office/officeart/2005/8/layout/process4"/>
    <dgm:cxn modelId="{92970E6D-E220-41C1-BC4B-79B210C68F0A}" srcId="{4227BA7B-C34D-4396-8353-563D0884F853}" destId="{53529FCF-8AFD-4A5C-ABA6-67E4B32B2852}" srcOrd="1" destOrd="0" parTransId="{DEC690B9-D900-4B18-85BB-A48465CA704A}" sibTransId="{5E3ED058-BC6E-4E00-8444-C255C0F37659}"/>
    <dgm:cxn modelId="{AAD61B52-C954-471B-ABB2-24705FA1E6E5}" type="presOf" srcId="{8C93C126-4CFF-4705-BBCF-0B73808FE106}" destId="{6BB16A8F-C5B7-474C-82A3-21BFAB2EE59E}" srcOrd="0" destOrd="0" presId="urn:microsoft.com/office/officeart/2005/8/layout/process4"/>
    <dgm:cxn modelId="{D9242085-0A31-4EFF-8159-64A6AFC3E6B7}" srcId="{4227BA7B-C34D-4396-8353-563D0884F853}" destId="{02C92019-89A1-4FF0-83FA-88FA3517E77B}" srcOrd="0" destOrd="0" parTransId="{E5B2DD2A-7B00-48D1-AC88-84B0A13B6305}" sibTransId="{201EE55C-3884-4600-AC62-09EB66CD745F}"/>
    <dgm:cxn modelId="{85F5988A-8029-4880-8E80-0F61763966B4}" srcId="{4227BA7B-C34D-4396-8353-563D0884F853}" destId="{4C0A7B2E-C93C-4F9F-9D83-721037E856F0}" srcOrd="2" destOrd="0" parTransId="{ADEC895F-8E9F-48FE-8F0B-941A7455A114}" sibTransId="{4731CB17-39CB-4C38-A188-D269EAD2C164}"/>
    <dgm:cxn modelId="{1F7129BC-0250-44DE-AF27-CE6E6E039052}" type="presOf" srcId="{53529FCF-8AFD-4A5C-ABA6-67E4B32B2852}" destId="{60500C2B-92E0-4782-A52A-802A4B94CF6C}" srcOrd="0" destOrd="0" presId="urn:microsoft.com/office/officeart/2005/8/layout/process4"/>
    <dgm:cxn modelId="{8226FCD0-C2CA-4397-94AB-AB2DA36B6D85}" srcId="{4227BA7B-C34D-4396-8353-563D0884F853}" destId="{8C93C126-4CFF-4705-BBCF-0B73808FE106}" srcOrd="3" destOrd="0" parTransId="{F6AC513D-BF98-4F8C-BD60-6913B23C18A4}" sibTransId="{814F38F8-8A1B-4B3F-A9E3-BF5FB6AEF9F7}"/>
    <dgm:cxn modelId="{96E4ACF8-8919-4DC2-B234-C9B22C1C5108}" type="presOf" srcId="{4C0A7B2E-C93C-4F9F-9D83-721037E856F0}" destId="{E407EBFC-68F2-4F26-84B4-445A4560D41E}" srcOrd="0" destOrd="0" presId="urn:microsoft.com/office/officeart/2005/8/layout/process4"/>
    <dgm:cxn modelId="{110784AF-E821-4641-8B34-885E1BAA2D60}" type="presParOf" srcId="{C7A93922-F51D-4D2E-A5DF-01C0AFEFC4BE}" destId="{E63019AD-E8A1-47A3-8D7E-E36C27C89005}" srcOrd="0" destOrd="0" presId="urn:microsoft.com/office/officeart/2005/8/layout/process4"/>
    <dgm:cxn modelId="{E4654010-BABB-4F7E-AFBC-6E4E017B0BCB}" type="presParOf" srcId="{E63019AD-E8A1-47A3-8D7E-E36C27C89005}" destId="{6BB16A8F-C5B7-474C-82A3-21BFAB2EE59E}" srcOrd="0" destOrd="0" presId="urn:microsoft.com/office/officeart/2005/8/layout/process4"/>
    <dgm:cxn modelId="{3F61AC0A-8750-40B8-9247-F06B0672FD5B}" type="presParOf" srcId="{C7A93922-F51D-4D2E-A5DF-01C0AFEFC4BE}" destId="{96203BC6-6526-4E38-AE40-ACD7227F5273}" srcOrd="1" destOrd="0" presId="urn:microsoft.com/office/officeart/2005/8/layout/process4"/>
    <dgm:cxn modelId="{D5DE9ACA-F0DD-4CDB-8C08-6D4AACC4C722}" type="presParOf" srcId="{C7A93922-F51D-4D2E-A5DF-01C0AFEFC4BE}" destId="{00E98D9E-CA10-4AEC-A6F5-D8CD5FC557B0}" srcOrd="2" destOrd="0" presId="urn:microsoft.com/office/officeart/2005/8/layout/process4"/>
    <dgm:cxn modelId="{4C820009-AF0A-4E39-A5F7-DC75868A6017}" type="presParOf" srcId="{00E98D9E-CA10-4AEC-A6F5-D8CD5FC557B0}" destId="{E407EBFC-68F2-4F26-84B4-445A4560D41E}" srcOrd="0" destOrd="0" presId="urn:microsoft.com/office/officeart/2005/8/layout/process4"/>
    <dgm:cxn modelId="{6326C6DE-FE24-4365-A51A-B63CBC183841}" type="presParOf" srcId="{C7A93922-F51D-4D2E-A5DF-01C0AFEFC4BE}" destId="{F85865BF-C22A-44DF-ABD6-E808521E8995}" srcOrd="3" destOrd="0" presId="urn:microsoft.com/office/officeart/2005/8/layout/process4"/>
    <dgm:cxn modelId="{59F4E432-A0BF-4F2B-8FF2-7A5E03A069B5}" type="presParOf" srcId="{C7A93922-F51D-4D2E-A5DF-01C0AFEFC4BE}" destId="{C468D7ED-34CE-4BC8-9048-52778BEA7897}" srcOrd="4" destOrd="0" presId="urn:microsoft.com/office/officeart/2005/8/layout/process4"/>
    <dgm:cxn modelId="{3A2C82C0-875C-487F-AB99-394B689B14B2}" type="presParOf" srcId="{C468D7ED-34CE-4BC8-9048-52778BEA7897}" destId="{60500C2B-92E0-4782-A52A-802A4B94CF6C}" srcOrd="0" destOrd="0" presId="urn:microsoft.com/office/officeart/2005/8/layout/process4"/>
    <dgm:cxn modelId="{74B65DAC-8D94-42E3-81AC-994193ABFF7C}" type="presParOf" srcId="{C7A93922-F51D-4D2E-A5DF-01C0AFEFC4BE}" destId="{D22F7D97-7748-4463-A1C0-C806354326A5}" srcOrd="5" destOrd="0" presId="urn:microsoft.com/office/officeart/2005/8/layout/process4"/>
    <dgm:cxn modelId="{DFDCB2C2-D316-4C8E-B9CC-31FD91C40595}" type="presParOf" srcId="{C7A93922-F51D-4D2E-A5DF-01C0AFEFC4BE}" destId="{53967FC6-D506-4C83-8ED3-5952ED9EEA3A}" srcOrd="6" destOrd="0" presId="urn:microsoft.com/office/officeart/2005/8/layout/process4"/>
    <dgm:cxn modelId="{15A2AA88-692F-4750-A113-279D309161E1}" type="presParOf" srcId="{53967FC6-D506-4C83-8ED3-5952ED9EEA3A}" destId="{5308C472-0BAE-4877-851F-735F0B22A2C9}" srcOrd="0" destOrd="0" presId="urn:microsoft.com/office/officeart/2005/8/layout/process4"/>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6A56FEF-8746-4583-AD77-68DE88128DC4}" type="doc">
      <dgm:prSet loTypeId="urn:microsoft.com/office/officeart/2008/layout/PictureAccentList" loCatId="list" qsTypeId="urn:microsoft.com/office/officeart/2005/8/quickstyle/simple1" qsCatId="simple" csTypeId="urn:microsoft.com/office/officeart/2005/8/colors/colorful1" csCatId="colorful" phldr="1"/>
      <dgm:spPr/>
      <dgm:t>
        <a:bodyPr/>
        <a:lstStyle/>
        <a:p>
          <a:endParaRPr lang="en-GB"/>
        </a:p>
      </dgm:t>
    </dgm:pt>
    <dgm:pt modelId="{DDC5B8E3-BC37-420A-BA1A-267B584393D9}">
      <dgm:prSet phldrT="[Text]" custT="1"/>
      <dgm:spPr>
        <a:solidFill>
          <a:schemeClr val="accent3">
            <a:lumMod val="75000"/>
          </a:schemeClr>
        </a:solidFill>
      </dgm:spPr>
      <dgm:t>
        <a:bodyPr/>
        <a:lstStyle/>
        <a:p>
          <a:r>
            <a:rPr lang="en-US" sz="3200" dirty="0">
              <a:latin typeface="Microsoft New Tai Lue" panose="020B0502040204020203" pitchFamily="34" charset="0"/>
              <a:cs typeface="Microsoft New Tai Lue" panose="020B0502040204020203" pitchFamily="34" charset="0"/>
            </a:rPr>
            <a:t>    Opening	</a:t>
          </a:r>
          <a:endParaRPr lang="en-GB" sz="3200" dirty="0">
            <a:latin typeface="Microsoft New Tai Lue" panose="020B0502040204020203" pitchFamily="34" charset="0"/>
            <a:cs typeface="Microsoft New Tai Lue" panose="020B0502040204020203" pitchFamily="34" charset="0"/>
          </a:endParaRPr>
        </a:p>
      </dgm:t>
    </dgm:pt>
    <dgm:pt modelId="{01152568-0796-42DE-B509-B2826A540A11}" type="parTrans" cxnId="{745041CF-7298-4015-86A1-65D79190A800}">
      <dgm:prSet/>
      <dgm:spPr/>
      <dgm:t>
        <a:bodyPr/>
        <a:lstStyle/>
        <a:p>
          <a:endParaRPr lang="en-GB" sz="2000"/>
        </a:p>
      </dgm:t>
    </dgm:pt>
    <dgm:pt modelId="{6BA7CAB9-8D8E-42C1-B750-FF8A6256C691}" type="sibTrans" cxnId="{745041CF-7298-4015-86A1-65D79190A800}">
      <dgm:prSet/>
      <dgm:spPr/>
      <dgm:t>
        <a:bodyPr/>
        <a:lstStyle/>
        <a:p>
          <a:endParaRPr lang="en-GB" sz="2000"/>
        </a:p>
      </dgm:t>
    </dgm:pt>
    <dgm:pt modelId="{907DA84E-4A73-4400-B00C-2655C76EF836}">
      <dgm:prSet phldrT="[Text]" custT="1"/>
      <dgm:spPr>
        <a:solidFill>
          <a:schemeClr val="accent3">
            <a:lumMod val="75000"/>
          </a:schemeClr>
        </a:solidFill>
      </dgm:spPr>
      <dgm:t>
        <a:bodyPr/>
        <a:lstStyle/>
        <a:p>
          <a:pPr>
            <a:buNone/>
          </a:pPr>
          <a:r>
            <a:rPr lang="en-US" sz="3200" dirty="0">
              <a:latin typeface="Microsoft New Tai Lue" panose="020B0502040204020203" pitchFamily="34" charset="0"/>
              <a:cs typeface="Microsoft New Tai Lue" panose="020B0502040204020203" pitchFamily="34" charset="0"/>
            </a:rPr>
            <a:t>4 Chapters</a:t>
          </a:r>
          <a:endParaRPr lang="en-GB" sz="3200" dirty="0">
            <a:latin typeface="Microsoft New Tai Lue" panose="020B0502040204020203" pitchFamily="34" charset="0"/>
            <a:cs typeface="Microsoft New Tai Lue" panose="020B0502040204020203" pitchFamily="34" charset="0"/>
          </a:endParaRPr>
        </a:p>
      </dgm:t>
    </dgm:pt>
    <dgm:pt modelId="{BAB01DF7-A43B-4719-A1A3-F9C5CFF88E53}" type="parTrans" cxnId="{9B43FB2B-393A-4731-8209-36F6C15EF28B}">
      <dgm:prSet/>
      <dgm:spPr/>
      <dgm:t>
        <a:bodyPr/>
        <a:lstStyle/>
        <a:p>
          <a:endParaRPr lang="en-GB" sz="2000"/>
        </a:p>
      </dgm:t>
    </dgm:pt>
    <dgm:pt modelId="{F2ED5754-C715-475E-BF23-94FD0973DE3B}" type="sibTrans" cxnId="{9B43FB2B-393A-4731-8209-36F6C15EF28B}">
      <dgm:prSet/>
      <dgm:spPr/>
      <dgm:t>
        <a:bodyPr/>
        <a:lstStyle/>
        <a:p>
          <a:endParaRPr lang="en-GB" sz="2000"/>
        </a:p>
      </dgm:t>
    </dgm:pt>
    <dgm:pt modelId="{F6B3B9CE-3B07-44B5-B401-1DEFC42E1B89}">
      <dgm:prSet phldrT="[Text]" custT="1"/>
      <dgm:spPr>
        <a:solidFill>
          <a:srgbClr val="F89D52"/>
        </a:solidFill>
      </dgm:spPr>
      <dgm:t>
        <a:bodyPr/>
        <a:lstStyle/>
        <a:p>
          <a:r>
            <a:rPr lang="en-US" sz="2600" dirty="0">
              <a:solidFill>
                <a:schemeClr val="tx1"/>
              </a:solidFill>
              <a:latin typeface="Microsoft New Tai Lue" panose="020B0502040204020203" pitchFamily="34" charset="0"/>
              <a:cs typeface="Microsoft New Tai Lue" panose="020B0502040204020203" pitchFamily="34" charset="0"/>
            </a:rPr>
            <a:t>Family-centred ECI: definition and values</a:t>
          </a:r>
          <a:r>
            <a:rPr lang="en-US" sz="2600" dirty="0">
              <a:solidFill>
                <a:schemeClr val="tx1"/>
              </a:solidFill>
            </a:rPr>
            <a:t>	</a:t>
          </a:r>
          <a:endParaRPr lang="en-GB" sz="2600" dirty="0">
            <a:solidFill>
              <a:schemeClr val="tx1"/>
            </a:solidFill>
          </a:endParaRPr>
        </a:p>
      </dgm:t>
    </dgm:pt>
    <dgm:pt modelId="{BC70BD5F-47CC-4F49-BCEA-C650295FFB15}" type="parTrans" cxnId="{49E1AA5A-4D06-4D10-A500-9B4FD3CD9F0D}">
      <dgm:prSet/>
      <dgm:spPr/>
      <dgm:t>
        <a:bodyPr/>
        <a:lstStyle/>
        <a:p>
          <a:endParaRPr lang="en-GB" sz="2000"/>
        </a:p>
      </dgm:t>
    </dgm:pt>
    <dgm:pt modelId="{8BA7E585-5BB5-4BE3-B35C-7154D0FE11FC}" type="sibTrans" cxnId="{49E1AA5A-4D06-4D10-A500-9B4FD3CD9F0D}">
      <dgm:prSet/>
      <dgm:spPr/>
      <dgm:t>
        <a:bodyPr/>
        <a:lstStyle/>
        <a:p>
          <a:endParaRPr lang="en-GB" sz="2000"/>
        </a:p>
      </dgm:t>
    </dgm:pt>
    <dgm:pt modelId="{9288ED28-92F0-4893-BFA3-51AB221A65BC}">
      <dgm:prSet phldrT="[Text]" custT="1"/>
      <dgm:spPr>
        <a:solidFill>
          <a:schemeClr val="bg2">
            <a:lumMod val="90000"/>
          </a:schemeClr>
        </a:solidFill>
      </dgm:spPr>
      <dgm:t>
        <a:bodyPr/>
        <a:lstStyle/>
        <a:p>
          <a:pPr algn="l">
            <a:buFont typeface="+mj-lt"/>
            <a:buAutoNum type="arabicPeriod"/>
          </a:pPr>
          <a:endParaRPr lang="en-US" sz="2200" dirty="0">
            <a:latin typeface="Microsoft New Tai Lue" panose="020B0502040204020203" pitchFamily="34" charset="0"/>
            <a:cs typeface="Microsoft New Tai Lue" panose="020B0502040204020203" pitchFamily="34" charset="0"/>
          </a:endParaRPr>
        </a:p>
        <a:p>
          <a:pPr algn="l">
            <a:buFont typeface="+mj-lt"/>
            <a:buAutoNum type="arabicPeriod"/>
          </a:pPr>
          <a:r>
            <a:rPr lang="en-US" sz="2400" dirty="0">
              <a:solidFill>
                <a:schemeClr val="tx1"/>
              </a:solidFill>
              <a:latin typeface="Microsoft New Tai Lue" panose="020B0502040204020203" pitchFamily="34" charset="0"/>
              <a:cs typeface="Microsoft New Tai Lue" panose="020B0502040204020203" pitchFamily="34" charset="0"/>
            </a:rPr>
            <a:t>Inter-sectoral cooperation towards a holistic family-centred ECI system</a:t>
          </a:r>
          <a:r>
            <a:rPr lang="en-US" sz="2200" dirty="0">
              <a:latin typeface="Microsoft New Tai Lue" panose="020B0502040204020203" pitchFamily="34" charset="0"/>
              <a:cs typeface="Microsoft New Tai Lue" panose="020B0502040204020203" pitchFamily="34" charset="0"/>
            </a:rPr>
            <a:t>	</a:t>
          </a:r>
          <a:endParaRPr lang="en-GB" sz="2200" dirty="0">
            <a:latin typeface="Microsoft New Tai Lue" panose="020B0502040204020203" pitchFamily="34" charset="0"/>
            <a:cs typeface="Microsoft New Tai Lue" panose="020B0502040204020203" pitchFamily="34" charset="0"/>
          </a:endParaRPr>
        </a:p>
      </dgm:t>
    </dgm:pt>
    <dgm:pt modelId="{6246D14F-0085-4FAB-B9DA-75DC01916A14}" type="parTrans" cxnId="{D35932E9-93FF-4789-ACEF-B8292B6E96D5}">
      <dgm:prSet/>
      <dgm:spPr/>
      <dgm:t>
        <a:bodyPr/>
        <a:lstStyle/>
        <a:p>
          <a:endParaRPr lang="en-GB" sz="2000"/>
        </a:p>
      </dgm:t>
    </dgm:pt>
    <dgm:pt modelId="{7BA63C95-2BB8-46B4-B2EF-1987E055CDB8}" type="sibTrans" cxnId="{D35932E9-93FF-4789-ACEF-B8292B6E96D5}">
      <dgm:prSet/>
      <dgm:spPr/>
      <dgm:t>
        <a:bodyPr/>
        <a:lstStyle/>
        <a:p>
          <a:endParaRPr lang="en-GB" sz="2000"/>
        </a:p>
      </dgm:t>
    </dgm:pt>
    <dgm:pt modelId="{97B75B19-1CC4-4213-80CD-E248AA4E526E}">
      <dgm:prSet phldrT="[Text]" custT="1"/>
      <dgm:spPr>
        <a:solidFill>
          <a:schemeClr val="bg2">
            <a:lumMod val="90000"/>
          </a:schemeClr>
        </a:solidFill>
      </dgm:spPr>
      <dgm:t>
        <a:bodyPr/>
        <a:lstStyle/>
        <a:p>
          <a:r>
            <a:rPr lang="en-US" sz="2600" dirty="0">
              <a:solidFill>
                <a:schemeClr val="tx1"/>
              </a:solidFill>
              <a:latin typeface="Microsoft New Tai Lue" panose="020B0502040204020203" pitchFamily="34" charset="0"/>
              <a:cs typeface="Microsoft New Tai Lue" panose="020B0502040204020203" pitchFamily="34" charset="0"/>
            </a:rPr>
            <a:t>Glossary of key  terms</a:t>
          </a:r>
          <a:endParaRPr lang="en-GB" sz="2600" dirty="0">
            <a:solidFill>
              <a:schemeClr val="tx1"/>
            </a:solidFill>
            <a:latin typeface="Microsoft New Tai Lue" panose="020B0502040204020203" pitchFamily="34" charset="0"/>
            <a:cs typeface="Microsoft New Tai Lue" panose="020B0502040204020203" pitchFamily="34" charset="0"/>
          </a:endParaRPr>
        </a:p>
      </dgm:t>
    </dgm:pt>
    <dgm:pt modelId="{CEED7E70-DD37-4AA7-9225-43DE74D59FCD}" type="parTrans" cxnId="{5575C8D1-1FC3-4DDF-9535-A7D4B0279B82}">
      <dgm:prSet/>
      <dgm:spPr/>
      <dgm:t>
        <a:bodyPr/>
        <a:lstStyle/>
        <a:p>
          <a:endParaRPr lang="en-GB" sz="2000"/>
        </a:p>
      </dgm:t>
    </dgm:pt>
    <dgm:pt modelId="{BCF3439E-5D9B-449A-9F17-581D10A5C000}" type="sibTrans" cxnId="{5575C8D1-1FC3-4DDF-9535-A7D4B0279B82}">
      <dgm:prSet/>
      <dgm:spPr/>
      <dgm:t>
        <a:bodyPr/>
        <a:lstStyle/>
        <a:p>
          <a:endParaRPr lang="en-GB" sz="2000"/>
        </a:p>
      </dgm:t>
    </dgm:pt>
    <dgm:pt modelId="{D1F511AE-5469-4D9B-9763-132274E9A5DD}">
      <dgm:prSet phldrT="[Text]" custT="1"/>
      <dgm:spPr>
        <a:solidFill>
          <a:srgbClr val="F89D52"/>
        </a:solidFill>
      </dgm:spPr>
      <dgm:t>
        <a:bodyPr/>
        <a:lstStyle/>
        <a:p>
          <a:pPr algn="ctr">
            <a:buFont typeface="+mj-lt"/>
            <a:buAutoNum type="arabicPeriod"/>
          </a:pPr>
          <a:r>
            <a:rPr lang="en-US" sz="2500" dirty="0">
              <a:solidFill>
                <a:schemeClr val="tx1"/>
              </a:solidFill>
              <a:latin typeface="Microsoft New Tai Lue" panose="020B0502040204020203" pitchFamily="34" charset="0"/>
              <a:cs typeface="Microsoft New Tai Lue" panose="020B0502040204020203" pitchFamily="34" charset="0"/>
            </a:rPr>
            <a:t>Funding and sustainability</a:t>
          </a:r>
          <a:endParaRPr lang="en-GB" sz="2500" dirty="0">
            <a:solidFill>
              <a:schemeClr val="tx1"/>
            </a:solidFill>
            <a:latin typeface="Microsoft New Tai Lue" panose="020B0502040204020203" pitchFamily="34" charset="0"/>
            <a:cs typeface="Microsoft New Tai Lue" panose="020B0502040204020203" pitchFamily="34" charset="0"/>
          </a:endParaRPr>
        </a:p>
      </dgm:t>
    </dgm:pt>
    <dgm:pt modelId="{033FA9A2-0533-4584-8F99-44D0C5A7CC2C}" type="parTrans" cxnId="{3FC88EE3-692E-4776-8F3A-948D7238436E}">
      <dgm:prSet/>
      <dgm:spPr/>
      <dgm:t>
        <a:bodyPr/>
        <a:lstStyle/>
        <a:p>
          <a:endParaRPr lang="en-GB" sz="2000"/>
        </a:p>
      </dgm:t>
    </dgm:pt>
    <dgm:pt modelId="{A132FA55-4B42-490E-8B31-A0FACE68A9F9}" type="sibTrans" cxnId="{3FC88EE3-692E-4776-8F3A-948D7238436E}">
      <dgm:prSet/>
      <dgm:spPr/>
      <dgm:t>
        <a:bodyPr/>
        <a:lstStyle/>
        <a:p>
          <a:endParaRPr lang="en-GB" sz="2000"/>
        </a:p>
      </dgm:t>
    </dgm:pt>
    <dgm:pt modelId="{3FE393EB-A8C5-4014-A6DB-F9B8502B5906}">
      <dgm:prSet phldrT="[Text]" custT="1"/>
      <dgm:spPr>
        <a:solidFill>
          <a:srgbClr val="F89D52"/>
        </a:solidFill>
      </dgm:spPr>
      <dgm:t>
        <a:bodyPr/>
        <a:lstStyle/>
        <a:p>
          <a:pPr algn="ctr">
            <a:buFont typeface="+mj-lt"/>
            <a:buAutoNum type="arabicPeriod"/>
          </a:pPr>
          <a:r>
            <a:rPr lang="en-US" sz="2500" dirty="0">
              <a:solidFill>
                <a:schemeClr val="tx1"/>
              </a:solidFill>
              <a:latin typeface="Microsoft New Tai Lue" panose="020B0502040204020203" pitchFamily="34" charset="0"/>
              <a:cs typeface="Microsoft New Tai Lue" panose="020B0502040204020203" pitchFamily="34" charset="0"/>
            </a:rPr>
            <a:t>Provision of family-centred ECI services</a:t>
          </a:r>
          <a:endParaRPr lang="en-GB" sz="2500" dirty="0">
            <a:solidFill>
              <a:schemeClr val="tx1"/>
            </a:solidFill>
            <a:latin typeface="Microsoft New Tai Lue" panose="020B0502040204020203" pitchFamily="34" charset="0"/>
            <a:cs typeface="Microsoft New Tai Lue" panose="020B0502040204020203" pitchFamily="34" charset="0"/>
          </a:endParaRPr>
        </a:p>
      </dgm:t>
    </dgm:pt>
    <dgm:pt modelId="{5211ADFA-4FF7-4321-A7DC-57F3D37C8FAF}" type="parTrans" cxnId="{373481E4-9B3D-4DF0-A8FF-0D7DC6C36F45}">
      <dgm:prSet/>
      <dgm:spPr/>
      <dgm:t>
        <a:bodyPr/>
        <a:lstStyle/>
        <a:p>
          <a:endParaRPr lang="en-GB" sz="2000"/>
        </a:p>
      </dgm:t>
    </dgm:pt>
    <dgm:pt modelId="{30148F34-0F52-434E-971E-3AAD2542DB5C}" type="sibTrans" cxnId="{373481E4-9B3D-4DF0-A8FF-0D7DC6C36F45}">
      <dgm:prSet/>
      <dgm:spPr/>
      <dgm:t>
        <a:bodyPr/>
        <a:lstStyle/>
        <a:p>
          <a:endParaRPr lang="en-GB" sz="2000"/>
        </a:p>
      </dgm:t>
    </dgm:pt>
    <dgm:pt modelId="{E5374951-DF44-41A8-BC87-197756F82885}">
      <dgm:prSet phldrT="[Text]" custT="1"/>
      <dgm:spPr>
        <a:solidFill>
          <a:schemeClr val="bg2">
            <a:lumMod val="90000"/>
          </a:schemeClr>
        </a:solidFill>
      </dgm:spPr>
      <dgm:t>
        <a:bodyPr/>
        <a:lstStyle/>
        <a:p>
          <a:pPr algn="ctr">
            <a:buFont typeface="+mj-lt"/>
            <a:buAutoNum type="arabicPeriod"/>
          </a:pPr>
          <a:r>
            <a:rPr lang="en-US" sz="2500" dirty="0">
              <a:solidFill>
                <a:schemeClr val="tx1"/>
              </a:solidFill>
              <a:latin typeface="Microsoft New Tai Lue" panose="020B0502040204020203" pitchFamily="34" charset="0"/>
              <a:cs typeface="Microsoft New Tai Lue" panose="020B0502040204020203" pitchFamily="34" charset="0"/>
            </a:rPr>
            <a:t>Early detection and referral</a:t>
          </a:r>
          <a:endParaRPr lang="en-GB" sz="2500" dirty="0">
            <a:solidFill>
              <a:schemeClr val="tx1"/>
            </a:solidFill>
            <a:latin typeface="Microsoft New Tai Lue" panose="020B0502040204020203" pitchFamily="34" charset="0"/>
            <a:cs typeface="Microsoft New Tai Lue" panose="020B0502040204020203" pitchFamily="34" charset="0"/>
          </a:endParaRPr>
        </a:p>
      </dgm:t>
    </dgm:pt>
    <dgm:pt modelId="{D2E40A1B-8F5E-435D-98A6-1017220B4A85}" type="parTrans" cxnId="{8A420C8F-4CB9-4985-BF61-772504780911}">
      <dgm:prSet/>
      <dgm:spPr/>
      <dgm:t>
        <a:bodyPr/>
        <a:lstStyle/>
        <a:p>
          <a:endParaRPr lang="en-GB" sz="2000"/>
        </a:p>
      </dgm:t>
    </dgm:pt>
    <dgm:pt modelId="{16C85D31-864D-4CE4-A800-B3827D2F7264}" type="sibTrans" cxnId="{8A420C8F-4CB9-4985-BF61-772504780911}">
      <dgm:prSet/>
      <dgm:spPr/>
      <dgm:t>
        <a:bodyPr/>
        <a:lstStyle/>
        <a:p>
          <a:endParaRPr lang="en-GB" sz="2000"/>
        </a:p>
      </dgm:t>
    </dgm:pt>
    <dgm:pt modelId="{DBF04F44-187C-48BA-8A12-3C7E584B20DD}">
      <dgm:prSet phldrT="[Text]" custT="1"/>
      <dgm:spPr>
        <a:solidFill>
          <a:schemeClr val="bg2">
            <a:lumMod val="90000"/>
          </a:schemeClr>
        </a:solidFill>
      </dgm:spPr>
      <dgm:t>
        <a:bodyPr/>
        <a:lstStyle/>
        <a:p>
          <a:r>
            <a:rPr lang="en-GB" sz="2600" dirty="0">
              <a:solidFill>
                <a:schemeClr val="tx1"/>
              </a:solidFill>
              <a:latin typeface="Microsoft New Tai Lue" panose="020B0502040204020203" pitchFamily="34" charset="0"/>
              <a:cs typeface="Microsoft New Tai Lue" panose="020B0502040204020203" pitchFamily="34" charset="0"/>
            </a:rPr>
            <a:t>Introduction</a:t>
          </a:r>
        </a:p>
      </dgm:t>
    </dgm:pt>
    <dgm:pt modelId="{18E45F5A-3AAC-405E-8A19-4491B79C9907}" type="parTrans" cxnId="{AD6EB883-E912-48D2-8F80-D1231AC01AFB}">
      <dgm:prSet/>
      <dgm:spPr/>
      <dgm:t>
        <a:bodyPr/>
        <a:lstStyle/>
        <a:p>
          <a:endParaRPr lang="en-GB" sz="2000"/>
        </a:p>
      </dgm:t>
    </dgm:pt>
    <dgm:pt modelId="{A4BFE28E-681B-480A-B504-C70F8CD13B24}" type="sibTrans" cxnId="{AD6EB883-E912-48D2-8F80-D1231AC01AFB}">
      <dgm:prSet/>
      <dgm:spPr/>
      <dgm:t>
        <a:bodyPr/>
        <a:lstStyle/>
        <a:p>
          <a:endParaRPr lang="en-GB" sz="2000"/>
        </a:p>
      </dgm:t>
    </dgm:pt>
    <dgm:pt modelId="{BF3D6167-5C4D-4139-95AE-E3E9808201E3}" type="pres">
      <dgm:prSet presAssocID="{B6A56FEF-8746-4583-AD77-68DE88128DC4}" presName="layout" presStyleCnt="0">
        <dgm:presLayoutVars>
          <dgm:chMax/>
          <dgm:chPref/>
          <dgm:dir/>
          <dgm:animOne val="branch"/>
          <dgm:animLvl val="lvl"/>
          <dgm:resizeHandles/>
        </dgm:presLayoutVars>
      </dgm:prSet>
      <dgm:spPr/>
    </dgm:pt>
    <dgm:pt modelId="{8AEE7623-9F5A-49BD-986C-1916F5BF0DE0}" type="pres">
      <dgm:prSet presAssocID="{DDC5B8E3-BC37-420A-BA1A-267B584393D9}" presName="root" presStyleCnt="0">
        <dgm:presLayoutVars>
          <dgm:chMax/>
          <dgm:chPref val="4"/>
        </dgm:presLayoutVars>
      </dgm:prSet>
      <dgm:spPr/>
    </dgm:pt>
    <dgm:pt modelId="{2392281D-8D81-44BD-B7F4-7B5AF11AE05B}" type="pres">
      <dgm:prSet presAssocID="{DDC5B8E3-BC37-420A-BA1A-267B584393D9}" presName="rootComposite" presStyleCnt="0">
        <dgm:presLayoutVars/>
      </dgm:prSet>
      <dgm:spPr/>
    </dgm:pt>
    <dgm:pt modelId="{A4020D80-7C3A-4A36-8BE1-360DA361699F}" type="pres">
      <dgm:prSet presAssocID="{DDC5B8E3-BC37-420A-BA1A-267B584393D9}" presName="rootText" presStyleLbl="node0" presStyleIdx="0" presStyleCnt="2" custLinFactNeighborX="1217" custLinFactNeighborY="1223">
        <dgm:presLayoutVars>
          <dgm:chMax/>
          <dgm:chPref val="4"/>
        </dgm:presLayoutVars>
      </dgm:prSet>
      <dgm:spPr/>
    </dgm:pt>
    <dgm:pt modelId="{44B40520-CDD4-4D06-80F5-CA57050DE4F7}" type="pres">
      <dgm:prSet presAssocID="{DDC5B8E3-BC37-420A-BA1A-267B584393D9}" presName="childShape" presStyleCnt="0">
        <dgm:presLayoutVars>
          <dgm:chMax val="0"/>
          <dgm:chPref val="0"/>
        </dgm:presLayoutVars>
      </dgm:prSet>
      <dgm:spPr/>
    </dgm:pt>
    <dgm:pt modelId="{49EB22CD-AC7D-43E3-9A47-10B8C09F4EC0}" type="pres">
      <dgm:prSet presAssocID="{DBF04F44-187C-48BA-8A12-3C7E584B20DD}" presName="childComposite" presStyleCnt="0">
        <dgm:presLayoutVars>
          <dgm:chMax val="0"/>
          <dgm:chPref val="0"/>
        </dgm:presLayoutVars>
      </dgm:prSet>
      <dgm:spPr/>
    </dgm:pt>
    <dgm:pt modelId="{92CDB160-670A-4CAD-ADEC-229BDBEE0262}" type="pres">
      <dgm:prSet presAssocID="{DBF04F44-187C-48BA-8A12-3C7E584B20DD}" presName="Image"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ircle with left arrow outline"/>
        </a:ext>
      </dgm:extLst>
    </dgm:pt>
    <dgm:pt modelId="{22BFF470-B49D-487C-A0F1-A993BF7B0C91}" type="pres">
      <dgm:prSet presAssocID="{DBF04F44-187C-48BA-8A12-3C7E584B20DD}" presName="childText" presStyleLbl="lnNode1" presStyleIdx="0" presStyleCnt="7" custLinFactNeighborX="1788" custLinFactNeighborY="-4411">
        <dgm:presLayoutVars>
          <dgm:chMax val="0"/>
          <dgm:chPref val="0"/>
          <dgm:bulletEnabled val="1"/>
        </dgm:presLayoutVars>
      </dgm:prSet>
      <dgm:spPr/>
    </dgm:pt>
    <dgm:pt modelId="{7CC1B730-0258-4089-AB12-FF855C8C42AF}" type="pres">
      <dgm:prSet presAssocID="{F6B3B9CE-3B07-44B5-B401-1DEFC42E1B89}" presName="childComposite" presStyleCnt="0">
        <dgm:presLayoutVars>
          <dgm:chMax val="0"/>
          <dgm:chPref val="0"/>
        </dgm:presLayoutVars>
      </dgm:prSet>
      <dgm:spPr/>
    </dgm:pt>
    <dgm:pt modelId="{46376519-7408-4431-9C1A-C1AE3121DE57}" type="pres">
      <dgm:prSet presAssocID="{F6B3B9CE-3B07-44B5-B401-1DEFC42E1B89}" presName="Image"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agnifying glass outline"/>
        </a:ext>
      </dgm:extLst>
    </dgm:pt>
    <dgm:pt modelId="{1FB7ED44-9917-40B4-B089-821498E5A7F3}" type="pres">
      <dgm:prSet presAssocID="{F6B3B9CE-3B07-44B5-B401-1DEFC42E1B89}" presName="childText" presStyleLbl="lnNode1" presStyleIdx="1" presStyleCnt="7" custLinFactNeighborX="1788" custLinFactNeighborY="-3269">
        <dgm:presLayoutVars>
          <dgm:chMax val="0"/>
          <dgm:chPref val="0"/>
          <dgm:bulletEnabled val="1"/>
        </dgm:presLayoutVars>
      </dgm:prSet>
      <dgm:spPr/>
    </dgm:pt>
    <dgm:pt modelId="{4B325A43-C9E5-47F7-B61F-512805EF3954}" type="pres">
      <dgm:prSet presAssocID="{97B75B19-1CC4-4213-80CD-E248AA4E526E}" presName="childComposite" presStyleCnt="0">
        <dgm:presLayoutVars>
          <dgm:chMax val="0"/>
          <dgm:chPref val="0"/>
        </dgm:presLayoutVars>
      </dgm:prSet>
      <dgm:spPr/>
    </dgm:pt>
    <dgm:pt modelId="{1D2567EC-2B8E-4381-BE69-D6693CC83934}" type="pres">
      <dgm:prSet presAssocID="{97B75B19-1CC4-4213-80CD-E248AA4E526E}" presName="Image"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torytelling outline"/>
        </a:ext>
      </dgm:extLst>
    </dgm:pt>
    <dgm:pt modelId="{418B764A-9E49-4AD0-AFAE-B54191DAB24F}" type="pres">
      <dgm:prSet presAssocID="{97B75B19-1CC4-4213-80CD-E248AA4E526E}" presName="childText" presStyleLbl="lnNode1" presStyleIdx="2" presStyleCnt="7" custLinFactNeighborX="1788" custLinFactNeighborY="1996">
        <dgm:presLayoutVars>
          <dgm:chMax val="0"/>
          <dgm:chPref val="0"/>
          <dgm:bulletEnabled val="1"/>
        </dgm:presLayoutVars>
      </dgm:prSet>
      <dgm:spPr/>
    </dgm:pt>
    <dgm:pt modelId="{8B1331FB-FD46-427C-BF42-453E48355F26}" type="pres">
      <dgm:prSet presAssocID="{907DA84E-4A73-4400-B00C-2655C76EF836}" presName="root" presStyleCnt="0">
        <dgm:presLayoutVars>
          <dgm:chMax/>
          <dgm:chPref val="4"/>
        </dgm:presLayoutVars>
      </dgm:prSet>
      <dgm:spPr/>
    </dgm:pt>
    <dgm:pt modelId="{2C0EBCAC-7F7A-45AC-A58D-083742E7B49C}" type="pres">
      <dgm:prSet presAssocID="{907DA84E-4A73-4400-B00C-2655C76EF836}" presName="rootComposite" presStyleCnt="0">
        <dgm:presLayoutVars/>
      </dgm:prSet>
      <dgm:spPr/>
    </dgm:pt>
    <dgm:pt modelId="{20A2BBAD-FADB-42EA-B542-162EF1D3D62F}" type="pres">
      <dgm:prSet presAssocID="{907DA84E-4A73-4400-B00C-2655C76EF836}" presName="rootText" presStyleLbl="node0" presStyleIdx="1" presStyleCnt="2">
        <dgm:presLayoutVars>
          <dgm:chMax/>
          <dgm:chPref val="4"/>
        </dgm:presLayoutVars>
      </dgm:prSet>
      <dgm:spPr/>
    </dgm:pt>
    <dgm:pt modelId="{89F52A92-4C67-4250-BEFE-AFA9C4F643E4}" type="pres">
      <dgm:prSet presAssocID="{907DA84E-4A73-4400-B00C-2655C76EF836}" presName="childShape" presStyleCnt="0">
        <dgm:presLayoutVars>
          <dgm:chMax val="0"/>
          <dgm:chPref val="0"/>
        </dgm:presLayoutVars>
      </dgm:prSet>
      <dgm:spPr/>
    </dgm:pt>
    <dgm:pt modelId="{45E8A58C-CE37-4D02-A64E-71314213CFB7}" type="pres">
      <dgm:prSet presAssocID="{9288ED28-92F0-4893-BFA3-51AB221A65BC}" presName="childComposite" presStyleCnt="0">
        <dgm:presLayoutVars>
          <dgm:chMax val="0"/>
          <dgm:chPref val="0"/>
        </dgm:presLayoutVars>
      </dgm:prSet>
      <dgm:spPr/>
    </dgm:pt>
    <dgm:pt modelId="{8907ED0A-17C8-4AE7-A5D5-33E583881CC6}" type="pres">
      <dgm:prSet presAssocID="{9288ED28-92F0-4893-BFA3-51AB221A65BC}" presName="Image" presStyleLbl="node1" presStyleIdx="3" presStyleCnt="7"/>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Gears outline"/>
        </a:ext>
      </dgm:extLst>
    </dgm:pt>
    <dgm:pt modelId="{95F178A0-1958-4079-AB92-AAD5BDF69A6C}" type="pres">
      <dgm:prSet presAssocID="{9288ED28-92F0-4893-BFA3-51AB221A65BC}" presName="childText" presStyleLbl="lnNode1" presStyleIdx="3" presStyleCnt="7">
        <dgm:presLayoutVars>
          <dgm:chMax val="0"/>
          <dgm:chPref val="0"/>
          <dgm:bulletEnabled val="1"/>
        </dgm:presLayoutVars>
      </dgm:prSet>
      <dgm:spPr/>
    </dgm:pt>
    <dgm:pt modelId="{9B24EDF7-25E5-418F-BAFB-A8B5C1210C5C}" type="pres">
      <dgm:prSet presAssocID="{D1F511AE-5469-4D9B-9763-132274E9A5DD}" presName="childComposite" presStyleCnt="0">
        <dgm:presLayoutVars>
          <dgm:chMax val="0"/>
          <dgm:chPref val="0"/>
        </dgm:presLayoutVars>
      </dgm:prSet>
      <dgm:spPr/>
    </dgm:pt>
    <dgm:pt modelId="{77D89989-DE87-4B19-B12A-D2F73626BB96}" type="pres">
      <dgm:prSet presAssocID="{D1F511AE-5469-4D9B-9763-132274E9A5DD}" presName="Image" presStyleLbl="node1" presStyleIdx="4" presStyleCnt="7"/>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Coins outline"/>
        </a:ext>
      </dgm:extLst>
    </dgm:pt>
    <dgm:pt modelId="{7DC1041C-A380-4D43-8922-7AAB4EB1D28E}" type="pres">
      <dgm:prSet presAssocID="{D1F511AE-5469-4D9B-9763-132274E9A5DD}" presName="childText" presStyleLbl="lnNode1" presStyleIdx="4" presStyleCnt="7" custLinFactNeighborX="-399" custLinFactNeighborY="-3269">
        <dgm:presLayoutVars>
          <dgm:chMax val="0"/>
          <dgm:chPref val="0"/>
          <dgm:bulletEnabled val="1"/>
        </dgm:presLayoutVars>
      </dgm:prSet>
      <dgm:spPr/>
    </dgm:pt>
    <dgm:pt modelId="{22712758-09B1-49E5-8063-498E2B3CC27C}" type="pres">
      <dgm:prSet presAssocID="{E5374951-DF44-41A8-BC87-197756F82885}" presName="childComposite" presStyleCnt="0">
        <dgm:presLayoutVars>
          <dgm:chMax val="0"/>
          <dgm:chPref val="0"/>
        </dgm:presLayoutVars>
      </dgm:prSet>
      <dgm:spPr/>
    </dgm:pt>
    <dgm:pt modelId="{4086D9E1-A194-403C-A321-1DD8F9E4CB4C}" type="pres">
      <dgm:prSet presAssocID="{E5374951-DF44-41A8-BC87-197756F82885}" presName="Image"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Baby outline"/>
        </a:ext>
      </dgm:extLst>
    </dgm:pt>
    <dgm:pt modelId="{1D9B0C60-C8FF-4E61-8F2C-4261FB6D54CC}" type="pres">
      <dgm:prSet presAssocID="{E5374951-DF44-41A8-BC87-197756F82885}" presName="childText" presStyleLbl="lnNode1" presStyleIdx="5" presStyleCnt="7">
        <dgm:presLayoutVars>
          <dgm:chMax val="0"/>
          <dgm:chPref val="0"/>
          <dgm:bulletEnabled val="1"/>
        </dgm:presLayoutVars>
      </dgm:prSet>
      <dgm:spPr/>
    </dgm:pt>
    <dgm:pt modelId="{074E6FF8-A255-4B4D-8EF9-DA533D1EFA7E}" type="pres">
      <dgm:prSet presAssocID="{3FE393EB-A8C5-4014-A6DB-F9B8502B5906}" presName="childComposite" presStyleCnt="0">
        <dgm:presLayoutVars>
          <dgm:chMax val="0"/>
          <dgm:chPref val="0"/>
        </dgm:presLayoutVars>
      </dgm:prSet>
      <dgm:spPr/>
    </dgm:pt>
    <dgm:pt modelId="{0A2791AD-6B64-431B-A2F6-915E9A79A59A}" type="pres">
      <dgm:prSet presAssocID="{3FE393EB-A8C5-4014-A6DB-F9B8502B5906}" presName="Image"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Home1 outline"/>
        </a:ext>
      </dgm:extLst>
    </dgm:pt>
    <dgm:pt modelId="{2B3B12B4-F134-4B1E-B8E0-B266D73F4AE5}" type="pres">
      <dgm:prSet presAssocID="{3FE393EB-A8C5-4014-A6DB-F9B8502B5906}" presName="childText" presStyleLbl="lnNode1" presStyleIdx="6" presStyleCnt="7">
        <dgm:presLayoutVars>
          <dgm:chMax val="0"/>
          <dgm:chPref val="0"/>
          <dgm:bulletEnabled val="1"/>
        </dgm:presLayoutVars>
      </dgm:prSet>
      <dgm:spPr/>
    </dgm:pt>
  </dgm:ptLst>
  <dgm:cxnLst>
    <dgm:cxn modelId="{09F80322-BFCD-4664-9CDE-14672D3D7610}" type="presOf" srcId="{E5374951-DF44-41A8-BC87-197756F82885}" destId="{1D9B0C60-C8FF-4E61-8F2C-4261FB6D54CC}" srcOrd="0" destOrd="0" presId="urn:microsoft.com/office/officeart/2008/layout/PictureAccentList"/>
    <dgm:cxn modelId="{22057529-B1B7-4343-B233-B008CAE75DF5}" type="presOf" srcId="{907DA84E-4A73-4400-B00C-2655C76EF836}" destId="{20A2BBAD-FADB-42EA-B542-162EF1D3D62F}" srcOrd="0" destOrd="0" presId="urn:microsoft.com/office/officeart/2008/layout/PictureAccentList"/>
    <dgm:cxn modelId="{9B43FB2B-393A-4731-8209-36F6C15EF28B}" srcId="{B6A56FEF-8746-4583-AD77-68DE88128DC4}" destId="{907DA84E-4A73-4400-B00C-2655C76EF836}" srcOrd="1" destOrd="0" parTransId="{BAB01DF7-A43B-4719-A1A3-F9C5CFF88E53}" sibTransId="{F2ED5754-C715-475E-BF23-94FD0973DE3B}"/>
    <dgm:cxn modelId="{9A604F2C-B828-4B5E-9A53-B982B52790C5}" type="presOf" srcId="{9288ED28-92F0-4893-BFA3-51AB221A65BC}" destId="{95F178A0-1958-4079-AB92-AAD5BDF69A6C}" srcOrd="0" destOrd="0" presId="urn:microsoft.com/office/officeart/2008/layout/PictureAccentList"/>
    <dgm:cxn modelId="{CAD4E150-5F9D-4DF5-969C-8F31DF58A889}" type="presOf" srcId="{DDC5B8E3-BC37-420A-BA1A-267B584393D9}" destId="{A4020D80-7C3A-4A36-8BE1-360DA361699F}" srcOrd="0" destOrd="0" presId="urn:microsoft.com/office/officeart/2008/layout/PictureAccentList"/>
    <dgm:cxn modelId="{5B2FFD56-31F8-40B5-83B4-167E1217E31D}" type="presOf" srcId="{D1F511AE-5469-4D9B-9763-132274E9A5DD}" destId="{7DC1041C-A380-4D43-8922-7AAB4EB1D28E}" srcOrd="0" destOrd="0" presId="urn:microsoft.com/office/officeart/2008/layout/PictureAccentList"/>
    <dgm:cxn modelId="{49E1AA5A-4D06-4D10-A500-9B4FD3CD9F0D}" srcId="{DDC5B8E3-BC37-420A-BA1A-267B584393D9}" destId="{F6B3B9CE-3B07-44B5-B401-1DEFC42E1B89}" srcOrd="1" destOrd="0" parTransId="{BC70BD5F-47CC-4F49-BCEA-C650295FFB15}" sibTransId="{8BA7E585-5BB5-4BE3-B35C-7154D0FE11FC}"/>
    <dgm:cxn modelId="{AD6EB883-E912-48D2-8F80-D1231AC01AFB}" srcId="{DDC5B8E3-BC37-420A-BA1A-267B584393D9}" destId="{DBF04F44-187C-48BA-8A12-3C7E584B20DD}" srcOrd="0" destOrd="0" parTransId="{18E45F5A-3AAC-405E-8A19-4491B79C9907}" sibTransId="{A4BFE28E-681B-480A-B504-C70F8CD13B24}"/>
    <dgm:cxn modelId="{8A420C8F-4CB9-4985-BF61-772504780911}" srcId="{907DA84E-4A73-4400-B00C-2655C76EF836}" destId="{E5374951-DF44-41A8-BC87-197756F82885}" srcOrd="2" destOrd="0" parTransId="{D2E40A1B-8F5E-435D-98A6-1017220B4A85}" sibTransId="{16C85D31-864D-4CE4-A800-B3827D2F7264}"/>
    <dgm:cxn modelId="{393CED9B-C9E6-46F0-83A0-7051A2D096EF}" type="presOf" srcId="{B6A56FEF-8746-4583-AD77-68DE88128DC4}" destId="{BF3D6167-5C4D-4139-95AE-E3E9808201E3}" srcOrd="0" destOrd="0" presId="urn:microsoft.com/office/officeart/2008/layout/PictureAccentList"/>
    <dgm:cxn modelId="{7C60B0A5-E70B-4353-8E56-2C346262EF08}" type="presOf" srcId="{F6B3B9CE-3B07-44B5-B401-1DEFC42E1B89}" destId="{1FB7ED44-9917-40B4-B089-821498E5A7F3}" srcOrd="0" destOrd="0" presId="urn:microsoft.com/office/officeart/2008/layout/PictureAccentList"/>
    <dgm:cxn modelId="{8514D5AD-7DC0-43BB-9621-13495FE9DC38}" type="presOf" srcId="{3FE393EB-A8C5-4014-A6DB-F9B8502B5906}" destId="{2B3B12B4-F134-4B1E-B8E0-B266D73F4AE5}" srcOrd="0" destOrd="0" presId="urn:microsoft.com/office/officeart/2008/layout/PictureAccentList"/>
    <dgm:cxn modelId="{9C265EC6-B6A1-44AF-9E69-55508273A15D}" type="presOf" srcId="{DBF04F44-187C-48BA-8A12-3C7E584B20DD}" destId="{22BFF470-B49D-487C-A0F1-A993BF7B0C91}" srcOrd="0" destOrd="0" presId="urn:microsoft.com/office/officeart/2008/layout/PictureAccentList"/>
    <dgm:cxn modelId="{745041CF-7298-4015-86A1-65D79190A800}" srcId="{B6A56FEF-8746-4583-AD77-68DE88128DC4}" destId="{DDC5B8E3-BC37-420A-BA1A-267B584393D9}" srcOrd="0" destOrd="0" parTransId="{01152568-0796-42DE-B509-B2826A540A11}" sibTransId="{6BA7CAB9-8D8E-42C1-B750-FF8A6256C691}"/>
    <dgm:cxn modelId="{5575C8D1-1FC3-4DDF-9535-A7D4B0279B82}" srcId="{DDC5B8E3-BC37-420A-BA1A-267B584393D9}" destId="{97B75B19-1CC4-4213-80CD-E248AA4E526E}" srcOrd="2" destOrd="0" parTransId="{CEED7E70-DD37-4AA7-9225-43DE74D59FCD}" sibTransId="{BCF3439E-5D9B-449A-9F17-581D10A5C000}"/>
    <dgm:cxn modelId="{3FC88EE3-692E-4776-8F3A-948D7238436E}" srcId="{907DA84E-4A73-4400-B00C-2655C76EF836}" destId="{D1F511AE-5469-4D9B-9763-132274E9A5DD}" srcOrd="1" destOrd="0" parTransId="{033FA9A2-0533-4584-8F99-44D0C5A7CC2C}" sibTransId="{A132FA55-4B42-490E-8B31-A0FACE68A9F9}"/>
    <dgm:cxn modelId="{373481E4-9B3D-4DF0-A8FF-0D7DC6C36F45}" srcId="{907DA84E-4A73-4400-B00C-2655C76EF836}" destId="{3FE393EB-A8C5-4014-A6DB-F9B8502B5906}" srcOrd="3" destOrd="0" parTransId="{5211ADFA-4FF7-4321-A7DC-57F3D37C8FAF}" sibTransId="{30148F34-0F52-434E-971E-3AAD2542DB5C}"/>
    <dgm:cxn modelId="{D35932E9-93FF-4789-ACEF-B8292B6E96D5}" srcId="{907DA84E-4A73-4400-B00C-2655C76EF836}" destId="{9288ED28-92F0-4893-BFA3-51AB221A65BC}" srcOrd="0" destOrd="0" parTransId="{6246D14F-0085-4FAB-B9DA-75DC01916A14}" sibTransId="{7BA63C95-2BB8-46B4-B2EF-1987E055CDB8}"/>
    <dgm:cxn modelId="{7E23DBF7-DC25-4C03-B28B-D9FA7C0A0877}" type="presOf" srcId="{97B75B19-1CC4-4213-80CD-E248AA4E526E}" destId="{418B764A-9E49-4AD0-AFAE-B54191DAB24F}" srcOrd="0" destOrd="0" presId="urn:microsoft.com/office/officeart/2008/layout/PictureAccentList"/>
    <dgm:cxn modelId="{AF40779F-3E43-4BF9-86E7-483BC4008959}" type="presParOf" srcId="{BF3D6167-5C4D-4139-95AE-E3E9808201E3}" destId="{8AEE7623-9F5A-49BD-986C-1916F5BF0DE0}" srcOrd="0" destOrd="0" presId="urn:microsoft.com/office/officeart/2008/layout/PictureAccentList"/>
    <dgm:cxn modelId="{1DAACAF5-5C44-49C4-BFFD-F6F271975E18}" type="presParOf" srcId="{8AEE7623-9F5A-49BD-986C-1916F5BF0DE0}" destId="{2392281D-8D81-44BD-B7F4-7B5AF11AE05B}" srcOrd="0" destOrd="0" presId="urn:microsoft.com/office/officeart/2008/layout/PictureAccentList"/>
    <dgm:cxn modelId="{AE17A5C5-2CDC-43C6-8B02-8EA104A1115B}" type="presParOf" srcId="{2392281D-8D81-44BD-B7F4-7B5AF11AE05B}" destId="{A4020D80-7C3A-4A36-8BE1-360DA361699F}" srcOrd="0" destOrd="0" presId="urn:microsoft.com/office/officeart/2008/layout/PictureAccentList"/>
    <dgm:cxn modelId="{322E4B28-9389-435F-884E-0F68D83B54BE}" type="presParOf" srcId="{8AEE7623-9F5A-49BD-986C-1916F5BF0DE0}" destId="{44B40520-CDD4-4D06-80F5-CA57050DE4F7}" srcOrd="1" destOrd="0" presId="urn:microsoft.com/office/officeart/2008/layout/PictureAccentList"/>
    <dgm:cxn modelId="{F31D6ADE-08A4-46F2-9604-6499C75C8F23}" type="presParOf" srcId="{44B40520-CDD4-4D06-80F5-CA57050DE4F7}" destId="{49EB22CD-AC7D-43E3-9A47-10B8C09F4EC0}" srcOrd="0" destOrd="0" presId="urn:microsoft.com/office/officeart/2008/layout/PictureAccentList"/>
    <dgm:cxn modelId="{FCAE4FE2-6BC0-4BA0-B3A5-DCE3FE991C2B}" type="presParOf" srcId="{49EB22CD-AC7D-43E3-9A47-10B8C09F4EC0}" destId="{92CDB160-670A-4CAD-ADEC-229BDBEE0262}" srcOrd="0" destOrd="0" presId="urn:microsoft.com/office/officeart/2008/layout/PictureAccentList"/>
    <dgm:cxn modelId="{AE7BE498-9B13-4333-B890-7AD577B19586}" type="presParOf" srcId="{49EB22CD-AC7D-43E3-9A47-10B8C09F4EC0}" destId="{22BFF470-B49D-487C-A0F1-A993BF7B0C91}" srcOrd="1" destOrd="0" presId="urn:microsoft.com/office/officeart/2008/layout/PictureAccentList"/>
    <dgm:cxn modelId="{308202E8-74FC-452A-A245-C1CDE363BCBA}" type="presParOf" srcId="{44B40520-CDD4-4D06-80F5-CA57050DE4F7}" destId="{7CC1B730-0258-4089-AB12-FF855C8C42AF}" srcOrd="1" destOrd="0" presId="urn:microsoft.com/office/officeart/2008/layout/PictureAccentList"/>
    <dgm:cxn modelId="{7E996DA7-9873-42C0-8774-8449C3338EC3}" type="presParOf" srcId="{7CC1B730-0258-4089-AB12-FF855C8C42AF}" destId="{46376519-7408-4431-9C1A-C1AE3121DE57}" srcOrd="0" destOrd="0" presId="urn:microsoft.com/office/officeart/2008/layout/PictureAccentList"/>
    <dgm:cxn modelId="{6A19E102-8188-4B5C-A184-2D9D3A06718F}" type="presParOf" srcId="{7CC1B730-0258-4089-AB12-FF855C8C42AF}" destId="{1FB7ED44-9917-40B4-B089-821498E5A7F3}" srcOrd="1" destOrd="0" presId="urn:microsoft.com/office/officeart/2008/layout/PictureAccentList"/>
    <dgm:cxn modelId="{071E485C-FE61-4674-B024-014B4027EDA7}" type="presParOf" srcId="{44B40520-CDD4-4D06-80F5-CA57050DE4F7}" destId="{4B325A43-C9E5-47F7-B61F-512805EF3954}" srcOrd="2" destOrd="0" presId="urn:microsoft.com/office/officeart/2008/layout/PictureAccentList"/>
    <dgm:cxn modelId="{98981887-94E7-4178-A0A7-3045A9F9AA4A}" type="presParOf" srcId="{4B325A43-C9E5-47F7-B61F-512805EF3954}" destId="{1D2567EC-2B8E-4381-BE69-D6693CC83934}" srcOrd="0" destOrd="0" presId="urn:microsoft.com/office/officeart/2008/layout/PictureAccentList"/>
    <dgm:cxn modelId="{BCD18BC0-F1B8-41C4-9D37-752CF863C4B7}" type="presParOf" srcId="{4B325A43-C9E5-47F7-B61F-512805EF3954}" destId="{418B764A-9E49-4AD0-AFAE-B54191DAB24F}" srcOrd="1" destOrd="0" presId="urn:microsoft.com/office/officeart/2008/layout/PictureAccentList"/>
    <dgm:cxn modelId="{BB94623B-BA05-4C75-82B2-ED1E6EB7ACD4}" type="presParOf" srcId="{BF3D6167-5C4D-4139-95AE-E3E9808201E3}" destId="{8B1331FB-FD46-427C-BF42-453E48355F26}" srcOrd="1" destOrd="0" presId="urn:microsoft.com/office/officeart/2008/layout/PictureAccentList"/>
    <dgm:cxn modelId="{0531CDEC-298F-49C1-AED0-62F899971A2E}" type="presParOf" srcId="{8B1331FB-FD46-427C-BF42-453E48355F26}" destId="{2C0EBCAC-7F7A-45AC-A58D-083742E7B49C}" srcOrd="0" destOrd="0" presId="urn:microsoft.com/office/officeart/2008/layout/PictureAccentList"/>
    <dgm:cxn modelId="{65C12213-7B1E-48D4-A422-A195AD23F004}" type="presParOf" srcId="{2C0EBCAC-7F7A-45AC-A58D-083742E7B49C}" destId="{20A2BBAD-FADB-42EA-B542-162EF1D3D62F}" srcOrd="0" destOrd="0" presId="urn:microsoft.com/office/officeart/2008/layout/PictureAccentList"/>
    <dgm:cxn modelId="{7F396659-2A79-41FE-9CC3-47A39E96EDCC}" type="presParOf" srcId="{8B1331FB-FD46-427C-BF42-453E48355F26}" destId="{89F52A92-4C67-4250-BEFE-AFA9C4F643E4}" srcOrd="1" destOrd="0" presId="urn:microsoft.com/office/officeart/2008/layout/PictureAccentList"/>
    <dgm:cxn modelId="{CF9331FE-D90D-466B-8AE5-3A068316C7C1}" type="presParOf" srcId="{89F52A92-4C67-4250-BEFE-AFA9C4F643E4}" destId="{45E8A58C-CE37-4D02-A64E-71314213CFB7}" srcOrd="0" destOrd="0" presId="urn:microsoft.com/office/officeart/2008/layout/PictureAccentList"/>
    <dgm:cxn modelId="{A1F0993D-6DDF-4730-8302-B4003ABF84B9}" type="presParOf" srcId="{45E8A58C-CE37-4D02-A64E-71314213CFB7}" destId="{8907ED0A-17C8-4AE7-A5D5-33E583881CC6}" srcOrd="0" destOrd="0" presId="urn:microsoft.com/office/officeart/2008/layout/PictureAccentList"/>
    <dgm:cxn modelId="{C96ACBC1-1D53-4B58-8167-3A8CB0CD4B36}" type="presParOf" srcId="{45E8A58C-CE37-4D02-A64E-71314213CFB7}" destId="{95F178A0-1958-4079-AB92-AAD5BDF69A6C}" srcOrd="1" destOrd="0" presId="urn:microsoft.com/office/officeart/2008/layout/PictureAccentList"/>
    <dgm:cxn modelId="{84DE0679-A140-4E55-B365-9DA8CF1A6F14}" type="presParOf" srcId="{89F52A92-4C67-4250-BEFE-AFA9C4F643E4}" destId="{9B24EDF7-25E5-418F-BAFB-A8B5C1210C5C}" srcOrd="1" destOrd="0" presId="urn:microsoft.com/office/officeart/2008/layout/PictureAccentList"/>
    <dgm:cxn modelId="{E0D5AA42-F87D-4464-A75A-79C6FE640D89}" type="presParOf" srcId="{9B24EDF7-25E5-418F-BAFB-A8B5C1210C5C}" destId="{77D89989-DE87-4B19-B12A-D2F73626BB96}" srcOrd="0" destOrd="0" presId="urn:microsoft.com/office/officeart/2008/layout/PictureAccentList"/>
    <dgm:cxn modelId="{16047153-5B46-4C33-8922-B192D4C60C4B}" type="presParOf" srcId="{9B24EDF7-25E5-418F-BAFB-A8B5C1210C5C}" destId="{7DC1041C-A380-4D43-8922-7AAB4EB1D28E}" srcOrd="1" destOrd="0" presId="urn:microsoft.com/office/officeart/2008/layout/PictureAccentList"/>
    <dgm:cxn modelId="{28B881E3-2BF8-4790-98AB-0DF1C4F5F696}" type="presParOf" srcId="{89F52A92-4C67-4250-BEFE-AFA9C4F643E4}" destId="{22712758-09B1-49E5-8063-498E2B3CC27C}" srcOrd="2" destOrd="0" presId="urn:microsoft.com/office/officeart/2008/layout/PictureAccentList"/>
    <dgm:cxn modelId="{9D987BDD-78CF-4218-BEA9-92007DAAC680}" type="presParOf" srcId="{22712758-09B1-49E5-8063-498E2B3CC27C}" destId="{4086D9E1-A194-403C-A321-1DD8F9E4CB4C}" srcOrd="0" destOrd="0" presId="urn:microsoft.com/office/officeart/2008/layout/PictureAccentList"/>
    <dgm:cxn modelId="{7BA0BE1D-B6F1-43E8-9008-9758718C7E35}" type="presParOf" srcId="{22712758-09B1-49E5-8063-498E2B3CC27C}" destId="{1D9B0C60-C8FF-4E61-8F2C-4261FB6D54CC}" srcOrd="1" destOrd="0" presId="urn:microsoft.com/office/officeart/2008/layout/PictureAccentList"/>
    <dgm:cxn modelId="{A3C4D8CB-62E1-4572-B589-A2D67B1E6EF3}" type="presParOf" srcId="{89F52A92-4C67-4250-BEFE-AFA9C4F643E4}" destId="{074E6FF8-A255-4B4D-8EF9-DA533D1EFA7E}" srcOrd="3" destOrd="0" presId="urn:microsoft.com/office/officeart/2008/layout/PictureAccentList"/>
    <dgm:cxn modelId="{E089AE73-9071-46FA-8471-BFFF888582B8}" type="presParOf" srcId="{074E6FF8-A255-4B4D-8EF9-DA533D1EFA7E}" destId="{0A2791AD-6B64-431B-A2F6-915E9A79A59A}" srcOrd="0" destOrd="0" presId="urn:microsoft.com/office/officeart/2008/layout/PictureAccentList"/>
    <dgm:cxn modelId="{D95386C6-4FC3-44D5-8DAA-68165251A89C}" type="presParOf" srcId="{074E6FF8-A255-4B4D-8EF9-DA533D1EFA7E}" destId="{2B3B12B4-F134-4B1E-B8E0-B266D73F4AE5}" srcOrd="1" destOrd="0" presId="urn:microsoft.com/office/officeart/2008/layout/PictureAccent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D46B96-AE2C-4408-955A-30746B250544}"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B627A65B-1C86-4BAF-9EE6-B88CE67CAF43}">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fr-BE" sz="4400" b="1" i="0" dirty="0" err="1"/>
            <a:t>Technical</a:t>
          </a:r>
          <a:r>
            <a:rPr lang="fr-BE" sz="4400" b="1" i="0" dirty="0"/>
            <a:t> Support for the </a:t>
          </a:r>
          <a:r>
            <a:rPr lang="fr-BE" sz="4400" b="1" i="0" dirty="0" err="1"/>
            <a:t>development</a:t>
          </a:r>
          <a:r>
            <a:rPr lang="fr-BE" sz="4400" b="1" i="0" dirty="0"/>
            <a:t> of </a:t>
          </a:r>
          <a:r>
            <a:rPr lang="fr-BE" sz="4400" b="1" i="0" dirty="0" err="1"/>
            <a:t>family-centred</a:t>
          </a:r>
          <a:r>
            <a:rPr lang="fr-BE" sz="4400" b="1" i="0" dirty="0"/>
            <a:t> ECI in Greece</a:t>
          </a:r>
        </a:p>
        <a:p>
          <a:r>
            <a:rPr lang="fr-BE" sz="4000" b="1" i="0" dirty="0"/>
            <a:t>2021 - 2023</a:t>
          </a:r>
          <a:endParaRPr lang="en-US" sz="4000" b="1" i="0" dirty="0"/>
        </a:p>
      </dgm:t>
    </dgm:pt>
    <dgm:pt modelId="{0601C594-6A2D-4845-80DF-07EFBAFBE757}" type="parTrans" cxnId="{CD527844-8D99-4510-B8E5-15B1C4715053}">
      <dgm:prSet/>
      <dgm:spPr/>
      <dgm:t>
        <a:bodyPr/>
        <a:lstStyle/>
        <a:p>
          <a:endParaRPr lang="en-US"/>
        </a:p>
      </dgm:t>
    </dgm:pt>
    <dgm:pt modelId="{7005B532-320E-4BC0-B33B-39C4D231FAA5}" type="sibTrans" cxnId="{CD527844-8D99-4510-B8E5-15B1C4715053}">
      <dgm:prSet/>
      <dgm:spPr/>
      <dgm:t>
        <a:bodyPr/>
        <a:lstStyle/>
        <a:p>
          <a:endParaRPr lang="en-US"/>
        </a:p>
      </dgm:t>
    </dgm:pt>
    <dgm:pt modelId="{24327374-B92B-4AA3-9D8C-B7493CCC3FB2}" type="pres">
      <dgm:prSet presAssocID="{22D46B96-AE2C-4408-955A-30746B250544}" presName="linearFlow" presStyleCnt="0">
        <dgm:presLayoutVars>
          <dgm:dir/>
          <dgm:resizeHandles val="exact"/>
        </dgm:presLayoutVars>
      </dgm:prSet>
      <dgm:spPr/>
    </dgm:pt>
    <dgm:pt modelId="{07362E9E-0C32-4549-A6B3-6E824279FCE8}" type="pres">
      <dgm:prSet presAssocID="{B627A65B-1C86-4BAF-9EE6-B88CE67CAF43}" presName="composite" presStyleCnt="0"/>
      <dgm:spPr/>
    </dgm:pt>
    <dgm:pt modelId="{82B2D265-3729-447F-9CAD-D6666EF45560}" type="pres">
      <dgm:prSet presAssocID="{B627A65B-1C86-4BAF-9EE6-B88CE67CAF43}"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dgm:spPr>
    </dgm:pt>
    <dgm:pt modelId="{BC230F7F-250E-4EC9-BD71-3A7F79F3A35D}" type="pres">
      <dgm:prSet presAssocID="{B627A65B-1C86-4BAF-9EE6-B88CE67CAF43}" presName="txShp" presStyleLbl="node1" presStyleIdx="0" presStyleCnt="1">
        <dgm:presLayoutVars>
          <dgm:bulletEnabled val="1"/>
        </dgm:presLayoutVars>
      </dgm:prSet>
      <dgm:spPr/>
    </dgm:pt>
  </dgm:ptLst>
  <dgm:cxnLst>
    <dgm:cxn modelId="{CD527844-8D99-4510-B8E5-15B1C4715053}" srcId="{22D46B96-AE2C-4408-955A-30746B250544}" destId="{B627A65B-1C86-4BAF-9EE6-B88CE67CAF43}" srcOrd="0" destOrd="0" parTransId="{0601C594-6A2D-4845-80DF-07EFBAFBE757}" sibTransId="{7005B532-320E-4BC0-B33B-39C4D231FAA5}"/>
    <dgm:cxn modelId="{2F91FA44-79F2-41A3-AB97-6ADE9720C2B9}" type="presOf" srcId="{22D46B96-AE2C-4408-955A-30746B250544}" destId="{24327374-B92B-4AA3-9D8C-B7493CCC3FB2}" srcOrd="0" destOrd="0" presId="urn:microsoft.com/office/officeart/2005/8/layout/vList3"/>
    <dgm:cxn modelId="{2480B2E0-C742-4831-A363-BF38AE8E9057}" type="presOf" srcId="{B627A65B-1C86-4BAF-9EE6-B88CE67CAF43}" destId="{BC230F7F-250E-4EC9-BD71-3A7F79F3A35D}" srcOrd="0" destOrd="0" presId="urn:microsoft.com/office/officeart/2005/8/layout/vList3"/>
    <dgm:cxn modelId="{5F3A45B7-DB96-4677-B920-919632DD02DC}" type="presParOf" srcId="{24327374-B92B-4AA3-9D8C-B7493CCC3FB2}" destId="{07362E9E-0C32-4549-A6B3-6E824279FCE8}" srcOrd="0" destOrd="0" presId="urn:microsoft.com/office/officeart/2005/8/layout/vList3"/>
    <dgm:cxn modelId="{A7C39361-CFD8-4606-967F-CCF76F7FC8C0}" type="presParOf" srcId="{07362E9E-0C32-4549-A6B3-6E824279FCE8}" destId="{82B2D265-3729-447F-9CAD-D6666EF45560}" srcOrd="0" destOrd="0" presId="urn:microsoft.com/office/officeart/2005/8/layout/vList3"/>
    <dgm:cxn modelId="{4004B341-3B4F-447C-A68C-D21CACF214F4}" type="presParOf" srcId="{07362E9E-0C32-4549-A6B3-6E824279FCE8}" destId="{BC230F7F-250E-4EC9-BD71-3A7F79F3A35D}"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5EF719-50DB-48D0-89E5-F25290C755B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l-GR"/>
        </a:p>
      </dgm:t>
    </dgm:pt>
    <dgm:pt modelId="{3501A96E-B2BE-4DD5-9997-00F28D714D50}">
      <dgm:prSet/>
      <dgm:spPr>
        <a:solidFill>
          <a:srgbClr val="0070C0"/>
        </a:solidFill>
      </dgm:spPr>
      <dgm:t>
        <a:bodyPr/>
        <a:lstStyle/>
        <a:p>
          <a:pPr rtl="0"/>
          <a:r>
            <a:rPr lang="en-US" dirty="0"/>
            <a:t>Achieving the ambitious vision, where children with disabilities have the support, resources and opportunities needed to operate as a transformational force for inclusion</a:t>
          </a:r>
          <a:endParaRPr lang="el-GR" dirty="0"/>
        </a:p>
      </dgm:t>
    </dgm:pt>
    <dgm:pt modelId="{47522D64-BE2D-495D-9751-D9DBFF1D3FFA}" type="parTrans" cxnId="{D0CC8F6B-FB90-4C8F-911E-54A65190EEB1}">
      <dgm:prSet/>
      <dgm:spPr/>
      <dgm:t>
        <a:bodyPr/>
        <a:lstStyle/>
        <a:p>
          <a:endParaRPr lang="el-GR"/>
        </a:p>
      </dgm:t>
    </dgm:pt>
    <dgm:pt modelId="{5C106DFA-7F60-4F5C-8389-6B60CBC69BE6}" type="sibTrans" cxnId="{D0CC8F6B-FB90-4C8F-911E-54A65190EEB1}">
      <dgm:prSet/>
      <dgm:spPr/>
      <dgm:t>
        <a:bodyPr/>
        <a:lstStyle/>
        <a:p>
          <a:endParaRPr lang="el-GR"/>
        </a:p>
      </dgm:t>
    </dgm:pt>
    <dgm:pt modelId="{CAC7583A-A03A-435E-9130-C87C35B535D0}">
      <dgm:prSet/>
      <dgm:spPr>
        <a:solidFill>
          <a:srgbClr val="0070C0"/>
        </a:solidFill>
      </dgm:spPr>
      <dgm:t>
        <a:bodyPr/>
        <a:lstStyle/>
        <a:p>
          <a:pPr rtl="0"/>
          <a:r>
            <a:rPr lang="en-US"/>
            <a:t>Early childhood screening, detection and intervention</a:t>
          </a:r>
          <a:endParaRPr lang="el-GR"/>
        </a:p>
      </dgm:t>
    </dgm:pt>
    <dgm:pt modelId="{12355740-59C6-46B1-AF0A-82981FAEFE02}" type="parTrans" cxnId="{895409BC-2DC6-40EE-853E-93174E87C469}">
      <dgm:prSet/>
      <dgm:spPr/>
      <dgm:t>
        <a:bodyPr/>
        <a:lstStyle/>
        <a:p>
          <a:endParaRPr lang="el-GR"/>
        </a:p>
      </dgm:t>
    </dgm:pt>
    <dgm:pt modelId="{49A83909-AA76-4B4A-8FC0-01BA4C254F43}" type="sibTrans" cxnId="{895409BC-2DC6-40EE-853E-93174E87C469}">
      <dgm:prSet/>
      <dgm:spPr/>
      <dgm:t>
        <a:bodyPr/>
        <a:lstStyle/>
        <a:p>
          <a:endParaRPr lang="el-GR"/>
        </a:p>
      </dgm:t>
    </dgm:pt>
    <dgm:pt modelId="{3BA2308C-F376-41EC-B060-9C3A94E8275D}">
      <dgm:prSet/>
      <dgm:spPr>
        <a:solidFill>
          <a:srgbClr val="0070C0"/>
        </a:solidFill>
      </dgm:spPr>
      <dgm:t>
        <a:bodyPr/>
        <a:lstStyle/>
        <a:p>
          <a:pPr rtl="0"/>
          <a:r>
            <a:rPr lang="en-US" dirty="0"/>
            <a:t>Twin-track approach and using both disability-targeted and disability</a:t>
          </a:r>
          <a:r>
            <a:rPr lang="el-GR" dirty="0"/>
            <a:t> </a:t>
          </a:r>
          <a:r>
            <a:rPr lang="en-US" dirty="0"/>
            <a:t>inclusive actions to ensure that children with disabilities are met at every turn with accessible information</a:t>
          </a:r>
          <a:endParaRPr lang="el-GR" dirty="0"/>
        </a:p>
      </dgm:t>
    </dgm:pt>
    <dgm:pt modelId="{BB15BE17-FD7A-436C-888A-2031EAAB838C}" type="parTrans" cxnId="{9412957D-5D27-4C71-B6CA-A04EB0B0788F}">
      <dgm:prSet/>
      <dgm:spPr/>
      <dgm:t>
        <a:bodyPr/>
        <a:lstStyle/>
        <a:p>
          <a:endParaRPr lang="el-GR"/>
        </a:p>
      </dgm:t>
    </dgm:pt>
    <dgm:pt modelId="{1431F12C-94DF-41F7-A27D-C41317B3C4EB}" type="sibTrans" cxnId="{9412957D-5D27-4C71-B6CA-A04EB0B0788F}">
      <dgm:prSet/>
      <dgm:spPr/>
      <dgm:t>
        <a:bodyPr/>
        <a:lstStyle/>
        <a:p>
          <a:endParaRPr lang="el-GR"/>
        </a:p>
      </dgm:t>
    </dgm:pt>
    <dgm:pt modelId="{53D52427-F9E0-4704-9208-BFAE6BF38DA6}">
      <dgm:prSet/>
      <dgm:spPr>
        <a:solidFill>
          <a:srgbClr val="0070C0"/>
        </a:solidFill>
      </dgm:spPr>
      <dgm:t>
        <a:bodyPr/>
        <a:lstStyle/>
        <a:p>
          <a:pPr rtl="0"/>
          <a:r>
            <a:rPr lang="en-US"/>
            <a:t>It creates new politico social networks of dynamic roles that strengthen inclusion policies </a:t>
          </a:r>
          <a:endParaRPr lang="el-GR"/>
        </a:p>
      </dgm:t>
    </dgm:pt>
    <dgm:pt modelId="{1E713E9B-3264-44C8-A72E-423F77EC6EB9}" type="parTrans" cxnId="{0CB9E5AD-530F-4538-AB07-5CEC1A77BBCA}">
      <dgm:prSet/>
      <dgm:spPr/>
      <dgm:t>
        <a:bodyPr/>
        <a:lstStyle/>
        <a:p>
          <a:endParaRPr lang="el-GR"/>
        </a:p>
      </dgm:t>
    </dgm:pt>
    <dgm:pt modelId="{7A2BE982-E3FD-46C6-8064-F7F43E057405}" type="sibTrans" cxnId="{0CB9E5AD-530F-4538-AB07-5CEC1A77BBCA}">
      <dgm:prSet/>
      <dgm:spPr/>
      <dgm:t>
        <a:bodyPr/>
        <a:lstStyle/>
        <a:p>
          <a:endParaRPr lang="el-GR"/>
        </a:p>
      </dgm:t>
    </dgm:pt>
    <dgm:pt modelId="{AE499502-2235-4AFA-B386-A7AE31CD61E1}">
      <dgm:prSet/>
      <dgm:spPr>
        <a:solidFill>
          <a:srgbClr val="0070C0"/>
        </a:solidFill>
      </dgm:spPr>
      <dgm:t>
        <a:bodyPr/>
        <a:lstStyle/>
        <a:p>
          <a:pPr rtl="0"/>
          <a:r>
            <a:rPr lang="en-US"/>
            <a:t>The prevention of stigma, discrimination, neglect and violence against children with disabilities, and the promotion of diversity and inclusion</a:t>
          </a:r>
          <a:endParaRPr lang="el-GR"/>
        </a:p>
      </dgm:t>
    </dgm:pt>
    <dgm:pt modelId="{8030EA99-6CCE-4357-9FFF-C423CB79D34C}" type="parTrans" cxnId="{0932C560-B3EA-4D10-AC5E-6138CBBD325F}">
      <dgm:prSet/>
      <dgm:spPr/>
      <dgm:t>
        <a:bodyPr/>
        <a:lstStyle/>
        <a:p>
          <a:endParaRPr lang="el-GR"/>
        </a:p>
      </dgm:t>
    </dgm:pt>
    <dgm:pt modelId="{4F03BC1B-BF84-4911-BDCF-711F7B51A587}" type="sibTrans" cxnId="{0932C560-B3EA-4D10-AC5E-6138CBBD325F}">
      <dgm:prSet/>
      <dgm:spPr/>
      <dgm:t>
        <a:bodyPr/>
        <a:lstStyle/>
        <a:p>
          <a:endParaRPr lang="el-GR"/>
        </a:p>
      </dgm:t>
    </dgm:pt>
    <dgm:pt modelId="{E2E60001-8A34-48F5-9103-D28194A4DE98}">
      <dgm:prSet/>
      <dgm:spPr>
        <a:solidFill>
          <a:srgbClr val="0070C0"/>
        </a:solidFill>
      </dgm:spPr>
      <dgm:t>
        <a:bodyPr/>
        <a:lstStyle/>
        <a:p>
          <a:pPr rtl="0"/>
          <a:r>
            <a:rPr lang="en-US"/>
            <a:t>It is here and can be effectively achieved through awareness, education/training and a new culture </a:t>
          </a:r>
          <a:endParaRPr lang="el-GR"/>
        </a:p>
      </dgm:t>
    </dgm:pt>
    <dgm:pt modelId="{9684984A-E10C-4C13-B9A2-23D695E76362}" type="parTrans" cxnId="{5AD7F719-8CF6-44E4-9E23-8C6F45CDD62E}">
      <dgm:prSet/>
      <dgm:spPr/>
      <dgm:t>
        <a:bodyPr/>
        <a:lstStyle/>
        <a:p>
          <a:endParaRPr lang="el-GR"/>
        </a:p>
      </dgm:t>
    </dgm:pt>
    <dgm:pt modelId="{54357F27-2246-4502-A7DC-617BDFADCED0}" type="sibTrans" cxnId="{5AD7F719-8CF6-44E4-9E23-8C6F45CDD62E}">
      <dgm:prSet/>
      <dgm:spPr/>
      <dgm:t>
        <a:bodyPr/>
        <a:lstStyle/>
        <a:p>
          <a:endParaRPr lang="el-GR"/>
        </a:p>
      </dgm:t>
    </dgm:pt>
    <dgm:pt modelId="{66D4E95C-86EF-4C46-8179-BA07DE52DBFD}" type="pres">
      <dgm:prSet presAssocID="{3D5EF719-50DB-48D0-89E5-F25290C755B6}" presName="linearFlow" presStyleCnt="0">
        <dgm:presLayoutVars>
          <dgm:dir/>
          <dgm:resizeHandles val="exact"/>
        </dgm:presLayoutVars>
      </dgm:prSet>
      <dgm:spPr/>
    </dgm:pt>
    <dgm:pt modelId="{FBDC6C23-BC51-4182-9478-1A6AC0546229}" type="pres">
      <dgm:prSet presAssocID="{3501A96E-B2BE-4DD5-9997-00F28D714D50}" presName="composite" presStyleCnt="0"/>
      <dgm:spPr/>
    </dgm:pt>
    <dgm:pt modelId="{16E44CEE-44C8-4072-ADFF-A842A5A90863}" type="pres">
      <dgm:prSet presAssocID="{3501A96E-B2BE-4DD5-9997-00F28D714D50}" presName="imgShp" presStyleLbl="fgImgPlace1" presStyleIdx="0"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2000" r="-22000"/>
          </a:stretch>
        </a:blipFill>
        <a:ln>
          <a:noFill/>
        </a:ln>
      </dgm:spPr>
    </dgm:pt>
    <dgm:pt modelId="{6F624978-1F4B-4929-865D-81A6008D77E2}" type="pres">
      <dgm:prSet presAssocID="{3501A96E-B2BE-4DD5-9997-00F28D714D50}" presName="txShp" presStyleLbl="node1" presStyleIdx="0" presStyleCnt="6">
        <dgm:presLayoutVars>
          <dgm:bulletEnabled val="1"/>
        </dgm:presLayoutVars>
      </dgm:prSet>
      <dgm:spPr/>
    </dgm:pt>
    <dgm:pt modelId="{7A9293B5-7E28-4399-9EB9-C8CA65FC2A79}" type="pres">
      <dgm:prSet presAssocID="{5C106DFA-7F60-4F5C-8389-6B60CBC69BE6}" presName="spacing" presStyleCnt="0"/>
      <dgm:spPr/>
    </dgm:pt>
    <dgm:pt modelId="{AC3B2AB8-D922-4EC1-AF0E-29AA61A7EB9A}" type="pres">
      <dgm:prSet presAssocID="{CAC7583A-A03A-435E-9130-C87C35B535D0}" presName="composite" presStyleCnt="0"/>
      <dgm:spPr/>
    </dgm:pt>
    <dgm:pt modelId="{F9C66D23-09B2-40FB-8AE8-62EAD58DAC2A}" type="pres">
      <dgm:prSet presAssocID="{CAC7583A-A03A-435E-9130-C87C35B535D0}" presName="imgShp" presStyleLbl="fgImgPlace1" presStyleIdx="1" presStyleCnt="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3000" r="-23000"/>
          </a:stretch>
        </a:blipFill>
        <a:ln>
          <a:noFill/>
        </a:ln>
      </dgm:spPr>
    </dgm:pt>
    <dgm:pt modelId="{3A1B86FC-C396-42AD-A156-E27613198CDF}" type="pres">
      <dgm:prSet presAssocID="{CAC7583A-A03A-435E-9130-C87C35B535D0}" presName="txShp" presStyleLbl="node1" presStyleIdx="1" presStyleCnt="6">
        <dgm:presLayoutVars>
          <dgm:bulletEnabled val="1"/>
        </dgm:presLayoutVars>
      </dgm:prSet>
      <dgm:spPr/>
    </dgm:pt>
    <dgm:pt modelId="{D1A8F9CD-6DE6-4EE9-A310-79744AD3B97F}" type="pres">
      <dgm:prSet presAssocID="{49A83909-AA76-4B4A-8FC0-01BA4C254F43}" presName="spacing" presStyleCnt="0"/>
      <dgm:spPr/>
    </dgm:pt>
    <dgm:pt modelId="{9465DB1C-96DF-48E6-A676-229FB25F0F6C}" type="pres">
      <dgm:prSet presAssocID="{3BA2308C-F376-41EC-B060-9C3A94E8275D}" presName="composite" presStyleCnt="0"/>
      <dgm:spPr/>
    </dgm:pt>
    <dgm:pt modelId="{D93CDA91-2C4B-436B-A762-43BEC891839E}" type="pres">
      <dgm:prSet presAssocID="{3BA2308C-F376-41EC-B060-9C3A94E8275D}" presName="imgShp" presStyleLbl="fgImgPlace1" presStyleIdx="2" presStyleCnt="6"/>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7000" r="-27000"/>
          </a:stretch>
        </a:blipFill>
        <a:ln>
          <a:noFill/>
        </a:ln>
      </dgm:spPr>
    </dgm:pt>
    <dgm:pt modelId="{DDE96EDE-FF7A-4D60-BA0F-CD72B6663422}" type="pres">
      <dgm:prSet presAssocID="{3BA2308C-F376-41EC-B060-9C3A94E8275D}" presName="txShp" presStyleLbl="node1" presStyleIdx="2" presStyleCnt="6">
        <dgm:presLayoutVars>
          <dgm:bulletEnabled val="1"/>
        </dgm:presLayoutVars>
      </dgm:prSet>
      <dgm:spPr/>
    </dgm:pt>
    <dgm:pt modelId="{E47DCA52-C6AB-4FC5-AB19-AF0AD0D4FA81}" type="pres">
      <dgm:prSet presAssocID="{1431F12C-94DF-41F7-A27D-C41317B3C4EB}" presName="spacing" presStyleCnt="0"/>
      <dgm:spPr/>
    </dgm:pt>
    <dgm:pt modelId="{A85FB8F3-055A-4BF4-8617-67EC8A35B696}" type="pres">
      <dgm:prSet presAssocID="{53D52427-F9E0-4704-9208-BFAE6BF38DA6}" presName="composite" presStyleCnt="0"/>
      <dgm:spPr/>
    </dgm:pt>
    <dgm:pt modelId="{C6D35F6C-3A15-43EA-8DC3-3D61009CCA4C}" type="pres">
      <dgm:prSet presAssocID="{53D52427-F9E0-4704-9208-BFAE6BF38DA6}" presName="imgShp" presStyleLbl="fgImgPlace1" presStyleIdx="3" presStyleCnt="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9000" r="-29000"/>
          </a:stretch>
        </a:blipFill>
        <a:ln>
          <a:noFill/>
        </a:ln>
      </dgm:spPr>
    </dgm:pt>
    <dgm:pt modelId="{82F18889-2F25-4991-A48E-AC704EE1EF86}" type="pres">
      <dgm:prSet presAssocID="{53D52427-F9E0-4704-9208-BFAE6BF38DA6}" presName="txShp" presStyleLbl="node1" presStyleIdx="3" presStyleCnt="6">
        <dgm:presLayoutVars>
          <dgm:bulletEnabled val="1"/>
        </dgm:presLayoutVars>
      </dgm:prSet>
      <dgm:spPr/>
    </dgm:pt>
    <dgm:pt modelId="{1AA3E0B2-F9D4-4B61-A973-19925476DC94}" type="pres">
      <dgm:prSet presAssocID="{7A2BE982-E3FD-46C6-8064-F7F43E057405}" presName="spacing" presStyleCnt="0"/>
      <dgm:spPr/>
    </dgm:pt>
    <dgm:pt modelId="{EF465A0C-9207-4AA9-9CF6-AC4566C95E39}" type="pres">
      <dgm:prSet presAssocID="{AE499502-2235-4AFA-B386-A7AE31CD61E1}" presName="composite" presStyleCnt="0"/>
      <dgm:spPr/>
    </dgm:pt>
    <dgm:pt modelId="{633A3D22-CB61-44F1-B660-6D14EC9D991F}" type="pres">
      <dgm:prSet presAssocID="{AE499502-2235-4AFA-B386-A7AE31CD61E1}" presName="imgShp" presStyleLbl="fgImgPlace1" presStyleIdx="4" presStyleCnt="6"/>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8000" r="-28000"/>
          </a:stretch>
        </a:blipFill>
        <a:ln>
          <a:noFill/>
        </a:ln>
      </dgm:spPr>
    </dgm:pt>
    <dgm:pt modelId="{D31E147D-3F3F-4BA4-92C2-57B144C6CC00}" type="pres">
      <dgm:prSet presAssocID="{AE499502-2235-4AFA-B386-A7AE31CD61E1}" presName="txShp" presStyleLbl="node1" presStyleIdx="4" presStyleCnt="6">
        <dgm:presLayoutVars>
          <dgm:bulletEnabled val="1"/>
        </dgm:presLayoutVars>
      </dgm:prSet>
      <dgm:spPr/>
    </dgm:pt>
    <dgm:pt modelId="{AB860060-3CBF-431E-8A30-569406B9AFEA}" type="pres">
      <dgm:prSet presAssocID="{4F03BC1B-BF84-4911-BDCF-711F7B51A587}" presName="spacing" presStyleCnt="0"/>
      <dgm:spPr/>
    </dgm:pt>
    <dgm:pt modelId="{7E1721C1-A5D4-4928-B1D4-6A171969680D}" type="pres">
      <dgm:prSet presAssocID="{E2E60001-8A34-48F5-9103-D28194A4DE98}" presName="composite" presStyleCnt="0"/>
      <dgm:spPr/>
    </dgm:pt>
    <dgm:pt modelId="{5EA63AAE-63D3-425A-81C2-8BDA4F87F9AD}" type="pres">
      <dgm:prSet presAssocID="{E2E60001-8A34-48F5-9103-D28194A4DE98}" presName="imgShp" presStyleLbl="fgImgPlace1" presStyleIdx="5" presStyleCnt="6"/>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9000" r="-29000"/>
          </a:stretch>
        </a:blipFill>
        <a:ln>
          <a:noFill/>
        </a:ln>
      </dgm:spPr>
    </dgm:pt>
    <dgm:pt modelId="{D4D02FDF-D911-44AB-8B52-BC48E9DF1B2C}" type="pres">
      <dgm:prSet presAssocID="{E2E60001-8A34-48F5-9103-D28194A4DE98}" presName="txShp" presStyleLbl="node1" presStyleIdx="5" presStyleCnt="6">
        <dgm:presLayoutVars>
          <dgm:bulletEnabled val="1"/>
        </dgm:presLayoutVars>
      </dgm:prSet>
      <dgm:spPr/>
    </dgm:pt>
  </dgm:ptLst>
  <dgm:cxnLst>
    <dgm:cxn modelId="{2FBCB40D-07F7-42C9-A212-116C6DC35EB2}" type="presOf" srcId="{53D52427-F9E0-4704-9208-BFAE6BF38DA6}" destId="{82F18889-2F25-4991-A48E-AC704EE1EF86}" srcOrd="0" destOrd="0" presId="urn:microsoft.com/office/officeart/2005/8/layout/vList3"/>
    <dgm:cxn modelId="{5AD7F719-8CF6-44E4-9E23-8C6F45CDD62E}" srcId="{3D5EF719-50DB-48D0-89E5-F25290C755B6}" destId="{E2E60001-8A34-48F5-9103-D28194A4DE98}" srcOrd="5" destOrd="0" parTransId="{9684984A-E10C-4C13-B9A2-23D695E76362}" sibTransId="{54357F27-2246-4502-A7DC-617BDFADCED0}"/>
    <dgm:cxn modelId="{3557AA31-B085-4B20-B5E2-66C365650AD1}" type="presOf" srcId="{3D5EF719-50DB-48D0-89E5-F25290C755B6}" destId="{66D4E95C-86EF-4C46-8179-BA07DE52DBFD}" srcOrd="0" destOrd="0" presId="urn:microsoft.com/office/officeart/2005/8/layout/vList3"/>
    <dgm:cxn modelId="{2CD8923A-2DD1-4A7B-BABD-48D7CDEE2110}" type="presOf" srcId="{3501A96E-B2BE-4DD5-9997-00F28D714D50}" destId="{6F624978-1F4B-4929-865D-81A6008D77E2}" srcOrd="0" destOrd="0" presId="urn:microsoft.com/office/officeart/2005/8/layout/vList3"/>
    <dgm:cxn modelId="{0932C560-B3EA-4D10-AC5E-6138CBBD325F}" srcId="{3D5EF719-50DB-48D0-89E5-F25290C755B6}" destId="{AE499502-2235-4AFA-B386-A7AE31CD61E1}" srcOrd="4" destOrd="0" parTransId="{8030EA99-6CCE-4357-9FFF-C423CB79D34C}" sibTransId="{4F03BC1B-BF84-4911-BDCF-711F7B51A587}"/>
    <dgm:cxn modelId="{D0CC8F6B-FB90-4C8F-911E-54A65190EEB1}" srcId="{3D5EF719-50DB-48D0-89E5-F25290C755B6}" destId="{3501A96E-B2BE-4DD5-9997-00F28D714D50}" srcOrd="0" destOrd="0" parTransId="{47522D64-BE2D-495D-9751-D9DBFF1D3FFA}" sibTransId="{5C106DFA-7F60-4F5C-8389-6B60CBC69BE6}"/>
    <dgm:cxn modelId="{9412957D-5D27-4C71-B6CA-A04EB0B0788F}" srcId="{3D5EF719-50DB-48D0-89E5-F25290C755B6}" destId="{3BA2308C-F376-41EC-B060-9C3A94E8275D}" srcOrd="2" destOrd="0" parTransId="{BB15BE17-FD7A-436C-888A-2031EAAB838C}" sibTransId="{1431F12C-94DF-41F7-A27D-C41317B3C4EB}"/>
    <dgm:cxn modelId="{CAE04D8C-1CD2-407B-A93C-4903E189FB3A}" type="presOf" srcId="{E2E60001-8A34-48F5-9103-D28194A4DE98}" destId="{D4D02FDF-D911-44AB-8B52-BC48E9DF1B2C}" srcOrd="0" destOrd="0" presId="urn:microsoft.com/office/officeart/2005/8/layout/vList3"/>
    <dgm:cxn modelId="{3BBA239C-5D58-43BD-90A0-4F64CC974355}" type="presOf" srcId="{3BA2308C-F376-41EC-B060-9C3A94E8275D}" destId="{DDE96EDE-FF7A-4D60-BA0F-CD72B6663422}" srcOrd="0" destOrd="0" presId="urn:microsoft.com/office/officeart/2005/8/layout/vList3"/>
    <dgm:cxn modelId="{0CB9E5AD-530F-4538-AB07-5CEC1A77BBCA}" srcId="{3D5EF719-50DB-48D0-89E5-F25290C755B6}" destId="{53D52427-F9E0-4704-9208-BFAE6BF38DA6}" srcOrd="3" destOrd="0" parTransId="{1E713E9B-3264-44C8-A72E-423F77EC6EB9}" sibTransId="{7A2BE982-E3FD-46C6-8064-F7F43E057405}"/>
    <dgm:cxn modelId="{895409BC-2DC6-40EE-853E-93174E87C469}" srcId="{3D5EF719-50DB-48D0-89E5-F25290C755B6}" destId="{CAC7583A-A03A-435E-9130-C87C35B535D0}" srcOrd="1" destOrd="0" parTransId="{12355740-59C6-46B1-AF0A-82981FAEFE02}" sibTransId="{49A83909-AA76-4B4A-8FC0-01BA4C254F43}"/>
    <dgm:cxn modelId="{FF109FBD-018F-4F9D-B4EE-2F2E3FC6CFA5}" type="presOf" srcId="{AE499502-2235-4AFA-B386-A7AE31CD61E1}" destId="{D31E147D-3F3F-4BA4-92C2-57B144C6CC00}" srcOrd="0" destOrd="0" presId="urn:microsoft.com/office/officeart/2005/8/layout/vList3"/>
    <dgm:cxn modelId="{FEB71AFC-591B-4B72-829D-89109C8FA21D}" type="presOf" srcId="{CAC7583A-A03A-435E-9130-C87C35B535D0}" destId="{3A1B86FC-C396-42AD-A156-E27613198CDF}" srcOrd="0" destOrd="0" presId="urn:microsoft.com/office/officeart/2005/8/layout/vList3"/>
    <dgm:cxn modelId="{07100A72-21BA-4EBF-9337-3B068976FB78}" type="presParOf" srcId="{66D4E95C-86EF-4C46-8179-BA07DE52DBFD}" destId="{FBDC6C23-BC51-4182-9478-1A6AC0546229}" srcOrd="0" destOrd="0" presId="urn:microsoft.com/office/officeart/2005/8/layout/vList3"/>
    <dgm:cxn modelId="{BD975723-22F6-4869-AC3F-995FAAD46485}" type="presParOf" srcId="{FBDC6C23-BC51-4182-9478-1A6AC0546229}" destId="{16E44CEE-44C8-4072-ADFF-A842A5A90863}" srcOrd="0" destOrd="0" presId="urn:microsoft.com/office/officeart/2005/8/layout/vList3"/>
    <dgm:cxn modelId="{4A980425-0E79-4227-A3C7-88C041CF1086}" type="presParOf" srcId="{FBDC6C23-BC51-4182-9478-1A6AC0546229}" destId="{6F624978-1F4B-4929-865D-81A6008D77E2}" srcOrd="1" destOrd="0" presId="urn:microsoft.com/office/officeart/2005/8/layout/vList3"/>
    <dgm:cxn modelId="{6E7A255C-6EAB-40AC-94BA-D79189DD3116}" type="presParOf" srcId="{66D4E95C-86EF-4C46-8179-BA07DE52DBFD}" destId="{7A9293B5-7E28-4399-9EB9-C8CA65FC2A79}" srcOrd="1" destOrd="0" presId="urn:microsoft.com/office/officeart/2005/8/layout/vList3"/>
    <dgm:cxn modelId="{35D7E586-28F4-4049-A13A-76A733EC7889}" type="presParOf" srcId="{66D4E95C-86EF-4C46-8179-BA07DE52DBFD}" destId="{AC3B2AB8-D922-4EC1-AF0E-29AA61A7EB9A}" srcOrd="2" destOrd="0" presId="urn:microsoft.com/office/officeart/2005/8/layout/vList3"/>
    <dgm:cxn modelId="{2147C03C-9458-4184-864F-8A9F26773685}" type="presParOf" srcId="{AC3B2AB8-D922-4EC1-AF0E-29AA61A7EB9A}" destId="{F9C66D23-09B2-40FB-8AE8-62EAD58DAC2A}" srcOrd="0" destOrd="0" presId="urn:microsoft.com/office/officeart/2005/8/layout/vList3"/>
    <dgm:cxn modelId="{B54C5954-A0BB-4AB2-BE01-92C1F6509731}" type="presParOf" srcId="{AC3B2AB8-D922-4EC1-AF0E-29AA61A7EB9A}" destId="{3A1B86FC-C396-42AD-A156-E27613198CDF}" srcOrd="1" destOrd="0" presId="urn:microsoft.com/office/officeart/2005/8/layout/vList3"/>
    <dgm:cxn modelId="{4439710D-7B03-4ACA-BC75-A43F32B8073B}" type="presParOf" srcId="{66D4E95C-86EF-4C46-8179-BA07DE52DBFD}" destId="{D1A8F9CD-6DE6-4EE9-A310-79744AD3B97F}" srcOrd="3" destOrd="0" presId="urn:microsoft.com/office/officeart/2005/8/layout/vList3"/>
    <dgm:cxn modelId="{32555E8D-3F1B-4F34-9AF6-BFFA287ADEC2}" type="presParOf" srcId="{66D4E95C-86EF-4C46-8179-BA07DE52DBFD}" destId="{9465DB1C-96DF-48E6-A676-229FB25F0F6C}" srcOrd="4" destOrd="0" presId="urn:microsoft.com/office/officeart/2005/8/layout/vList3"/>
    <dgm:cxn modelId="{4D39C0B9-9095-476A-B1FB-5CE89EC9CFE9}" type="presParOf" srcId="{9465DB1C-96DF-48E6-A676-229FB25F0F6C}" destId="{D93CDA91-2C4B-436B-A762-43BEC891839E}" srcOrd="0" destOrd="0" presId="urn:microsoft.com/office/officeart/2005/8/layout/vList3"/>
    <dgm:cxn modelId="{63DD3D92-728E-48EC-A700-C5E44DEB2439}" type="presParOf" srcId="{9465DB1C-96DF-48E6-A676-229FB25F0F6C}" destId="{DDE96EDE-FF7A-4D60-BA0F-CD72B6663422}" srcOrd="1" destOrd="0" presId="urn:microsoft.com/office/officeart/2005/8/layout/vList3"/>
    <dgm:cxn modelId="{BACDDEA9-E31F-4D94-B462-9A41049ABA2A}" type="presParOf" srcId="{66D4E95C-86EF-4C46-8179-BA07DE52DBFD}" destId="{E47DCA52-C6AB-4FC5-AB19-AF0AD0D4FA81}" srcOrd="5" destOrd="0" presId="urn:microsoft.com/office/officeart/2005/8/layout/vList3"/>
    <dgm:cxn modelId="{B8A28B7F-FFD6-4053-A15E-5E93FA875B95}" type="presParOf" srcId="{66D4E95C-86EF-4C46-8179-BA07DE52DBFD}" destId="{A85FB8F3-055A-4BF4-8617-67EC8A35B696}" srcOrd="6" destOrd="0" presId="urn:microsoft.com/office/officeart/2005/8/layout/vList3"/>
    <dgm:cxn modelId="{D9E1D958-4EE9-4203-9297-6894C143E8E5}" type="presParOf" srcId="{A85FB8F3-055A-4BF4-8617-67EC8A35B696}" destId="{C6D35F6C-3A15-43EA-8DC3-3D61009CCA4C}" srcOrd="0" destOrd="0" presId="urn:microsoft.com/office/officeart/2005/8/layout/vList3"/>
    <dgm:cxn modelId="{26D7EFBC-62D3-4031-AAC8-972C971E723F}" type="presParOf" srcId="{A85FB8F3-055A-4BF4-8617-67EC8A35B696}" destId="{82F18889-2F25-4991-A48E-AC704EE1EF86}" srcOrd="1" destOrd="0" presId="urn:microsoft.com/office/officeart/2005/8/layout/vList3"/>
    <dgm:cxn modelId="{47DA56AA-2E39-45CB-8198-E156A8E32004}" type="presParOf" srcId="{66D4E95C-86EF-4C46-8179-BA07DE52DBFD}" destId="{1AA3E0B2-F9D4-4B61-A973-19925476DC94}" srcOrd="7" destOrd="0" presId="urn:microsoft.com/office/officeart/2005/8/layout/vList3"/>
    <dgm:cxn modelId="{E467728C-72D0-41DB-96F5-566DF4A02FFD}" type="presParOf" srcId="{66D4E95C-86EF-4C46-8179-BA07DE52DBFD}" destId="{EF465A0C-9207-4AA9-9CF6-AC4566C95E39}" srcOrd="8" destOrd="0" presId="urn:microsoft.com/office/officeart/2005/8/layout/vList3"/>
    <dgm:cxn modelId="{975C248B-28CD-45D7-944E-4BE435BBB5A1}" type="presParOf" srcId="{EF465A0C-9207-4AA9-9CF6-AC4566C95E39}" destId="{633A3D22-CB61-44F1-B660-6D14EC9D991F}" srcOrd="0" destOrd="0" presId="urn:microsoft.com/office/officeart/2005/8/layout/vList3"/>
    <dgm:cxn modelId="{4D5D87C3-8F8E-47B2-8DA1-B656255D0CF9}" type="presParOf" srcId="{EF465A0C-9207-4AA9-9CF6-AC4566C95E39}" destId="{D31E147D-3F3F-4BA4-92C2-57B144C6CC00}" srcOrd="1" destOrd="0" presId="urn:microsoft.com/office/officeart/2005/8/layout/vList3"/>
    <dgm:cxn modelId="{CF7F0409-E363-479E-8567-656C70D61D29}" type="presParOf" srcId="{66D4E95C-86EF-4C46-8179-BA07DE52DBFD}" destId="{AB860060-3CBF-431E-8A30-569406B9AFEA}" srcOrd="9" destOrd="0" presId="urn:microsoft.com/office/officeart/2005/8/layout/vList3"/>
    <dgm:cxn modelId="{CDB1F983-8614-4F58-8D5C-0199DFDBF311}" type="presParOf" srcId="{66D4E95C-86EF-4C46-8179-BA07DE52DBFD}" destId="{7E1721C1-A5D4-4928-B1D4-6A171969680D}" srcOrd="10" destOrd="0" presId="urn:microsoft.com/office/officeart/2005/8/layout/vList3"/>
    <dgm:cxn modelId="{CCDDB9C9-7D64-4814-8C04-D48F906754DF}" type="presParOf" srcId="{7E1721C1-A5D4-4928-B1D4-6A171969680D}" destId="{5EA63AAE-63D3-425A-81C2-8BDA4F87F9AD}" srcOrd="0" destOrd="0" presId="urn:microsoft.com/office/officeart/2005/8/layout/vList3"/>
    <dgm:cxn modelId="{05D1FCE7-3460-4CB5-893D-AB5E1451C517}" type="presParOf" srcId="{7E1721C1-A5D4-4928-B1D4-6A171969680D}" destId="{D4D02FDF-D911-44AB-8B52-BC48E9DF1B2C}"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A5B1AA-A783-4525-B314-3544436917FB}" type="doc">
      <dgm:prSet loTypeId="urn:microsoft.com/office/officeart/2005/8/layout/radial3" loCatId="relationship" qsTypeId="urn:microsoft.com/office/officeart/2005/8/quickstyle/simple1" qsCatId="simple" csTypeId="urn:microsoft.com/office/officeart/2005/8/colors/colorful5" csCatId="colorful" phldr="1"/>
      <dgm:spPr/>
      <dgm:t>
        <a:bodyPr/>
        <a:lstStyle/>
        <a:p>
          <a:endParaRPr lang="en-BE"/>
        </a:p>
      </dgm:t>
    </dgm:pt>
    <dgm:pt modelId="{BDE30A46-36E8-47C6-9091-527EACD485A9}">
      <dgm:prSet phldrT="[Text]"/>
      <dgm:spPr/>
      <dgm:t>
        <a:bodyPr/>
        <a:lstStyle/>
        <a:p>
          <a:r>
            <a:rPr lang="en-GB" b="1" dirty="0">
              <a:solidFill>
                <a:schemeClr val="tx2">
                  <a:lumMod val="75000"/>
                </a:schemeClr>
              </a:solidFill>
              <a:effectLst/>
              <a:latin typeface="Open Sans" panose="020B0606030504020204" pitchFamily="34" charset="0"/>
              <a:ea typeface="Open Sans" panose="020B0606030504020204" pitchFamily="34" charset="0"/>
              <a:cs typeface="Open Sans" panose="020B0606030504020204" pitchFamily="34" charset="0"/>
            </a:rPr>
            <a:t>Duration</a:t>
          </a:r>
          <a:r>
            <a:rPr lang="en-GB" dirty="0">
              <a:solidFill>
                <a:schemeClr val="tx2">
                  <a:lumMod val="75000"/>
                </a:schemeClr>
              </a:solidFill>
              <a:effectLst/>
              <a:latin typeface="Open Sans" panose="020B0606030504020204" pitchFamily="34" charset="0"/>
              <a:ea typeface="Open Sans" panose="020B0606030504020204" pitchFamily="34" charset="0"/>
              <a:cs typeface="Open Sans" panose="020B0606030504020204" pitchFamily="34" charset="0"/>
            </a:rPr>
            <a:t>: 09/2021 – 09/ </a:t>
          </a:r>
          <a:r>
            <a:rPr lang="en-GB"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2023</a:t>
          </a:r>
          <a:endParaRPr lang="en-BE"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7DBD8D14-5418-496E-8F80-664AAA713C99}" type="parTrans" cxnId="{C0E050E0-F6FB-4013-8F1A-161775F50B8C}">
      <dgm:prSet/>
      <dgm:spPr/>
      <dgm:t>
        <a:bodyPr/>
        <a:lstStyle/>
        <a:p>
          <a:endParaRPr lang="en-BE"/>
        </a:p>
      </dgm:t>
    </dgm:pt>
    <dgm:pt modelId="{7BFC4A15-F1B4-4B95-AEC2-2EB51F5E9FE5}" type="sibTrans" cxnId="{C0E050E0-F6FB-4013-8F1A-161775F50B8C}">
      <dgm:prSet/>
      <dgm:spPr/>
      <dgm:t>
        <a:bodyPr/>
        <a:lstStyle/>
        <a:p>
          <a:endParaRPr lang="en-BE"/>
        </a:p>
      </dgm:t>
    </dgm:pt>
    <dgm:pt modelId="{592992F5-085B-465C-8757-EC214C1EECFC}">
      <dgm:prSet phldrT="[Text]"/>
      <dgm:spPr/>
      <dgm:t>
        <a:bodyPr/>
        <a:lstStyle/>
        <a:p>
          <a:r>
            <a:rPr lang="en-GB" b="1">
              <a:solidFill>
                <a:schemeClr val="tx2">
                  <a:lumMod val="75000"/>
                </a:schemeClr>
              </a:solidFill>
              <a:effectLst/>
              <a:latin typeface="Open Sans" panose="020B0606030504020204" pitchFamily="34" charset="0"/>
              <a:ea typeface="Open Sans" panose="020B0606030504020204" pitchFamily="34" charset="0"/>
              <a:cs typeface="Open Sans" panose="020B0606030504020204" pitchFamily="34" charset="0"/>
            </a:rPr>
            <a:t>Fund</a:t>
          </a:r>
          <a:r>
            <a:rPr lang="en-GB">
              <a:solidFill>
                <a:schemeClr val="tx2">
                  <a:lumMod val="75000"/>
                </a:schemeClr>
              </a:solidFill>
              <a:effectLst/>
              <a:latin typeface="Open Sans" panose="020B0606030504020204" pitchFamily="34" charset="0"/>
              <a:ea typeface="Open Sans" panose="020B0606030504020204" pitchFamily="34" charset="0"/>
              <a:cs typeface="Open Sans" panose="020B0606030504020204" pitchFamily="34" charset="0"/>
            </a:rPr>
            <a:t>: Technical Assistance </a:t>
          </a:r>
          <a:r>
            <a:rPr lang="en-US">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Instrument</a:t>
          </a:r>
          <a:endParaRPr lang="en-BE"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E5BC1245-D326-453A-9B70-DA23F17E52B2}" type="parTrans" cxnId="{BC4801C2-F85E-4502-849F-56D3AF9D5230}">
      <dgm:prSet/>
      <dgm:spPr/>
      <dgm:t>
        <a:bodyPr/>
        <a:lstStyle/>
        <a:p>
          <a:endParaRPr lang="en-BE"/>
        </a:p>
      </dgm:t>
    </dgm:pt>
    <dgm:pt modelId="{F8C9C91D-7D8D-473F-8992-E2DA01FA8BDA}" type="sibTrans" cxnId="{BC4801C2-F85E-4502-849F-56D3AF9D5230}">
      <dgm:prSet/>
      <dgm:spPr/>
      <dgm:t>
        <a:bodyPr/>
        <a:lstStyle/>
        <a:p>
          <a:endParaRPr lang="en-BE"/>
        </a:p>
      </dgm:t>
    </dgm:pt>
    <dgm:pt modelId="{ABA1CB2C-1E5B-4771-9917-FBC416856F35}">
      <dgm:prSet phldrT="[Text]"/>
      <dgm:spPr/>
      <dgm:t>
        <a:bodyPr/>
        <a:lstStyle/>
        <a:p>
          <a:r>
            <a:rPr lang="en-US" b="1">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Funder</a:t>
          </a:r>
          <a:r>
            <a:rPr lang="en-US">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 European Commission, DG REFORM</a:t>
          </a:r>
          <a:endParaRPr lang="en-BE"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66D8F452-F1A6-427B-BD26-07CB9428972E}" type="parTrans" cxnId="{B20D36D2-710F-4F2F-9A96-7AA59552DFFE}">
      <dgm:prSet/>
      <dgm:spPr/>
      <dgm:t>
        <a:bodyPr/>
        <a:lstStyle/>
        <a:p>
          <a:endParaRPr lang="en-BE"/>
        </a:p>
      </dgm:t>
    </dgm:pt>
    <dgm:pt modelId="{A97B935B-C113-4D45-B9A1-02857A9D928A}" type="sibTrans" cxnId="{B20D36D2-710F-4F2F-9A96-7AA59552DFFE}">
      <dgm:prSet/>
      <dgm:spPr/>
      <dgm:t>
        <a:bodyPr/>
        <a:lstStyle/>
        <a:p>
          <a:endParaRPr lang="en-BE"/>
        </a:p>
      </dgm:t>
    </dgm:pt>
    <dgm:pt modelId="{BCCCEF3C-0BDA-47C5-8FF3-00C640D273B2}">
      <dgm:prSet phldrT="[Text]"/>
      <dgm:spPr/>
      <dgm:t>
        <a:bodyPr/>
        <a:lstStyle/>
        <a:p>
          <a:r>
            <a:rPr lang="en-US" b="1">
              <a:solidFill>
                <a:schemeClr val="tx2">
                  <a:lumMod val="75000"/>
                </a:schemeClr>
              </a:solidFill>
              <a:effectLst/>
              <a:latin typeface="Open Sans" panose="020B0606030504020204" pitchFamily="34" charset="0"/>
              <a:ea typeface="Open Sans" panose="020B0606030504020204" pitchFamily="34" charset="0"/>
              <a:cs typeface="Open Sans" panose="020B0606030504020204" pitchFamily="34" charset="0"/>
            </a:rPr>
            <a:t>Beneficiary</a:t>
          </a:r>
          <a:r>
            <a:rPr lang="en-US">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 Ministry of Labour and Social Affairs</a:t>
          </a:r>
          <a:endParaRPr lang="en-BE"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0ABDF0DB-B5D7-4E42-86A8-378556D4CD44}" type="parTrans" cxnId="{8337FF63-9CEF-43F1-9E0B-7D28479EEED4}">
      <dgm:prSet/>
      <dgm:spPr/>
      <dgm:t>
        <a:bodyPr/>
        <a:lstStyle/>
        <a:p>
          <a:endParaRPr lang="en-BE"/>
        </a:p>
      </dgm:t>
    </dgm:pt>
    <dgm:pt modelId="{348D0576-3FC1-42C4-911A-8234D076A0B6}" type="sibTrans" cxnId="{8337FF63-9CEF-43F1-9E0B-7D28479EEED4}">
      <dgm:prSet/>
      <dgm:spPr/>
      <dgm:t>
        <a:bodyPr/>
        <a:lstStyle/>
        <a:p>
          <a:endParaRPr lang="en-BE"/>
        </a:p>
      </dgm:t>
    </dgm:pt>
    <dgm:pt modelId="{614FE730-4BF4-47CA-9F07-A6EC96C9A605}">
      <dgm:prSet phldrT="[Text]"/>
      <dgm:spPr/>
      <dgm:t>
        <a:bodyPr/>
        <a:lstStyle/>
        <a:p>
          <a:r>
            <a:rPr lang="en-US" b="1" dirty="0">
              <a:solidFill>
                <a:schemeClr val="tx2">
                  <a:lumMod val="75000"/>
                </a:schemeClr>
              </a:solidFill>
              <a:effectLst/>
              <a:latin typeface="Open Sans" panose="020B0606030504020204" pitchFamily="34" charset="0"/>
              <a:ea typeface="Open Sans" panose="020B0606030504020204" pitchFamily="34" charset="0"/>
              <a:cs typeface="Open Sans" panose="020B0606030504020204" pitchFamily="34" charset="0"/>
            </a:rPr>
            <a:t>Leader: </a:t>
          </a:r>
          <a:r>
            <a:rPr lang="en-US"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EASPD, in cooperation with DG REFORM</a:t>
          </a:r>
          <a:endParaRPr lang="en-BE"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461955AD-D6BE-44C5-B31D-475336CA568D}" type="parTrans" cxnId="{CA67995E-0842-4798-B7A3-720BAEB295F2}">
      <dgm:prSet/>
      <dgm:spPr/>
      <dgm:t>
        <a:bodyPr/>
        <a:lstStyle/>
        <a:p>
          <a:endParaRPr lang="en-BE"/>
        </a:p>
      </dgm:t>
    </dgm:pt>
    <dgm:pt modelId="{E000AC6E-7644-4318-9C52-7768A094AA87}" type="sibTrans" cxnId="{CA67995E-0842-4798-B7A3-720BAEB295F2}">
      <dgm:prSet/>
      <dgm:spPr/>
      <dgm:t>
        <a:bodyPr/>
        <a:lstStyle/>
        <a:p>
          <a:endParaRPr lang="en-BE"/>
        </a:p>
      </dgm:t>
    </dgm:pt>
    <dgm:pt modelId="{16B03EBB-9698-447B-9161-4DC38BE5A3EB}">
      <dgm:prSet phldrT="[Text]" custT="1"/>
      <dgm:spPr/>
      <dgm:t>
        <a:bodyPr/>
        <a:lstStyle/>
        <a:p>
          <a:pPr algn="ctr"/>
          <a:r>
            <a:rPr lang="en-US" sz="2400" b="1" dirty="0">
              <a:solidFill>
                <a:schemeClr val="tx2">
                  <a:lumMod val="75000"/>
                </a:schemeClr>
              </a:solidFill>
              <a:effectLst/>
              <a:latin typeface="Open Sans" panose="020B0606030504020204" pitchFamily="34" charset="0"/>
              <a:ea typeface="Open Sans" panose="020B0606030504020204" pitchFamily="34" charset="0"/>
              <a:cs typeface="Open Sans" panose="020B0606030504020204" pitchFamily="34" charset="0"/>
            </a:rPr>
            <a:t>Technical Support to implement reforms to support the development of family centred Early </a:t>
          </a:r>
          <a:r>
            <a:rPr lang="en-US" sz="2400" b="1"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C</a:t>
          </a:r>
          <a:r>
            <a:rPr lang="en-US" sz="2400" b="1" dirty="0">
              <a:solidFill>
                <a:schemeClr val="tx2">
                  <a:lumMod val="75000"/>
                </a:schemeClr>
              </a:solidFill>
              <a:effectLst/>
              <a:latin typeface="Open Sans" panose="020B0606030504020204" pitchFamily="34" charset="0"/>
              <a:ea typeface="Open Sans" panose="020B0606030504020204" pitchFamily="34" charset="0"/>
              <a:cs typeface="Open Sans" panose="020B0606030504020204" pitchFamily="34" charset="0"/>
            </a:rPr>
            <a:t>hildhood </a:t>
          </a:r>
          <a:r>
            <a:rPr lang="en-US" sz="2400" b="1"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I</a:t>
          </a:r>
          <a:r>
            <a:rPr lang="en-US" sz="2400" b="1" dirty="0">
              <a:solidFill>
                <a:schemeClr val="tx2">
                  <a:lumMod val="75000"/>
                </a:schemeClr>
              </a:solidFill>
              <a:effectLst/>
              <a:latin typeface="Open Sans" panose="020B0606030504020204" pitchFamily="34" charset="0"/>
              <a:ea typeface="Open Sans" panose="020B0606030504020204" pitchFamily="34" charset="0"/>
              <a:cs typeface="Open Sans" panose="020B0606030504020204" pitchFamily="34" charset="0"/>
            </a:rPr>
            <a:t>ntervention services in Greece </a:t>
          </a:r>
          <a:endParaRPr lang="en-BE" sz="24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53641942-4C24-4838-AB37-998A06189AB9}" type="parTrans" cxnId="{419960A2-D024-4BAD-A4B1-611C4D150226}">
      <dgm:prSet/>
      <dgm:spPr/>
      <dgm:t>
        <a:bodyPr/>
        <a:lstStyle/>
        <a:p>
          <a:endParaRPr lang="en-GB"/>
        </a:p>
      </dgm:t>
    </dgm:pt>
    <dgm:pt modelId="{206AD90B-E49D-4820-9A8F-00B334092574}" type="sibTrans" cxnId="{419960A2-D024-4BAD-A4B1-611C4D150226}">
      <dgm:prSet/>
      <dgm:spPr/>
      <dgm:t>
        <a:bodyPr/>
        <a:lstStyle/>
        <a:p>
          <a:endParaRPr lang="en-GB"/>
        </a:p>
      </dgm:t>
    </dgm:pt>
    <dgm:pt modelId="{E43CFFA9-E7A0-4807-A1C2-41A4F0A8CB21}" type="pres">
      <dgm:prSet presAssocID="{FEA5B1AA-A783-4525-B314-3544436917FB}" presName="composite" presStyleCnt="0">
        <dgm:presLayoutVars>
          <dgm:chMax val="1"/>
          <dgm:dir/>
          <dgm:resizeHandles val="exact"/>
        </dgm:presLayoutVars>
      </dgm:prSet>
      <dgm:spPr/>
    </dgm:pt>
    <dgm:pt modelId="{4CE85762-3307-4436-9A34-D0F56A18A033}" type="pres">
      <dgm:prSet presAssocID="{FEA5B1AA-A783-4525-B314-3544436917FB}" presName="radial" presStyleCnt="0">
        <dgm:presLayoutVars>
          <dgm:animLvl val="ctr"/>
        </dgm:presLayoutVars>
      </dgm:prSet>
      <dgm:spPr/>
    </dgm:pt>
    <dgm:pt modelId="{D44D4052-A1C4-4799-A813-5FA7710DB4E9}" type="pres">
      <dgm:prSet presAssocID="{16B03EBB-9698-447B-9161-4DC38BE5A3EB}" presName="centerShape" presStyleLbl="vennNode1" presStyleIdx="0" presStyleCnt="6"/>
      <dgm:spPr/>
    </dgm:pt>
    <dgm:pt modelId="{B005EFFB-C218-4BFC-AD5D-13BD11D2E73C}" type="pres">
      <dgm:prSet presAssocID="{BDE30A46-36E8-47C6-9091-527EACD485A9}" presName="node" presStyleLbl="vennNode1" presStyleIdx="1" presStyleCnt="6">
        <dgm:presLayoutVars>
          <dgm:bulletEnabled val="1"/>
        </dgm:presLayoutVars>
      </dgm:prSet>
      <dgm:spPr/>
    </dgm:pt>
    <dgm:pt modelId="{618EC6EE-1DD7-4A09-AAEB-B4FEE5B81517}" type="pres">
      <dgm:prSet presAssocID="{592992F5-085B-465C-8757-EC214C1EECFC}" presName="node" presStyleLbl="vennNode1" presStyleIdx="2" presStyleCnt="6">
        <dgm:presLayoutVars>
          <dgm:bulletEnabled val="1"/>
        </dgm:presLayoutVars>
      </dgm:prSet>
      <dgm:spPr/>
    </dgm:pt>
    <dgm:pt modelId="{5921B8D4-FD6C-425A-BE55-216E34342655}" type="pres">
      <dgm:prSet presAssocID="{ABA1CB2C-1E5B-4771-9917-FBC416856F35}" presName="node" presStyleLbl="vennNode1" presStyleIdx="3" presStyleCnt="6">
        <dgm:presLayoutVars>
          <dgm:bulletEnabled val="1"/>
        </dgm:presLayoutVars>
      </dgm:prSet>
      <dgm:spPr/>
    </dgm:pt>
    <dgm:pt modelId="{3B96F299-EA2E-4843-8B83-531138E6D965}" type="pres">
      <dgm:prSet presAssocID="{BCCCEF3C-0BDA-47C5-8FF3-00C640D273B2}" presName="node" presStyleLbl="vennNode1" presStyleIdx="4" presStyleCnt="6">
        <dgm:presLayoutVars>
          <dgm:bulletEnabled val="1"/>
        </dgm:presLayoutVars>
      </dgm:prSet>
      <dgm:spPr/>
    </dgm:pt>
    <dgm:pt modelId="{FC2824DA-2F14-447F-9943-515E44087771}" type="pres">
      <dgm:prSet presAssocID="{614FE730-4BF4-47CA-9F07-A6EC96C9A605}" presName="node" presStyleLbl="vennNode1" presStyleIdx="5" presStyleCnt="6">
        <dgm:presLayoutVars>
          <dgm:bulletEnabled val="1"/>
        </dgm:presLayoutVars>
      </dgm:prSet>
      <dgm:spPr/>
    </dgm:pt>
  </dgm:ptLst>
  <dgm:cxnLst>
    <dgm:cxn modelId="{8D9BFE0D-802A-423F-943D-E049E25EE01D}" type="presOf" srcId="{FEA5B1AA-A783-4525-B314-3544436917FB}" destId="{E43CFFA9-E7A0-4807-A1C2-41A4F0A8CB21}" srcOrd="0" destOrd="0" presId="urn:microsoft.com/office/officeart/2005/8/layout/radial3"/>
    <dgm:cxn modelId="{1CA6D10E-A74C-45FB-A4B4-1900EEE37855}" type="presOf" srcId="{BCCCEF3C-0BDA-47C5-8FF3-00C640D273B2}" destId="{3B96F299-EA2E-4843-8B83-531138E6D965}" srcOrd="0" destOrd="0" presId="urn:microsoft.com/office/officeart/2005/8/layout/radial3"/>
    <dgm:cxn modelId="{A9C94911-B369-4265-931C-0E0F4DF93572}" type="presOf" srcId="{592992F5-085B-465C-8757-EC214C1EECFC}" destId="{618EC6EE-1DD7-4A09-AAEB-B4FEE5B81517}" srcOrd="0" destOrd="0" presId="urn:microsoft.com/office/officeart/2005/8/layout/radial3"/>
    <dgm:cxn modelId="{CA67995E-0842-4798-B7A3-720BAEB295F2}" srcId="{16B03EBB-9698-447B-9161-4DC38BE5A3EB}" destId="{614FE730-4BF4-47CA-9F07-A6EC96C9A605}" srcOrd="4" destOrd="0" parTransId="{461955AD-D6BE-44C5-B31D-475336CA568D}" sibTransId="{E000AC6E-7644-4318-9C52-7768A094AA87}"/>
    <dgm:cxn modelId="{0D95C35F-B238-40B3-8B2C-407B13B406DD}" type="presOf" srcId="{ABA1CB2C-1E5B-4771-9917-FBC416856F35}" destId="{5921B8D4-FD6C-425A-BE55-216E34342655}" srcOrd="0" destOrd="0" presId="urn:microsoft.com/office/officeart/2005/8/layout/radial3"/>
    <dgm:cxn modelId="{ACE31F43-F581-4829-BFE3-A23D078BCA17}" type="presOf" srcId="{BDE30A46-36E8-47C6-9091-527EACD485A9}" destId="{B005EFFB-C218-4BFC-AD5D-13BD11D2E73C}" srcOrd="0" destOrd="0" presId="urn:microsoft.com/office/officeart/2005/8/layout/radial3"/>
    <dgm:cxn modelId="{8337FF63-9CEF-43F1-9E0B-7D28479EEED4}" srcId="{16B03EBB-9698-447B-9161-4DC38BE5A3EB}" destId="{BCCCEF3C-0BDA-47C5-8FF3-00C640D273B2}" srcOrd="3" destOrd="0" parTransId="{0ABDF0DB-B5D7-4E42-86A8-378556D4CD44}" sibTransId="{348D0576-3FC1-42C4-911A-8234D076A0B6}"/>
    <dgm:cxn modelId="{419960A2-D024-4BAD-A4B1-611C4D150226}" srcId="{FEA5B1AA-A783-4525-B314-3544436917FB}" destId="{16B03EBB-9698-447B-9161-4DC38BE5A3EB}" srcOrd="0" destOrd="0" parTransId="{53641942-4C24-4838-AB37-998A06189AB9}" sibTransId="{206AD90B-E49D-4820-9A8F-00B334092574}"/>
    <dgm:cxn modelId="{706275BB-C4F3-4F27-8840-15FD7CCCC822}" type="presOf" srcId="{614FE730-4BF4-47CA-9F07-A6EC96C9A605}" destId="{FC2824DA-2F14-447F-9943-515E44087771}" srcOrd="0" destOrd="0" presId="urn:microsoft.com/office/officeart/2005/8/layout/radial3"/>
    <dgm:cxn modelId="{CE66D3BB-A64E-4A58-A5CA-88F56BF074F9}" type="presOf" srcId="{16B03EBB-9698-447B-9161-4DC38BE5A3EB}" destId="{D44D4052-A1C4-4799-A813-5FA7710DB4E9}" srcOrd="0" destOrd="0" presId="urn:microsoft.com/office/officeart/2005/8/layout/radial3"/>
    <dgm:cxn modelId="{BC4801C2-F85E-4502-849F-56D3AF9D5230}" srcId="{16B03EBB-9698-447B-9161-4DC38BE5A3EB}" destId="{592992F5-085B-465C-8757-EC214C1EECFC}" srcOrd="1" destOrd="0" parTransId="{E5BC1245-D326-453A-9B70-DA23F17E52B2}" sibTransId="{F8C9C91D-7D8D-473F-8992-E2DA01FA8BDA}"/>
    <dgm:cxn modelId="{B20D36D2-710F-4F2F-9A96-7AA59552DFFE}" srcId="{16B03EBB-9698-447B-9161-4DC38BE5A3EB}" destId="{ABA1CB2C-1E5B-4771-9917-FBC416856F35}" srcOrd="2" destOrd="0" parTransId="{66D8F452-F1A6-427B-BD26-07CB9428972E}" sibTransId="{A97B935B-C113-4D45-B9A1-02857A9D928A}"/>
    <dgm:cxn modelId="{C0E050E0-F6FB-4013-8F1A-161775F50B8C}" srcId="{16B03EBB-9698-447B-9161-4DC38BE5A3EB}" destId="{BDE30A46-36E8-47C6-9091-527EACD485A9}" srcOrd="0" destOrd="0" parTransId="{7DBD8D14-5418-496E-8F80-664AAA713C99}" sibTransId="{7BFC4A15-F1B4-4B95-AEC2-2EB51F5E9FE5}"/>
    <dgm:cxn modelId="{109114BC-935C-49A3-946F-BCC0BFECB0AC}" type="presParOf" srcId="{E43CFFA9-E7A0-4807-A1C2-41A4F0A8CB21}" destId="{4CE85762-3307-4436-9A34-D0F56A18A033}" srcOrd="0" destOrd="0" presId="urn:microsoft.com/office/officeart/2005/8/layout/radial3"/>
    <dgm:cxn modelId="{A9F70980-D21B-4468-B377-7D334DFF7345}" type="presParOf" srcId="{4CE85762-3307-4436-9A34-D0F56A18A033}" destId="{D44D4052-A1C4-4799-A813-5FA7710DB4E9}" srcOrd="0" destOrd="0" presId="urn:microsoft.com/office/officeart/2005/8/layout/radial3"/>
    <dgm:cxn modelId="{70799043-6453-4661-AD6D-19353D8821D2}" type="presParOf" srcId="{4CE85762-3307-4436-9A34-D0F56A18A033}" destId="{B005EFFB-C218-4BFC-AD5D-13BD11D2E73C}" srcOrd="1" destOrd="0" presId="urn:microsoft.com/office/officeart/2005/8/layout/radial3"/>
    <dgm:cxn modelId="{238B5C13-F79B-4723-B546-390A090DEA83}" type="presParOf" srcId="{4CE85762-3307-4436-9A34-D0F56A18A033}" destId="{618EC6EE-1DD7-4A09-AAEB-B4FEE5B81517}" srcOrd="2" destOrd="0" presId="urn:microsoft.com/office/officeart/2005/8/layout/radial3"/>
    <dgm:cxn modelId="{D51D3D23-18A2-4A53-91C3-521CE6841DC7}" type="presParOf" srcId="{4CE85762-3307-4436-9A34-D0F56A18A033}" destId="{5921B8D4-FD6C-425A-BE55-216E34342655}" srcOrd="3" destOrd="0" presId="urn:microsoft.com/office/officeart/2005/8/layout/radial3"/>
    <dgm:cxn modelId="{AB801DF3-85F9-4AB6-AC0D-DBF8FEC26005}" type="presParOf" srcId="{4CE85762-3307-4436-9A34-D0F56A18A033}" destId="{3B96F299-EA2E-4843-8B83-531138E6D965}" srcOrd="4" destOrd="0" presId="urn:microsoft.com/office/officeart/2005/8/layout/radial3"/>
    <dgm:cxn modelId="{03B8D714-9F03-4AB7-ACB4-63B202E92346}" type="presParOf" srcId="{4CE85762-3307-4436-9A34-D0F56A18A033}" destId="{FC2824DA-2F14-447F-9943-515E44087771}" srcOrd="5" destOrd="0" presId="urn:microsoft.com/office/officeart/2005/8/layout/radial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943AC3-223B-4443-A19E-FC697822D417}" type="doc">
      <dgm:prSet loTypeId="urn:microsoft.com/office/officeart/2005/8/layout/matrix1" loCatId="matrix" qsTypeId="urn:microsoft.com/office/officeart/2005/8/quickstyle/simple1" qsCatId="simple" csTypeId="urn:microsoft.com/office/officeart/2005/8/colors/accent5_5" csCatId="accent5" phldr="1"/>
      <dgm:spPr/>
      <dgm:t>
        <a:bodyPr/>
        <a:lstStyle/>
        <a:p>
          <a:endParaRPr lang="en-GB"/>
        </a:p>
      </dgm:t>
    </dgm:pt>
    <dgm:pt modelId="{EBD3D245-2E2F-4314-B4D0-EE2BDE61DFF9}">
      <dgm:prSet phldrT="[Text]" custT="1"/>
      <dgm:spPr/>
      <dgm:t>
        <a:bodyPr/>
        <a:lstStyle/>
        <a:p>
          <a:r>
            <a:rPr lang="en-GB" sz="2400" b="1"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ACTION PLAN FOR ECI IN GREECE</a:t>
          </a:r>
        </a:p>
        <a:p>
          <a:endParaRPr lang="en-GB" sz="1800" b="1" dirty="0">
            <a:latin typeface="Open Sans" panose="020B0606030504020204" pitchFamily="34" charset="0"/>
            <a:ea typeface="Open Sans" panose="020B0606030504020204" pitchFamily="34" charset="0"/>
            <a:cs typeface="Open Sans" panose="020B0606030504020204" pitchFamily="34" charset="0"/>
          </a:endParaRPr>
        </a:p>
        <a:p>
          <a:endParaRPr lang="en-GB" sz="1800" b="1" dirty="0">
            <a:latin typeface="Open Sans" panose="020B0606030504020204" pitchFamily="34" charset="0"/>
            <a:ea typeface="Open Sans" panose="020B0606030504020204" pitchFamily="34" charset="0"/>
            <a:cs typeface="Open Sans" panose="020B0606030504020204" pitchFamily="34" charset="0"/>
          </a:endParaRPr>
        </a:p>
      </dgm:t>
    </dgm:pt>
    <dgm:pt modelId="{35E5E801-8EEC-4700-B1D3-585B878D2184}" type="parTrans" cxnId="{B343BB06-CB60-4362-91A9-C99EAECBD41E}">
      <dgm:prSet/>
      <dgm:spPr/>
      <dgm:t>
        <a:bodyPr/>
        <a:lstStyle/>
        <a:p>
          <a:endParaRPr lang="en-GB"/>
        </a:p>
      </dgm:t>
    </dgm:pt>
    <dgm:pt modelId="{27FF2A0D-F97D-404C-BA32-A2E1F424BF9C}" type="sibTrans" cxnId="{B343BB06-CB60-4362-91A9-C99EAECBD41E}">
      <dgm:prSet/>
      <dgm:spPr/>
      <dgm:t>
        <a:bodyPr/>
        <a:lstStyle/>
        <a:p>
          <a:endParaRPr lang="en-GB"/>
        </a:p>
      </dgm:t>
    </dgm:pt>
    <dgm:pt modelId="{4C8D12A3-76FB-4C81-8467-407D8E92DF13}">
      <dgm:prSet phldrT="[Text]" custT="1"/>
      <dgm:spPr/>
      <dgm:t>
        <a:bodyPr/>
        <a:lstStyle/>
        <a:p>
          <a:r>
            <a:rPr lang="en-GB" sz="2800" b="1" dirty="0">
              <a:latin typeface="Open Sans" panose="020B0606030504020204" pitchFamily="34" charset="0"/>
              <a:ea typeface="Open Sans" panose="020B0606030504020204" pitchFamily="34" charset="0"/>
              <a:cs typeface="Open Sans" panose="020B0606030504020204" pitchFamily="34" charset="0"/>
            </a:rPr>
            <a:t>TRAINING </a:t>
          </a:r>
        </a:p>
        <a:p>
          <a:r>
            <a:rPr lang="en-GB" sz="2800" b="1" dirty="0">
              <a:latin typeface="Open Sans" panose="020B0606030504020204" pitchFamily="34" charset="0"/>
              <a:ea typeface="Open Sans" panose="020B0606030504020204" pitchFamily="34" charset="0"/>
              <a:cs typeface="Open Sans" panose="020B0606030504020204" pitchFamily="34" charset="0"/>
            </a:rPr>
            <a:t>FOR SERVICE PROVIDERS</a:t>
          </a:r>
        </a:p>
      </dgm:t>
    </dgm:pt>
    <dgm:pt modelId="{4A4A91F1-2AD4-4585-AD39-35E739F84E06}" type="parTrans" cxnId="{88AEB975-36DA-4B97-A576-BA60557DC139}">
      <dgm:prSet/>
      <dgm:spPr/>
      <dgm:t>
        <a:bodyPr/>
        <a:lstStyle/>
        <a:p>
          <a:endParaRPr lang="en-GB"/>
        </a:p>
      </dgm:t>
    </dgm:pt>
    <dgm:pt modelId="{704EFE62-17B8-4831-853A-7F28A311316F}" type="sibTrans" cxnId="{88AEB975-36DA-4B97-A576-BA60557DC139}">
      <dgm:prSet/>
      <dgm:spPr/>
      <dgm:t>
        <a:bodyPr/>
        <a:lstStyle/>
        <a:p>
          <a:endParaRPr lang="en-GB"/>
        </a:p>
      </dgm:t>
    </dgm:pt>
    <dgm:pt modelId="{A719A6CC-7F8B-42BA-9627-043170C0C806}">
      <dgm:prSet phldrT="[Text]" custT="1"/>
      <dgm:spPr/>
      <dgm:t>
        <a:bodyPr/>
        <a:lstStyle/>
        <a:p>
          <a:r>
            <a:rPr lang="en-GB" sz="2800" b="1" dirty="0">
              <a:latin typeface="Open Sans" panose="020B0606030504020204" pitchFamily="34" charset="0"/>
              <a:ea typeface="Open Sans" panose="020B0606030504020204" pitchFamily="34" charset="0"/>
              <a:cs typeface="Open Sans" panose="020B0606030504020204" pitchFamily="34" charset="0"/>
            </a:rPr>
            <a:t>PILOT OF FAMILY-CENTRED METHODOLOGIES</a:t>
          </a:r>
        </a:p>
      </dgm:t>
    </dgm:pt>
    <dgm:pt modelId="{32FC9FFB-DD88-40D7-932A-9B8F9A9EC418}" type="parTrans" cxnId="{D1636495-B2BD-4874-B3D5-413B5B5EFA7A}">
      <dgm:prSet/>
      <dgm:spPr/>
      <dgm:t>
        <a:bodyPr/>
        <a:lstStyle/>
        <a:p>
          <a:endParaRPr lang="en-GB"/>
        </a:p>
      </dgm:t>
    </dgm:pt>
    <dgm:pt modelId="{A95BA3AE-FE46-456E-AB0C-CD900EF3F1EB}" type="sibTrans" cxnId="{D1636495-B2BD-4874-B3D5-413B5B5EFA7A}">
      <dgm:prSet/>
      <dgm:spPr/>
      <dgm:t>
        <a:bodyPr/>
        <a:lstStyle/>
        <a:p>
          <a:endParaRPr lang="en-GB"/>
        </a:p>
      </dgm:t>
    </dgm:pt>
    <dgm:pt modelId="{EE72389A-4E2E-4B3C-B827-115FB5BEEC4A}">
      <dgm:prSet phldrT="[Text]" custT="1"/>
      <dgm:spPr/>
      <dgm:t>
        <a:bodyPr/>
        <a:lstStyle/>
        <a:p>
          <a:pPr algn="l"/>
          <a:r>
            <a:rPr lang="en-GB" sz="2800" b="1" dirty="0">
              <a:latin typeface="Open Sans" panose="020B0606030504020204" pitchFamily="34" charset="0"/>
              <a:ea typeface="Open Sans" panose="020B0606030504020204" pitchFamily="34" charset="0"/>
              <a:cs typeface="Open Sans" panose="020B0606030504020204" pitchFamily="34" charset="0"/>
            </a:rPr>
            <a:t>        GREEK AGORA ON ECI</a:t>
          </a:r>
        </a:p>
      </dgm:t>
    </dgm:pt>
    <dgm:pt modelId="{207D3CB7-2BBD-4984-BF9F-8CFB7A50F209}" type="parTrans" cxnId="{6D03B3DD-1642-4B79-A3C0-0B051A4DF9C2}">
      <dgm:prSet/>
      <dgm:spPr/>
      <dgm:t>
        <a:bodyPr/>
        <a:lstStyle/>
        <a:p>
          <a:endParaRPr lang="en-GB"/>
        </a:p>
      </dgm:t>
    </dgm:pt>
    <dgm:pt modelId="{9EFB29F2-D33A-4600-B0C6-42382873CA92}" type="sibTrans" cxnId="{6D03B3DD-1642-4B79-A3C0-0B051A4DF9C2}">
      <dgm:prSet/>
      <dgm:spPr/>
      <dgm:t>
        <a:bodyPr/>
        <a:lstStyle/>
        <a:p>
          <a:endParaRPr lang="en-GB"/>
        </a:p>
      </dgm:t>
    </dgm:pt>
    <dgm:pt modelId="{0992756C-B009-4F44-B776-478083F39BFE}">
      <dgm:prSet phldrT="[Text]" custT="1"/>
      <dgm:spPr/>
      <dgm:t>
        <a:bodyPr/>
        <a:lstStyle/>
        <a:p>
          <a:pPr algn="ctr"/>
          <a:r>
            <a:rPr lang="en-GB" sz="2800" b="1" dirty="0">
              <a:latin typeface="Open Sans" panose="020B0606030504020204" pitchFamily="34" charset="0"/>
              <a:ea typeface="Open Sans" panose="020B0606030504020204" pitchFamily="34" charset="0"/>
              <a:cs typeface="Open Sans" panose="020B0606030504020204" pitchFamily="34" charset="0"/>
            </a:rPr>
            <a:t>COUNTRY REPORT       </a:t>
          </a:r>
        </a:p>
      </dgm:t>
    </dgm:pt>
    <dgm:pt modelId="{41F96BF2-8F87-42B0-AB83-00802150D0EE}" type="parTrans" cxnId="{5C4CF14B-53A4-441A-B36F-B8BA87FEA0AE}">
      <dgm:prSet/>
      <dgm:spPr/>
      <dgm:t>
        <a:bodyPr/>
        <a:lstStyle/>
        <a:p>
          <a:endParaRPr lang="en-GB"/>
        </a:p>
      </dgm:t>
    </dgm:pt>
    <dgm:pt modelId="{EC7C9ED5-87CA-4933-A258-924139A445E1}" type="sibTrans" cxnId="{5C4CF14B-53A4-441A-B36F-B8BA87FEA0AE}">
      <dgm:prSet/>
      <dgm:spPr/>
      <dgm:t>
        <a:bodyPr/>
        <a:lstStyle/>
        <a:p>
          <a:endParaRPr lang="en-GB"/>
        </a:p>
      </dgm:t>
    </dgm:pt>
    <dgm:pt modelId="{F8769E54-10A2-42C9-99B4-4EE6A56B33A6}" type="pres">
      <dgm:prSet presAssocID="{6C943AC3-223B-4443-A19E-FC697822D417}" presName="diagram" presStyleCnt="0">
        <dgm:presLayoutVars>
          <dgm:chMax val="1"/>
          <dgm:dir/>
          <dgm:animLvl val="ctr"/>
          <dgm:resizeHandles val="exact"/>
        </dgm:presLayoutVars>
      </dgm:prSet>
      <dgm:spPr/>
    </dgm:pt>
    <dgm:pt modelId="{CB9B9D07-0E1E-4148-99F1-078F4533CC7B}" type="pres">
      <dgm:prSet presAssocID="{6C943AC3-223B-4443-A19E-FC697822D417}" presName="matrix" presStyleCnt="0"/>
      <dgm:spPr/>
    </dgm:pt>
    <dgm:pt modelId="{9AB1DAEF-31D5-4DFE-AD14-9F2C2CEEB82F}" type="pres">
      <dgm:prSet presAssocID="{6C943AC3-223B-4443-A19E-FC697822D417}" presName="tile1" presStyleLbl="node1" presStyleIdx="0" presStyleCnt="4"/>
      <dgm:spPr/>
    </dgm:pt>
    <dgm:pt modelId="{C918A8F0-4328-440C-B510-8D11C0E23B09}" type="pres">
      <dgm:prSet presAssocID="{6C943AC3-223B-4443-A19E-FC697822D417}" presName="tile1text" presStyleLbl="node1" presStyleIdx="0" presStyleCnt="4">
        <dgm:presLayoutVars>
          <dgm:chMax val="0"/>
          <dgm:chPref val="0"/>
          <dgm:bulletEnabled val="1"/>
        </dgm:presLayoutVars>
      </dgm:prSet>
      <dgm:spPr/>
    </dgm:pt>
    <dgm:pt modelId="{8AEC36EC-6AE6-4B10-A2F8-F66200896DE4}" type="pres">
      <dgm:prSet presAssocID="{6C943AC3-223B-4443-A19E-FC697822D417}" presName="tile2" presStyleLbl="node1" presStyleIdx="1" presStyleCnt="4"/>
      <dgm:spPr/>
    </dgm:pt>
    <dgm:pt modelId="{5109534E-CDA2-41CE-9930-E088CAE9780F}" type="pres">
      <dgm:prSet presAssocID="{6C943AC3-223B-4443-A19E-FC697822D417}" presName="tile2text" presStyleLbl="node1" presStyleIdx="1" presStyleCnt="4">
        <dgm:presLayoutVars>
          <dgm:chMax val="0"/>
          <dgm:chPref val="0"/>
          <dgm:bulletEnabled val="1"/>
        </dgm:presLayoutVars>
      </dgm:prSet>
      <dgm:spPr/>
    </dgm:pt>
    <dgm:pt modelId="{D6FBEC55-B76A-4405-AAED-DBD0745CF581}" type="pres">
      <dgm:prSet presAssocID="{6C943AC3-223B-4443-A19E-FC697822D417}" presName="tile3" presStyleLbl="node1" presStyleIdx="2" presStyleCnt="4"/>
      <dgm:spPr/>
    </dgm:pt>
    <dgm:pt modelId="{4832DB36-3E1B-46BB-B101-DA39BB9BED1F}" type="pres">
      <dgm:prSet presAssocID="{6C943AC3-223B-4443-A19E-FC697822D417}" presName="tile3text" presStyleLbl="node1" presStyleIdx="2" presStyleCnt="4">
        <dgm:presLayoutVars>
          <dgm:chMax val="0"/>
          <dgm:chPref val="0"/>
          <dgm:bulletEnabled val="1"/>
        </dgm:presLayoutVars>
      </dgm:prSet>
      <dgm:spPr/>
    </dgm:pt>
    <dgm:pt modelId="{37A4C7C5-8111-43AC-8104-799645BFF954}" type="pres">
      <dgm:prSet presAssocID="{6C943AC3-223B-4443-A19E-FC697822D417}" presName="tile4" presStyleLbl="node1" presStyleIdx="3" presStyleCnt="4" custLinFactNeighborX="0" custLinFactNeighborY="0"/>
      <dgm:spPr/>
    </dgm:pt>
    <dgm:pt modelId="{10FD84EC-E16D-48E2-A2B5-3039B7DF907B}" type="pres">
      <dgm:prSet presAssocID="{6C943AC3-223B-4443-A19E-FC697822D417}" presName="tile4text" presStyleLbl="node1" presStyleIdx="3" presStyleCnt="4">
        <dgm:presLayoutVars>
          <dgm:chMax val="0"/>
          <dgm:chPref val="0"/>
          <dgm:bulletEnabled val="1"/>
        </dgm:presLayoutVars>
      </dgm:prSet>
      <dgm:spPr/>
    </dgm:pt>
    <dgm:pt modelId="{83FE6D1A-16A4-4954-B4A1-521716C4C95D}" type="pres">
      <dgm:prSet presAssocID="{6C943AC3-223B-4443-A19E-FC697822D417}" presName="centerTile" presStyleLbl="fgShp" presStyleIdx="0" presStyleCnt="1" custScaleY="133469">
        <dgm:presLayoutVars>
          <dgm:chMax val="0"/>
          <dgm:chPref val="0"/>
        </dgm:presLayoutVars>
      </dgm:prSet>
      <dgm:spPr/>
    </dgm:pt>
  </dgm:ptLst>
  <dgm:cxnLst>
    <dgm:cxn modelId="{B343BB06-CB60-4362-91A9-C99EAECBD41E}" srcId="{6C943AC3-223B-4443-A19E-FC697822D417}" destId="{EBD3D245-2E2F-4314-B4D0-EE2BDE61DFF9}" srcOrd="0" destOrd="0" parTransId="{35E5E801-8EEC-4700-B1D3-585B878D2184}" sibTransId="{27FF2A0D-F97D-404C-BA32-A2E1F424BF9C}"/>
    <dgm:cxn modelId="{6467BA25-CD84-440B-82DB-73A1A60DE8F0}" type="presOf" srcId="{EE72389A-4E2E-4B3C-B827-115FB5BEEC4A}" destId="{4832DB36-3E1B-46BB-B101-DA39BB9BED1F}" srcOrd="1" destOrd="0" presId="urn:microsoft.com/office/officeart/2005/8/layout/matrix1"/>
    <dgm:cxn modelId="{460C0046-8B71-4E3A-AF63-78D6D27F5DB4}" type="presOf" srcId="{A719A6CC-7F8B-42BA-9627-043170C0C806}" destId="{8AEC36EC-6AE6-4B10-A2F8-F66200896DE4}" srcOrd="0" destOrd="0" presId="urn:microsoft.com/office/officeart/2005/8/layout/matrix1"/>
    <dgm:cxn modelId="{5C4CF14B-53A4-441A-B36F-B8BA87FEA0AE}" srcId="{EBD3D245-2E2F-4314-B4D0-EE2BDE61DFF9}" destId="{0992756C-B009-4F44-B776-478083F39BFE}" srcOrd="3" destOrd="0" parTransId="{41F96BF2-8F87-42B0-AB83-00802150D0EE}" sibTransId="{EC7C9ED5-87CA-4933-A258-924139A445E1}"/>
    <dgm:cxn modelId="{88AEB975-36DA-4B97-A576-BA60557DC139}" srcId="{EBD3D245-2E2F-4314-B4D0-EE2BDE61DFF9}" destId="{4C8D12A3-76FB-4C81-8467-407D8E92DF13}" srcOrd="0" destOrd="0" parTransId="{4A4A91F1-2AD4-4585-AD39-35E739F84E06}" sibTransId="{704EFE62-17B8-4831-853A-7F28A311316F}"/>
    <dgm:cxn modelId="{CD38357A-A383-4D6D-9CF2-58DC2C639C53}" type="presOf" srcId="{0992756C-B009-4F44-B776-478083F39BFE}" destId="{10FD84EC-E16D-48E2-A2B5-3039B7DF907B}" srcOrd="1" destOrd="0" presId="urn:microsoft.com/office/officeart/2005/8/layout/matrix1"/>
    <dgm:cxn modelId="{D1636495-B2BD-4874-B3D5-413B5B5EFA7A}" srcId="{EBD3D245-2E2F-4314-B4D0-EE2BDE61DFF9}" destId="{A719A6CC-7F8B-42BA-9627-043170C0C806}" srcOrd="1" destOrd="0" parTransId="{32FC9FFB-DD88-40D7-932A-9B8F9A9EC418}" sibTransId="{A95BA3AE-FE46-456E-AB0C-CD900EF3F1EB}"/>
    <dgm:cxn modelId="{90AC9098-3325-4315-B678-CE9A965D1339}" type="presOf" srcId="{A719A6CC-7F8B-42BA-9627-043170C0C806}" destId="{5109534E-CDA2-41CE-9930-E088CAE9780F}" srcOrd="1" destOrd="0" presId="urn:microsoft.com/office/officeart/2005/8/layout/matrix1"/>
    <dgm:cxn modelId="{9922DBA5-62E7-49A8-BB10-47E2E1716055}" type="presOf" srcId="{4C8D12A3-76FB-4C81-8467-407D8E92DF13}" destId="{9AB1DAEF-31D5-4DFE-AD14-9F2C2CEEB82F}" srcOrd="0" destOrd="0" presId="urn:microsoft.com/office/officeart/2005/8/layout/matrix1"/>
    <dgm:cxn modelId="{4FC45CAB-420D-4EBC-99CD-F10846017491}" type="presOf" srcId="{EE72389A-4E2E-4B3C-B827-115FB5BEEC4A}" destId="{D6FBEC55-B76A-4405-AAED-DBD0745CF581}" srcOrd="0" destOrd="0" presId="urn:microsoft.com/office/officeart/2005/8/layout/matrix1"/>
    <dgm:cxn modelId="{7E36D6CC-781D-44E8-ACEF-FD0AF1F64AC9}" type="presOf" srcId="{6C943AC3-223B-4443-A19E-FC697822D417}" destId="{F8769E54-10A2-42C9-99B4-4EE6A56B33A6}" srcOrd="0" destOrd="0" presId="urn:microsoft.com/office/officeart/2005/8/layout/matrix1"/>
    <dgm:cxn modelId="{A55EEED9-A7E3-4ACE-9823-4C111DEBD68D}" type="presOf" srcId="{EBD3D245-2E2F-4314-B4D0-EE2BDE61DFF9}" destId="{83FE6D1A-16A4-4954-B4A1-521716C4C95D}" srcOrd="0" destOrd="0" presId="urn:microsoft.com/office/officeart/2005/8/layout/matrix1"/>
    <dgm:cxn modelId="{6D03B3DD-1642-4B79-A3C0-0B051A4DF9C2}" srcId="{EBD3D245-2E2F-4314-B4D0-EE2BDE61DFF9}" destId="{EE72389A-4E2E-4B3C-B827-115FB5BEEC4A}" srcOrd="2" destOrd="0" parTransId="{207D3CB7-2BBD-4984-BF9F-8CFB7A50F209}" sibTransId="{9EFB29F2-D33A-4600-B0C6-42382873CA92}"/>
    <dgm:cxn modelId="{00ABB5ED-6542-4FD1-AED7-93C4FB46D421}" type="presOf" srcId="{4C8D12A3-76FB-4C81-8467-407D8E92DF13}" destId="{C918A8F0-4328-440C-B510-8D11C0E23B09}" srcOrd="1" destOrd="0" presId="urn:microsoft.com/office/officeart/2005/8/layout/matrix1"/>
    <dgm:cxn modelId="{4EB281F0-BCB8-4281-8C80-97D3641C50EE}" type="presOf" srcId="{0992756C-B009-4F44-B776-478083F39BFE}" destId="{37A4C7C5-8111-43AC-8104-799645BFF954}" srcOrd="0" destOrd="0" presId="urn:microsoft.com/office/officeart/2005/8/layout/matrix1"/>
    <dgm:cxn modelId="{0A19B558-307A-4BDB-B7C7-3F96A55841C6}" type="presParOf" srcId="{F8769E54-10A2-42C9-99B4-4EE6A56B33A6}" destId="{CB9B9D07-0E1E-4148-99F1-078F4533CC7B}" srcOrd="0" destOrd="0" presId="urn:microsoft.com/office/officeart/2005/8/layout/matrix1"/>
    <dgm:cxn modelId="{6A70061E-544D-41DB-8B61-8CCCD6BBBE54}" type="presParOf" srcId="{CB9B9D07-0E1E-4148-99F1-078F4533CC7B}" destId="{9AB1DAEF-31D5-4DFE-AD14-9F2C2CEEB82F}" srcOrd="0" destOrd="0" presId="urn:microsoft.com/office/officeart/2005/8/layout/matrix1"/>
    <dgm:cxn modelId="{12B06A24-9641-492B-9AC8-C99B0FD16503}" type="presParOf" srcId="{CB9B9D07-0E1E-4148-99F1-078F4533CC7B}" destId="{C918A8F0-4328-440C-B510-8D11C0E23B09}" srcOrd="1" destOrd="0" presId="urn:microsoft.com/office/officeart/2005/8/layout/matrix1"/>
    <dgm:cxn modelId="{5401D904-D10C-4513-92B3-219C3AECC765}" type="presParOf" srcId="{CB9B9D07-0E1E-4148-99F1-078F4533CC7B}" destId="{8AEC36EC-6AE6-4B10-A2F8-F66200896DE4}" srcOrd="2" destOrd="0" presId="urn:microsoft.com/office/officeart/2005/8/layout/matrix1"/>
    <dgm:cxn modelId="{FBF512A1-4BE9-4B93-BD9F-EA4259DF93F3}" type="presParOf" srcId="{CB9B9D07-0E1E-4148-99F1-078F4533CC7B}" destId="{5109534E-CDA2-41CE-9930-E088CAE9780F}" srcOrd="3" destOrd="0" presId="urn:microsoft.com/office/officeart/2005/8/layout/matrix1"/>
    <dgm:cxn modelId="{ACB1AE79-9771-42C5-8253-0E3B73E46CC5}" type="presParOf" srcId="{CB9B9D07-0E1E-4148-99F1-078F4533CC7B}" destId="{D6FBEC55-B76A-4405-AAED-DBD0745CF581}" srcOrd="4" destOrd="0" presId="urn:microsoft.com/office/officeart/2005/8/layout/matrix1"/>
    <dgm:cxn modelId="{9A3C0E83-135E-44DC-BFE2-073783154EB2}" type="presParOf" srcId="{CB9B9D07-0E1E-4148-99F1-078F4533CC7B}" destId="{4832DB36-3E1B-46BB-B101-DA39BB9BED1F}" srcOrd="5" destOrd="0" presId="urn:microsoft.com/office/officeart/2005/8/layout/matrix1"/>
    <dgm:cxn modelId="{63F088FF-FCE4-4691-8CFE-94A35A44DE2B}" type="presParOf" srcId="{CB9B9D07-0E1E-4148-99F1-078F4533CC7B}" destId="{37A4C7C5-8111-43AC-8104-799645BFF954}" srcOrd="6" destOrd="0" presId="urn:microsoft.com/office/officeart/2005/8/layout/matrix1"/>
    <dgm:cxn modelId="{8C95CDEC-6AE4-490C-921E-B88707FEEC62}" type="presParOf" srcId="{CB9B9D07-0E1E-4148-99F1-078F4533CC7B}" destId="{10FD84EC-E16D-48E2-A2B5-3039B7DF907B}" srcOrd="7" destOrd="0" presId="urn:microsoft.com/office/officeart/2005/8/layout/matrix1"/>
    <dgm:cxn modelId="{CDF88151-D31E-4831-9B31-83AF0018BAC2}" type="presParOf" srcId="{F8769E54-10A2-42C9-99B4-4EE6A56B33A6}" destId="{83FE6D1A-16A4-4954-B4A1-521716C4C95D}" srcOrd="1" destOrd="0" presId="urn:microsoft.com/office/officeart/2005/8/layout/matrix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E847A55-D6C6-40D7-81BA-ACB2FB85CA70}" type="doc">
      <dgm:prSet loTypeId="urn:microsoft.com/office/officeart/2005/8/layout/list1" loCatId="list" qsTypeId="urn:microsoft.com/office/officeart/2005/8/quickstyle/simple1" qsCatId="simple" csTypeId="urn:microsoft.com/office/officeart/2005/8/colors/accent5_3" csCatId="accent5" phldr="1"/>
      <dgm:spPr/>
      <dgm:t>
        <a:bodyPr/>
        <a:lstStyle/>
        <a:p>
          <a:endParaRPr lang="en-GB"/>
        </a:p>
      </dgm:t>
    </dgm:pt>
    <dgm:pt modelId="{FDD510AE-CA6C-4B8C-B91D-279A61A131C4}">
      <dgm:prSet phldrT="[Text]"/>
      <dgm:spPr/>
      <dgm:t>
        <a:bodyPr/>
        <a:lstStyle/>
        <a:p>
          <a:r>
            <a:rPr lang="en-GB" b="1" dirty="0">
              <a:latin typeface="Open Sans" panose="020B0606030504020204" pitchFamily="34" charset="0"/>
              <a:ea typeface="Open Sans" panose="020B0606030504020204" pitchFamily="34" charset="0"/>
              <a:cs typeface="Open Sans" panose="020B0606030504020204" pitchFamily="34" charset="0"/>
            </a:rPr>
            <a:t>Part 1 – THE WHY OF ECI </a:t>
          </a:r>
        </a:p>
      </dgm:t>
    </dgm:pt>
    <dgm:pt modelId="{22485233-EB4B-4454-88FC-723930A93840}" type="parTrans" cxnId="{37FCCC25-A038-455A-A8FF-B96A1DE938B8}">
      <dgm:prSet/>
      <dgm:spPr/>
      <dgm:t>
        <a:bodyPr/>
        <a:lstStyle/>
        <a:p>
          <a:endParaRPr lang="en-GB"/>
        </a:p>
      </dgm:t>
    </dgm:pt>
    <dgm:pt modelId="{267749C2-835E-4BA3-BA47-D9C7E25714C4}" type="sibTrans" cxnId="{37FCCC25-A038-455A-A8FF-B96A1DE938B8}">
      <dgm:prSet/>
      <dgm:spPr/>
      <dgm:t>
        <a:bodyPr/>
        <a:lstStyle/>
        <a:p>
          <a:endParaRPr lang="en-GB"/>
        </a:p>
      </dgm:t>
    </dgm:pt>
    <dgm:pt modelId="{80BF7A96-1EBE-4BEC-84B3-8A758573ADCB}">
      <dgm:prSet phldrT="[Text]"/>
      <dgm:spPr/>
      <dgm:t>
        <a:bodyPr/>
        <a:lstStyle/>
        <a:p>
          <a:r>
            <a:rPr lang="en-GB" b="1" dirty="0">
              <a:effectLst/>
              <a:latin typeface="Open Sans" panose="020B0606030504020204" pitchFamily="34" charset="0"/>
              <a:ea typeface="Open Sans" panose="020B0606030504020204" pitchFamily="34" charset="0"/>
              <a:cs typeface="Open Sans" panose="020B0606030504020204" pitchFamily="34" charset="0"/>
            </a:rPr>
            <a:t>The framework of the family-centred  ECI approach </a:t>
          </a:r>
          <a:endParaRPr lang="en-GB" dirty="0">
            <a:latin typeface="Open Sans" panose="020B0606030504020204" pitchFamily="34" charset="0"/>
            <a:ea typeface="Open Sans" panose="020B0606030504020204" pitchFamily="34" charset="0"/>
            <a:cs typeface="Open Sans" panose="020B0606030504020204" pitchFamily="34" charset="0"/>
          </a:endParaRPr>
        </a:p>
      </dgm:t>
    </dgm:pt>
    <dgm:pt modelId="{9E7F3F53-E860-4436-BC0C-78B85A5AA1B8}" type="parTrans" cxnId="{936D7B55-7FE2-432B-98D2-823133044430}">
      <dgm:prSet/>
      <dgm:spPr/>
      <dgm:t>
        <a:bodyPr/>
        <a:lstStyle/>
        <a:p>
          <a:endParaRPr lang="en-GB"/>
        </a:p>
      </dgm:t>
    </dgm:pt>
    <dgm:pt modelId="{ED33F631-6617-47F8-8134-3A8B693ECDD0}" type="sibTrans" cxnId="{936D7B55-7FE2-432B-98D2-823133044430}">
      <dgm:prSet/>
      <dgm:spPr/>
      <dgm:t>
        <a:bodyPr/>
        <a:lstStyle/>
        <a:p>
          <a:endParaRPr lang="en-GB"/>
        </a:p>
      </dgm:t>
    </dgm:pt>
    <dgm:pt modelId="{EEC608B6-B103-41EB-88CE-8017DC834D8A}">
      <dgm:prSet phldrT="[Text]"/>
      <dgm:spPr/>
      <dgm:t>
        <a:bodyPr/>
        <a:lstStyle/>
        <a:p>
          <a:r>
            <a:rPr lang="en-GB" b="1" dirty="0">
              <a:latin typeface="Open Sans" panose="020B0606030504020204" pitchFamily="34" charset="0"/>
              <a:ea typeface="Open Sans" panose="020B0606030504020204" pitchFamily="34" charset="0"/>
              <a:cs typeface="Open Sans" panose="020B0606030504020204" pitchFamily="34" charset="0"/>
            </a:rPr>
            <a:t>Part 2 – THE HOW OF ECI </a:t>
          </a:r>
        </a:p>
      </dgm:t>
    </dgm:pt>
    <dgm:pt modelId="{7D6A459F-386A-442A-8E8A-740F8D55A1C7}" type="parTrans" cxnId="{F06F7C74-CB90-4D7D-8291-92268D43E758}">
      <dgm:prSet/>
      <dgm:spPr/>
      <dgm:t>
        <a:bodyPr/>
        <a:lstStyle/>
        <a:p>
          <a:endParaRPr lang="en-GB"/>
        </a:p>
      </dgm:t>
    </dgm:pt>
    <dgm:pt modelId="{3D0D5A8A-6EAF-4F3D-B006-47DCE1BBBB3D}" type="sibTrans" cxnId="{F06F7C74-CB90-4D7D-8291-92268D43E758}">
      <dgm:prSet/>
      <dgm:spPr/>
      <dgm:t>
        <a:bodyPr/>
        <a:lstStyle/>
        <a:p>
          <a:endParaRPr lang="en-GB"/>
        </a:p>
      </dgm:t>
    </dgm:pt>
    <dgm:pt modelId="{3757B790-5D4E-47A4-8873-87FF7B8A1176}">
      <dgm:prSet phldrT="[Text]"/>
      <dgm:spPr/>
      <dgm:t>
        <a:bodyPr/>
        <a:lstStyle/>
        <a:p>
          <a:r>
            <a:rPr lang="en-GB" b="1">
              <a:effectLst/>
              <a:latin typeface="Open Sans" panose="020B0606030504020204" pitchFamily="34" charset="0"/>
              <a:ea typeface="Open Sans" panose="020B0606030504020204" pitchFamily="34" charset="0"/>
              <a:cs typeface="Open Sans" panose="020B0606030504020204" pitchFamily="34" charset="0"/>
            </a:rPr>
            <a:t>The neurodevelopmental base of ECI</a:t>
          </a:r>
          <a:endParaRPr lang="en-GB" dirty="0">
            <a:latin typeface="Open Sans" panose="020B0606030504020204" pitchFamily="34" charset="0"/>
            <a:ea typeface="Open Sans" panose="020B0606030504020204" pitchFamily="34" charset="0"/>
            <a:cs typeface="Open Sans" panose="020B0606030504020204" pitchFamily="34" charset="0"/>
          </a:endParaRPr>
        </a:p>
      </dgm:t>
    </dgm:pt>
    <dgm:pt modelId="{6D250987-86EE-442C-9644-3391C1E1B2D4}" type="parTrans" cxnId="{B1689BD8-01FF-4031-8AB2-02074F2CFF97}">
      <dgm:prSet/>
      <dgm:spPr/>
      <dgm:t>
        <a:bodyPr/>
        <a:lstStyle/>
        <a:p>
          <a:endParaRPr lang="en-GB"/>
        </a:p>
      </dgm:t>
    </dgm:pt>
    <dgm:pt modelId="{CD5685B0-4B04-4E30-96DF-ACA68F65150A}" type="sibTrans" cxnId="{B1689BD8-01FF-4031-8AB2-02074F2CFF97}">
      <dgm:prSet/>
      <dgm:spPr/>
      <dgm:t>
        <a:bodyPr/>
        <a:lstStyle/>
        <a:p>
          <a:endParaRPr lang="en-GB"/>
        </a:p>
      </dgm:t>
    </dgm:pt>
    <dgm:pt modelId="{D7D0DA95-D87B-4C06-AD3C-1C0DDC04A320}">
      <dgm:prSet/>
      <dgm:spPr/>
      <dgm:t>
        <a:bodyPr/>
        <a:lstStyle/>
        <a:p>
          <a:r>
            <a:rPr lang="en-GB" b="1">
              <a:effectLst/>
              <a:latin typeface="Open Sans" panose="020B0606030504020204" pitchFamily="34" charset="0"/>
              <a:ea typeface="Open Sans" panose="020B0606030504020204" pitchFamily="34" charset="0"/>
              <a:cs typeface="Open Sans" panose="020B0606030504020204" pitchFamily="34" charset="0"/>
            </a:rPr>
            <a:t>Best Practices in ECI</a:t>
          </a:r>
          <a:endParaRPr lang="en-GB" b="1" dirty="0">
            <a:effectLst/>
            <a:latin typeface="Open Sans" panose="020B0606030504020204" pitchFamily="34" charset="0"/>
            <a:ea typeface="Open Sans" panose="020B0606030504020204" pitchFamily="34" charset="0"/>
            <a:cs typeface="Open Sans" panose="020B0606030504020204" pitchFamily="34" charset="0"/>
          </a:endParaRPr>
        </a:p>
      </dgm:t>
    </dgm:pt>
    <dgm:pt modelId="{6AA9B20A-FAF4-4352-929D-06830AB02B39}" type="parTrans" cxnId="{01AA1F1F-02CA-4FEE-A38D-0A04EB750C4E}">
      <dgm:prSet/>
      <dgm:spPr/>
      <dgm:t>
        <a:bodyPr/>
        <a:lstStyle/>
        <a:p>
          <a:endParaRPr lang="en-GB"/>
        </a:p>
      </dgm:t>
    </dgm:pt>
    <dgm:pt modelId="{5EAD5C8C-044C-41EF-9CE3-29D66A0AC197}" type="sibTrans" cxnId="{01AA1F1F-02CA-4FEE-A38D-0A04EB750C4E}">
      <dgm:prSet/>
      <dgm:spPr/>
      <dgm:t>
        <a:bodyPr/>
        <a:lstStyle/>
        <a:p>
          <a:endParaRPr lang="en-GB"/>
        </a:p>
      </dgm:t>
    </dgm:pt>
    <dgm:pt modelId="{9FF771A9-F02A-47CC-ADBB-288184D6725B}">
      <dgm:prSet/>
      <dgm:spPr/>
      <dgm:t>
        <a:bodyPr/>
        <a:lstStyle/>
        <a:p>
          <a:r>
            <a:rPr lang="en-GB" b="1" dirty="0">
              <a:effectLst/>
              <a:latin typeface="Open Sans" panose="020B0606030504020204" pitchFamily="34" charset="0"/>
              <a:ea typeface="Open Sans" panose="020B0606030504020204" pitchFamily="34" charset="0"/>
              <a:cs typeface="Open Sans" panose="020B0606030504020204" pitchFamily="34" charset="0"/>
            </a:rPr>
            <a:t>ECI service circle</a:t>
          </a:r>
          <a:endParaRPr lang="en-GB" dirty="0">
            <a:effectLst/>
            <a:latin typeface="Open Sans" panose="020B0606030504020204" pitchFamily="34" charset="0"/>
            <a:ea typeface="Open Sans" panose="020B0606030504020204" pitchFamily="34" charset="0"/>
            <a:cs typeface="Open Sans" panose="020B0606030504020204" pitchFamily="34" charset="0"/>
          </a:endParaRPr>
        </a:p>
      </dgm:t>
    </dgm:pt>
    <dgm:pt modelId="{EC9D78D3-8A97-4AA1-A618-59F92A91073D}" type="parTrans" cxnId="{04575B62-73A4-4624-9B0A-7C7162246A43}">
      <dgm:prSet/>
      <dgm:spPr/>
      <dgm:t>
        <a:bodyPr/>
        <a:lstStyle/>
        <a:p>
          <a:endParaRPr lang="en-GB"/>
        </a:p>
      </dgm:t>
    </dgm:pt>
    <dgm:pt modelId="{53F1934D-1BB9-43AF-9B13-303C32C61FB4}" type="sibTrans" cxnId="{04575B62-73A4-4624-9B0A-7C7162246A43}">
      <dgm:prSet/>
      <dgm:spPr/>
      <dgm:t>
        <a:bodyPr/>
        <a:lstStyle/>
        <a:p>
          <a:endParaRPr lang="en-GB"/>
        </a:p>
      </dgm:t>
    </dgm:pt>
    <dgm:pt modelId="{1CBB72F4-8C37-4513-A764-71FDAE787D4B}" type="pres">
      <dgm:prSet presAssocID="{BE847A55-D6C6-40D7-81BA-ACB2FB85CA70}" presName="linear" presStyleCnt="0">
        <dgm:presLayoutVars>
          <dgm:dir/>
          <dgm:animLvl val="lvl"/>
          <dgm:resizeHandles val="exact"/>
        </dgm:presLayoutVars>
      </dgm:prSet>
      <dgm:spPr/>
    </dgm:pt>
    <dgm:pt modelId="{0F71B097-C657-4665-8263-94155EF4DA11}" type="pres">
      <dgm:prSet presAssocID="{FDD510AE-CA6C-4B8C-B91D-279A61A131C4}" presName="parentLin" presStyleCnt="0"/>
      <dgm:spPr/>
    </dgm:pt>
    <dgm:pt modelId="{19759702-8E8E-4728-B56A-885B80552F56}" type="pres">
      <dgm:prSet presAssocID="{FDD510AE-CA6C-4B8C-B91D-279A61A131C4}" presName="parentLeftMargin" presStyleLbl="node1" presStyleIdx="0" presStyleCnt="2"/>
      <dgm:spPr/>
    </dgm:pt>
    <dgm:pt modelId="{0645B146-4578-4E45-B7E5-0969F2D69207}" type="pres">
      <dgm:prSet presAssocID="{FDD510AE-CA6C-4B8C-B91D-279A61A131C4}" presName="parentText" presStyleLbl="node1" presStyleIdx="0" presStyleCnt="2">
        <dgm:presLayoutVars>
          <dgm:chMax val="0"/>
          <dgm:bulletEnabled val="1"/>
        </dgm:presLayoutVars>
      </dgm:prSet>
      <dgm:spPr/>
    </dgm:pt>
    <dgm:pt modelId="{D208998C-537A-4806-848B-78786C278810}" type="pres">
      <dgm:prSet presAssocID="{FDD510AE-CA6C-4B8C-B91D-279A61A131C4}" presName="negativeSpace" presStyleCnt="0"/>
      <dgm:spPr/>
    </dgm:pt>
    <dgm:pt modelId="{B275AEE1-C118-4D4A-9F02-8B925881D82F}" type="pres">
      <dgm:prSet presAssocID="{FDD510AE-CA6C-4B8C-B91D-279A61A131C4}" presName="childText" presStyleLbl="conFgAcc1" presStyleIdx="0" presStyleCnt="2">
        <dgm:presLayoutVars>
          <dgm:bulletEnabled val="1"/>
        </dgm:presLayoutVars>
      </dgm:prSet>
      <dgm:spPr/>
    </dgm:pt>
    <dgm:pt modelId="{CD6F178A-C222-43AC-93A4-5A2709A6F69C}" type="pres">
      <dgm:prSet presAssocID="{267749C2-835E-4BA3-BA47-D9C7E25714C4}" presName="spaceBetweenRectangles" presStyleCnt="0"/>
      <dgm:spPr/>
    </dgm:pt>
    <dgm:pt modelId="{772D20C7-8DCC-415A-B122-FA9C809A1A48}" type="pres">
      <dgm:prSet presAssocID="{EEC608B6-B103-41EB-88CE-8017DC834D8A}" presName="parentLin" presStyleCnt="0"/>
      <dgm:spPr/>
    </dgm:pt>
    <dgm:pt modelId="{3F7B0282-2ADA-4DA8-8562-CA6965D71783}" type="pres">
      <dgm:prSet presAssocID="{EEC608B6-B103-41EB-88CE-8017DC834D8A}" presName="parentLeftMargin" presStyleLbl="node1" presStyleIdx="0" presStyleCnt="2"/>
      <dgm:spPr/>
    </dgm:pt>
    <dgm:pt modelId="{218CDA4E-F82A-4CCA-93FB-93B8F3BAE7BA}" type="pres">
      <dgm:prSet presAssocID="{EEC608B6-B103-41EB-88CE-8017DC834D8A}" presName="parentText" presStyleLbl="node1" presStyleIdx="1" presStyleCnt="2">
        <dgm:presLayoutVars>
          <dgm:chMax val="0"/>
          <dgm:bulletEnabled val="1"/>
        </dgm:presLayoutVars>
      </dgm:prSet>
      <dgm:spPr/>
    </dgm:pt>
    <dgm:pt modelId="{D4174305-B2DB-475B-ADF0-68049CA60B5F}" type="pres">
      <dgm:prSet presAssocID="{EEC608B6-B103-41EB-88CE-8017DC834D8A}" presName="negativeSpace" presStyleCnt="0"/>
      <dgm:spPr/>
    </dgm:pt>
    <dgm:pt modelId="{1762C05D-F25A-4204-93D8-F6544BC2F0E9}" type="pres">
      <dgm:prSet presAssocID="{EEC608B6-B103-41EB-88CE-8017DC834D8A}" presName="childText" presStyleLbl="conFgAcc1" presStyleIdx="1" presStyleCnt="2">
        <dgm:presLayoutVars>
          <dgm:bulletEnabled val="1"/>
        </dgm:presLayoutVars>
      </dgm:prSet>
      <dgm:spPr/>
    </dgm:pt>
  </dgm:ptLst>
  <dgm:cxnLst>
    <dgm:cxn modelId="{B4633703-26FF-4588-9968-C26EDAD44C33}" type="presOf" srcId="{EEC608B6-B103-41EB-88CE-8017DC834D8A}" destId="{218CDA4E-F82A-4CCA-93FB-93B8F3BAE7BA}" srcOrd="1" destOrd="0" presId="urn:microsoft.com/office/officeart/2005/8/layout/list1"/>
    <dgm:cxn modelId="{E9DBF30B-C750-4B92-9C7F-D19D18FA22E6}" type="presOf" srcId="{FDD510AE-CA6C-4B8C-B91D-279A61A131C4}" destId="{0645B146-4578-4E45-B7E5-0969F2D69207}" srcOrd="1" destOrd="0" presId="urn:microsoft.com/office/officeart/2005/8/layout/list1"/>
    <dgm:cxn modelId="{01AA1F1F-02CA-4FEE-A38D-0A04EB750C4E}" srcId="{EEC608B6-B103-41EB-88CE-8017DC834D8A}" destId="{D7D0DA95-D87B-4C06-AD3C-1C0DDC04A320}" srcOrd="0" destOrd="0" parTransId="{6AA9B20A-FAF4-4352-929D-06830AB02B39}" sibTransId="{5EAD5C8C-044C-41EF-9CE3-29D66A0AC197}"/>
    <dgm:cxn modelId="{37FCCC25-A038-455A-A8FF-B96A1DE938B8}" srcId="{BE847A55-D6C6-40D7-81BA-ACB2FB85CA70}" destId="{FDD510AE-CA6C-4B8C-B91D-279A61A131C4}" srcOrd="0" destOrd="0" parTransId="{22485233-EB4B-4454-88FC-723930A93840}" sibTransId="{267749C2-835E-4BA3-BA47-D9C7E25714C4}"/>
    <dgm:cxn modelId="{C30D855C-A31C-4A1C-A652-DCC3A3499F0A}" type="presOf" srcId="{9FF771A9-F02A-47CC-ADBB-288184D6725B}" destId="{1762C05D-F25A-4204-93D8-F6544BC2F0E9}" srcOrd="0" destOrd="1" presId="urn:microsoft.com/office/officeart/2005/8/layout/list1"/>
    <dgm:cxn modelId="{3B611D42-8EC3-4A01-B0F5-2731A06CBD21}" type="presOf" srcId="{3757B790-5D4E-47A4-8873-87FF7B8A1176}" destId="{B275AEE1-C118-4D4A-9F02-8B925881D82F}" srcOrd="0" destOrd="1" presId="urn:microsoft.com/office/officeart/2005/8/layout/list1"/>
    <dgm:cxn modelId="{04575B62-73A4-4624-9B0A-7C7162246A43}" srcId="{EEC608B6-B103-41EB-88CE-8017DC834D8A}" destId="{9FF771A9-F02A-47CC-ADBB-288184D6725B}" srcOrd="1" destOrd="0" parTransId="{EC9D78D3-8A97-4AA1-A618-59F92A91073D}" sibTransId="{53F1934D-1BB9-43AF-9B13-303C32C61FB4}"/>
    <dgm:cxn modelId="{9D69AE4E-CE47-4B4F-9012-FC3E9ECE1E7F}" type="presOf" srcId="{80BF7A96-1EBE-4BEC-84B3-8A758573ADCB}" destId="{B275AEE1-C118-4D4A-9F02-8B925881D82F}" srcOrd="0" destOrd="0" presId="urn:microsoft.com/office/officeart/2005/8/layout/list1"/>
    <dgm:cxn modelId="{FB6A7C70-098B-43FE-B301-EE598CCE1C48}" type="presOf" srcId="{FDD510AE-CA6C-4B8C-B91D-279A61A131C4}" destId="{19759702-8E8E-4728-B56A-885B80552F56}" srcOrd="0" destOrd="0" presId="urn:microsoft.com/office/officeart/2005/8/layout/list1"/>
    <dgm:cxn modelId="{F06F7C74-CB90-4D7D-8291-92268D43E758}" srcId="{BE847A55-D6C6-40D7-81BA-ACB2FB85CA70}" destId="{EEC608B6-B103-41EB-88CE-8017DC834D8A}" srcOrd="1" destOrd="0" parTransId="{7D6A459F-386A-442A-8E8A-740F8D55A1C7}" sibTransId="{3D0D5A8A-6EAF-4F3D-B006-47DCE1BBBB3D}"/>
    <dgm:cxn modelId="{936D7B55-7FE2-432B-98D2-823133044430}" srcId="{FDD510AE-CA6C-4B8C-B91D-279A61A131C4}" destId="{80BF7A96-1EBE-4BEC-84B3-8A758573ADCB}" srcOrd="0" destOrd="0" parTransId="{9E7F3F53-E860-4436-BC0C-78B85A5AA1B8}" sibTransId="{ED33F631-6617-47F8-8134-3A8B693ECDD0}"/>
    <dgm:cxn modelId="{0A28659D-01E4-4C1B-B3C6-8E853FAF91DC}" type="presOf" srcId="{BE847A55-D6C6-40D7-81BA-ACB2FB85CA70}" destId="{1CBB72F4-8C37-4513-A764-71FDAE787D4B}" srcOrd="0" destOrd="0" presId="urn:microsoft.com/office/officeart/2005/8/layout/list1"/>
    <dgm:cxn modelId="{002021B0-5F50-45BF-BC76-E55E84355022}" type="presOf" srcId="{EEC608B6-B103-41EB-88CE-8017DC834D8A}" destId="{3F7B0282-2ADA-4DA8-8562-CA6965D71783}" srcOrd="0" destOrd="0" presId="urn:microsoft.com/office/officeart/2005/8/layout/list1"/>
    <dgm:cxn modelId="{B1689BD8-01FF-4031-8AB2-02074F2CFF97}" srcId="{FDD510AE-CA6C-4B8C-B91D-279A61A131C4}" destId="{3757B790-5D4E-47A4-8873-87FF7B8A1176}" srcOrd="1" destOrd="0" parTransId="{6D250987-86EE-442C-9644-3391C1E1B2D4}" sibTransId="{CD5685B0-4B04-4E30-96DF-ACA68F65150A}"/>
    <dgm:cxn modelId="{3122ECE1-5406-495D-8968-BAA64AFF0540}" type="presOf" srcId="{D7D0DA95-D87B-4C06-AD3C-1C0DDC04A320}" destId="{1762C05D-F25A-4204-93D8-F6544BC2F0E9}" srcOrd="0" destOrd="0" presId="urn:microsoft.com/office/officeart/2005/8/layout/list1"/>
    <dgm:cxn modelId="{F8E0D49B-6895-4361-BF95-D8600008F721}" type="presParOf" srcId="{1CBB72F4-8C37-4513-A764-71FDAE787D4B}" destId="{0F71B097-C657-4665-8263-94155EF4DA11}" srcOrd="0" destOrd="0" presId="urn:microsoft.com/office/officeart/2005/8/layout/list1"/>
    <dgm:cxn modelId="{B9120E7E-965D-47AF-BB8D-504EE6D59245}" type="presParOf" srcId="{0F71B097-C657-4665-8263-94155EF4DA11}" destId="{19759702-8E8E-4728-B56A-885B80552F56}" srcOrd="0" destOrd="0" presId="urn:microsoft.com/office/officeart/2005/8/layout/list1"/>
    <dgm:cxn modelId="{EED68D8F-1AF2-4A64-9025-4656352BDA96}" type="presParOf" srcId="{0F71B097-C657-4665-8263-94155EF4DA11}" destId="{0645B146-4578-4E45-B7E5-0969F2D69207}" srcOrd="1" destOrd="0" presId="urn:microsoft.com/office/officeart/2005/8/layout/list1"/>
    <dgm:cxn modelId="{66A713A9-8391-421F-92B1-23E677370D07}" type="presParOf" srcId="{1CBB72F4-8C37-4513-A764-71FDAE787D4B}" destId="{D208998C-537A-4806-848B-78786C278810}" srcOrd="1" destOrd="0" presId="urn:microsoft.com/office/officeart/2005/8/layout/list1"/>
    <dgm:cxn modelId="{7C1BBB83-6B88-466E-B33A-F066CC587D8D}" type="presParOf" srcId="{1CBB72F4-8C37-4513-A764-71FDAE787D4B}" destId="{B275AEE1-C118-4D4A-9F02-8B925881D82F}" srcOrd="2" destOrd="0" presId="urn:microsoft.com/office/officeart/2005/8/layout/list1"/>
    <dgm:cxn modelId="{517F27D5-4967-4EEE-BC38-9A34B5BF6C98}" type="presParOf" srcId="{1CBB72F4-8C37-4513-A764-71FDAE787D4B}" destId="{CD6F178A-C222-43AC-93A4-5A2709A6F69C}" srcOrd="3" destOrd="0" presId="urn:microsoft.com/office/officeart/2005/8/layout/list1"/>
    <dgm:cxn modelId="{FD45323C-BDBE-4489-BE49-673B34ECCB01}" type="presParOf" srcId="{1CBB72F4-8C37-4513-A764-71FDAE787D4B}" destId="{772D20C7-8DCC-415A-B122-FA9C809A1A48}" srcOrd="4" destOrd="0" presId="urn:microsoft.com/office/officeart/2005/8/layout/list1"/>
    <dgm:cxn modelId="{08426480-1B3B-4C21-8B80-73D06DE0FBDD}" type="presParOf" srcId="{772D20C7-8DCC-415A-B122-FA9C809A1A48}" destId="{3F7B0282-2ADA-4DA8-8562-CA6965D71783}" srcOrd="0" destOrd="0" presId="urn:microsoft.com/office/officeart/2005/8/layout/list1"/>
    <dgm:cxn modelId="{2F836B2A-A0EB-4C67-B512-969E6BB6ACB2}" type="presParOf" srcId="{772D20C7-8DCC-415A-B122-FA9C809A1A48}" destId="{218CDA4E-F82A-4CCA-93FB-93B8F3BAE7BA}" srcOrd="1" destOrd="0" presId="urn:microsoft.com/office/officeart/2005/8/layout/list1"/>
    <dgm:cxn modelId="{C1E60CEE-8B12-47C3-9495-2F1A59B4C4FA}" type="presParOf" srcId="{1CBB72F4-8C37-4513-A764-71FDAE787D4B}" destId="{D4174305-B2DB-475B-ADF0-68049CA60B5F}" srcOrd="5" destOrd="0" presId="urn:microsoft.com/office/officeart/2005/8/layout/list1"/>
    <dgm:cxn modelId="{DB004D0E-6CD0-4962-A988-0B3BDAD4B941}" type="presParOf" srcId="{1CBB72F4-8C37-4513-A764-71FDAE787D4B}" destId="{1762C05D-F25A-4204-93D8-F6544BC2F0E9}" srcOrd="6"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99C5EF8-353A-42DE-ADEE-E167487F0490}" type="doc">
      <dgm:prSet loTypeId="urn:microsoft.com/office/officeart/2005/8/layout/hList6" loCatId="list" qsTypeId="urn:microsoft.com/office/officeart/2005/8/quickstyle/simple1" qsCatId="simple" csTypeId="urn:microsoft.com/office/officeart/2005/8/colors/accent5_4" csCatId="accent5" phldr="1"/>
      <dgm:spPr/>
      <dgm:t>
        <a:bodyPr/>
        <a:lstStyle/>
        <a:p>
          <a:endParaRPr lang="en-GB"/>
        </a:p>
      </dgm:t>
    </dgm:pt>
    <dgm:pt modelId="{D7C8D8BA-8C68-453B-A691-81DA815048D4}">
      <dgm:prSet phldrT="[Text]" custT="1"/>
      <dgm:spPr/>
      <dgm:t>
        <a:bodyPr/>
        <a:lstStyle/>
        <a:p>
          <a:r>
            <a:rPr lang="en-GB" sz="2000" b="1" dirty="0">
              <a:latin typeface="Open Sans" panose="020B0606030504020204" pitchFamily="34" charset="0"/>
              <a:ea typeface="Open Sans" panose="020B0606030504020204" pitchFamily="34" charset="0"/>
              <a:cs typeface="Open Sans" panose="020B0606030504020204" pitchFamily="34" charset="0"/>
            </a:rPr>
            <a:t>INTERNATIONAL + LOCAL  TRAINERS</a:t>
          </a:r>
        </a:p>
      </dgm:t>
    </dgm:pt>
    <dgm:pt modelId="{0EB38B47-C377-4375-8D71-361481118664}" type="parTrans" cxnId="{3EED9D5A-B1C8-47AB-9071-EFC22BF97C78}">
      <dgm:prSet/>
      <dgm:spPr/>
      <dgm:t>
        <a:bodyPr/>
        <a:lstStyle/>
        <a:p>
          <a:endParaRPr lang="en-GB"/>
        </a:p>
      </dgm:t>
    </dgm:pt>
    <dgm:pt modelId="{8A95B344-D10B-42E2-B5A9-F141E0AC8695}" type="sibTrans" cxnId="{3EED9D5A-B1C8-47AB-9071-EFC22BF97C78}">
      <dgm:prSet/>
      <dgm:spPr/>
      <dgm:t>
        <a:bodyPr/>
        <a:lstStyle/>
        <a:p>
          <a:endParaRPr lang="en-GB"/>
        </a:p>
      </dgm:t>
    </dgm:pt>
    <dgm:pt modelId="{E17EADED-EB15-4315-BE16-317D1FCAF598}">
      <dgm:prSet phldrT="[Text]" custT="1"/>
      <dgm:spPr/>
      <dgm:t>
        <a:bodyPr/>
        <a:lstStyle/>
        <a:p>
          <a:r>
            <a:rPr lang="en-GB" sz="2000" b="1" dirty="0">
              <a:latin typeface="Open Sans" panose="020B0606030504020204" pitchFamily="34" charset="0"/>
              <a:ea typeface="Open Sans" panose="020B0606030504020204" pitchFamily="34" charset="0"/>
              <a:cs typeface="Open Sans" panose="020B0606030504020204" pitchFamily="34" charset="0"/>
            </a:rPr>
            <a:t>ASSESSMENT REPORT</a:t>
          </a:r>
        </a:p>
      </dgm:t>
    </dgm:pt>
    <dgm:pt modelId="{9F32F229-0EA1-4024-88DD-4C121B095930}" type="parTrans" cxnId="{F16551FF-95C1-40C4-ABF6-E758A74E5BAF}">
      <dgm:prSet/>
      <dgm:spPr/>
      <dgm:t>
        <a:bodyPr/>
        <a:lstStyle/>
        <a:p>
          <a:endParaRPr lang="en-GB"/>
        </a:p>
      </dgm:t>
    </dgm:pt>
    <dgm:pt modelId="{2058748F-9D80-4F23-AC0A-B765EA962113}" type="sibTrans" cxnId="{F16551FF-95C1-40C4-ABF6-E758A74E5BAF}">
      <dgm:prSet/>
      <dgm:spPr/>
      <dgm:t>
        <a:bodyPr/>
        <a:lstStyle/>
        <a:p>
          <a:endParaRPr lang="en-GB"/>
        </a:p>
      </dgm:t>
    </dgm:pt>
    <dgm:pt modelId="{C6020EF2-622F-4342-A8FD-952F43C0AC58}">
      <dgm:prSet phldrT="[Text]" custT="1"/>
      <dgm:spPr/>
      <dgm:t>
        <a:bodyPr/>
        <a:lstStyle/>
        <a:p>
          <a:r>
            <a:rPr lang="en-GB" sz="2000" b="1" dirty="0">
              <a:latin typeface="Open Sans" panose="020B0606030504020204" pitchFamily="34" charset="0"/>
              <a:ea typeface="Open Sans" panose="020B0606030504020204" pitchFamily="34" charset="0"/>
              <a:cs typeface="Open Sans" panose="020B0606030504020204" pitchFamily="34" charset="0"/>
            </a:rPr>
            <a:t>CONTRIBUTION AND INVOLVEMENT IN ALL PROJECT DELIVERABLES</a:t>
          </a:r>
        </a:p>
      </dgm:t>
    </dgm:pt>
    <dgm:pt modelId="{14E0B264-7FB8-4845-889B-CE74F83CD437}" type="parTrans" cxnId="{949E7A3F-19E9-4E4E-932F-FD12BF0D0D16}">
      <dgm:prSet/>
      <dgm:spPr/>
      <dgm:t>
        <a:bodyPr/>
        <a:lstStyle/>
        <a:p>
          <a:endParaRPr lang="en-GB"/>
        </a:p>
      </dgm:t>
    </dgm:pt>
    <dgm:pt modelId="{3E78F3A5-8364-40CE-8963-FB9D17AAD8FF}" type="sibTrans" cxnId="{949E7A3F-19E9-4E4E-932F-FD12BF0D0D16}">
      <dgm:prSet/>
      <dgm:spPr/>
      <dgm:t>
        <a:bodyPr/>
        <a:lstStyle/>
        <a:p>
          <a:endParaRPr lang="en-GB"/>
        </a:p>
      </dgm:t>
    </dgm:pt>
    <dgm:pt modelId="{55608161-2149-4BED-BC2D-AE6EB2B1BC1F}">
      <dgm:prSet phldrT="[Text]" custT="1"/>
      <dgm:spPr/>
      <dgm:t>
        <a:bodyPr/>
        <a:lstStyle/>
        <a:p>
          <a:r>
            <a:rPr lang="en-GB" sz="2000" b="1" dirty="0">
              <a:latin typeface="Open Sans" panose="020B0606030504020204" pitchFamily="34" charset="0"/>
              <a:ea typeface="Open Sans" panose="020B0606030504020204" pitchFamily="34" charset="0"/>
              <a:cs typeface="Open Sans" panose="020B0606030504020204" pitchFamily="34" charset="0"/>
            </a:rPr>
            <a:t>DIRECT CONTRIBUTION TO ACTION PLAN</a:t>
          </a:r>
        </a:p>
      </dgm:t>
    </dgm:pt>
    <dgm:pt modelId="{E1BC9C91-8DC2-451F-9606-231ADCFE7597}" type="parTrans" cxnId="{741D3975-F338-4538-B03D-FA031EF5CFA1}">
      <dgm:prSet/>
      <dgm:spPr/>
      <dgm:t>
        <a:bodyPr/>
        <a:lstStyle/>
        <a:p>
          <a:endParaRPr lang="en-GB"/>
        </a:p>
      </dgm:t>
    </dgm:pt>
    <dgm:pt modelId="{41E7509A-8457-46B9-AE00-2822EC0363A8}" type="sibTrans" cxnId="{741D3975-F338-4538-B03D-FA031EF5CFA1}">
      <dgm:prSet/>
      <dgm:spPr/>
      <dgm:t>
        <a:bodyPr/>
        <a:lstStyle/>
        <a:p>
          <a:endParaRPr lang="en-GB"/>
        </a:p>
      </dgm:t>
    </dgm:pt>
    <dgm:pt modelId="{98B7B517-2BC7-4A6A-B682-3D935B51591E}">
      <dgm:prSet phldrT="[Text]" custT="1"/>
      <dgm:spPr/>
      <dgm:t>
        <a:bodyPr/>
        <a:lstStyle/>
        <a:p>
          <a:r>
            <a:rPr lang="en-GB" sz="2000" b="1">
              <a:latin typeface="Open Sans" panose="020B0606030504020204" pitchFamily="34" charset="0"/>
              <a:ea typeface="Open Sans" panose="020B0606030504020204" pitchFamily="34" charset="0"/>
              <a:cs typeface="Open Sans" panose="020B0606030504020204" pitchFamily="34" charset="0"/>
            </a:rPr>
            <a:t>EXCHANGE AND MUTUAL LEARNING</a:t>
          </a:r>
          <a:endParaRPr lang="en-GB" sz="2000" b="1" dirty="0">
            <a:latin typeface="Open Sans" panose="020B0606030504020204" pitchFamily="34" charset="0"/>
            <a:ea typeface="Open Sans" panose="020B0606030504020204" pitchFamily="34" charset="0"/>
            <a:cs typeface="Open Sans" panose="020B0606030504020204" pitchFamily="34" charset="0"/>
          </a:endParaRPr>
        </a:p>
      </dgm:t>
    </dgm:pt>
    <dgm:pt modelId="{B26BD96B-0B9C-40A2-8E71-C4E6876FA894}" type="parTrans" cxnId="{B97E2A06-7C6F-4C18-A4F8-313258CDAE76}">
      <dgm:prSet/>
      <dgm:spPr/>
      <dgm:t>
        <a:bodyPr/>
        <a:lstStyle/>
        <a:p>
          <a:endParaRPr lang="en-GB"/>
        </a:p>
      </dgm:t>
    </dgm:pt>
    <dgm:pt modelId="{3A60924E-247F-4B3E-ABE0-509CA16B7F73}" type="sibTrans" cxnId="{B97E2A06-7C6F-4C18-A4F8-313258CDAE76}">
      <dgm:prSet/>
      <dgm:spPr/>
      <dgm:t>
        <a:bodyPr/>
        <a:lstStyle/>
        <a:p>
          <a:endParaRPr lang="en-GB"/>
        </a:p>
      </dgm:t>
    </dgm:pt>
    <dgm:pt modelId="{21987249-E9F5-4861-90F1-205E305A582A}" type="pres">
      <dgm:prSet presAssocID="{899C5EF8-353A-42DE-ADEE-E167487F0490}" presName="Name0" presStyleCnt="0">
        <dgm:presLayoutVars>
          <dgm:dir/>
          <dgm:resizeHandles val="exact"/>
        </dgm:presLayoutVars>
      </dgm:prSet>
      <dgm:spPr/>
    </dgm:pt>
    <dgm:pt modelId="{A692FFC6-6901-4DBE-A6C4-97DDBA560780}" type="pres">
      <dgm:prSet presAssocID="{D7C8D8BA-8C68-453B-A691-81DA815048D4}" presName="node" presStyleLbl="node1" presStyleIdx="0" presStyleCnt="5">
        <dgm:presLayoutVars>
          <dgm:bulletEnabled val="1"/>
        </dgm:presLayoutVars>
      </dgm:prSet>
      <dgm:spPr/>
    </dgm:pt>
    <dgm:pt modelId="{4318A05B-687C-4671-B602-BA5DFD8E1882}" type="pres">
      <dgm:prSet presAssocID="{8A95B344-D10B-42E2-B5A9-F141E0AC8695}" presName="sibTrans" presStyleCnt="0"/>
      <dgm:spPr/>
    </dgm:pt>
    <dgm:pt modelId="{2078B05C-A435-4BFB-BCA2-4B0FBFFAC399}" type="pres">
      <dgm:prSet presAssocID="{98B7B517-2BC7-4A6A-B682-3D935B51591E}" presName="node" presStyleLbl="node1" presStyleIdx="1" presStyleCnt="5">
        <dgm:presLayoutVars>
          <dgm:bulletEnabled val="1"/>
        </dgm:presLayoutVars>
      </dgm:prSet>
      <dgm:spPr/>
    </dgm:pt>
    <dgm:pt modelId="{221E16F8-3689-4DFB-8FA0-5B41586424E3}" type="pres">
      <dgm:prSet presAssocID="{3A60924E-247F-4B3E-ABE0-509CA16B7F73}" presName="sibTrans" presStyleCnt="0"/>
      <dgm:spPr/>
    </dgm:pt>
    <dgm:pt modelId="{0BF464FA-BCD8-4171-ABD3-272CD714C5DB}" type="pres">
      <dgm:prSet presAssocID="{E17EADED-EB15-4315-BE16-317D1FCAF598}" presName="node" presStyleLbl="node1" presStyleIdx="2" presStyleCnt="5">
        <dgm:presLayoutVars>
          <dgm:bulletEnabled val="1"/>
        </dgm:presLayoutVars>
      </dgm:prSet>
      <dgm:spPr/>
    </dgm:pt>
    <dgm:pt modelId="{60BB6740-F6C6-4E32-A27D-872F4429119D}" type="pres">
      <dgm:prSet presAssocID="{2058748F-9D80-4F23-AC0A-B765EA962113}" presName="sibTrans" presStyleCnt="0"/>
      <dgm:spPr/>
    </dgm:pt>
    <dgm:pt modelId="{C1C2EF8F-4A1D-4FA9-B7D7-F116B1F2F514}" type="pres">
      <dgm:prSet presAssocID="{C6020EF2-622F-4342-A8FD-952F43C0AC58}" presName="node" presStyleLbl="node1" presStyleIdx="3" presStyleCnt="5">
        <dgm:presLayoutVars>
          <dgm:bulletEnabled val="1"/>
        </dgm:presLayoutVars>
      </dgm:prSet>
      <dgm:spPr/>
    </dgm:pt>
    <dgm:pt modelId="{8AD7602B-5100-47C4-8EBA-E3B34AE41F2B}" type="pres">
      <dgm:prSet presAssocID="{3E78F3A5-8364-40CE-8963-FB9D17AAD8FF}" presName="sibTrans" presStyleCnt="0"/>
      <dgm:spPr/>
    </dgm:pt>
    <dgm:pt modelId="{09522B48-DFFC-43E5-89FA-9601591B6EEF}" type="pres">
      <dgm:prSet presAssocID="{55608161-2149-4BED-BC2D-AE6EB2B1BC1F}" presName="node" presStyleLbl="node1" presStyleIdx="4" presStyleCnt="5">
        <dgm:presLayoutVars>
          <dgm:bulletEnabled val="1"/>
        </dgm:presLayoutVars>
      </dgm:prSet>
      <dgm:spPr/>
    </dgm:pt>
  </dgm:ptLst>
  <dgm:cxnLst>
    <dgm:cxn modelId="{B97E2A06-7C6F-4C18-A4F8-313258CDAE76}" srcId="{899C5EF8-353A-42DE-ADEE-E167487F0490}" destId="{98B7B517-2BC7-4A6A-B682-3D935B51591E}" srcOrd="1" destOrd="0" parTransId="{B26BD96B-0B9C-40A2-8E71-C4E6876FA894}" sibTransId="{3A60924E-247F-4B3E-ABE0-509CA16B7F73}"/>
    <dgm:cxn modelId="{949E7A3F-19E9-4E4E-932F-FD12BF0D0D16}" srcId="{899C5EF8-353A-42DE-ADEE-E167487F0490}" destId="{C6020EF2-622F-4342-A8FD-952F43C0AC58}" srcOrd="3" destOrd="0" parTransId="{14E0B264-7FB8-4845-889B-CE74F83CD437}" sibTransId="{3E78F3A5-8364-40CE-8963-FB9D17AAD8FF}"/>
    <dgm:cxn modelId="{D1B6FB74-1613-47FA-9263-20CE1CCA1A0A}" type="presOf" srcId="{E17EADED-EB15-4315-BE16-317D1FCAF598}" destId="{0BF464FA-BCD8-4171-ABD3-272CD714C5DB}" srcOrd="0" destOrd="0" presId="urn:microsoft.com/office/officeart/2005/8/layout/hList6"/>
    <dgm:cxn modelId="{741D3975-F338-4538-B03D-FA031EF5CFA1}" srcId="{899C5EF8-353A-42DE-ADEE-E167487F0490}" destId="{55608161-2149-4BED-BC2D-AE6EB2B1BC1F}" srcOrd="4" destOrd="0" parTransId="{E1BC9C91-8DC2-451F-9606-231ADCFE7597}" sibTransId="{41E7509A-8457-46B9-AE00-2822EC0363A8}"/>
    <dgm:cxn modelId="{FBD91178-7037-45B5-A89C-354B0216C5BA}" type="presOf" srcId="{C6020EF2-622F-4342-A8FD-952F43C0AC58}" destId="{C1C2EF8F-4A1D-4FA9-B7D7-F116B1F2F514}" srcOrd="0" destOrd="0" presId="urn:microsoft.com/office/officeart/2005/8/layout/hList6"/>
    <dgm:cxn modelId="{3EED9D5A-B1C8-47AB-9071-EFC22BF97C78}" srcId="{899C5EF8-353A-42DE-ADEE-E167487F0490}" destId="{D7C8D8BA-8C68-453B-A691-81DA815048D4}" srcOrd="0" destOrd="0" parTransId="{0EB38B47-C377-4375-8D71-361481118664}" sibTransId="{8A95B344-D10B-42E2-B5A9-F141E0AC8695}"/>
    <dgm:cxn modelId="{4F4A86A0-4832-4668-91E3-33CE20F5533B}" type="presOf" srcId="{55608161-2149-4BED-BC2D-AE6EB2B1BC1F}" destId="{09522B48-DFFC-43E5-89FA-9601591B6EEF}" srcOrd="0" destOrd="0" presId="urn:microsoft.com/office/officeart/2005/8/layout/hList6"/>
    <dgm:cxn modelId="{F88F98A5-6499-4E4E-BF96-E278BD5191D1}" type="presOf" srcId="{899C5EF8-353A-42DE-ADEE-E167487F0490}" destId="{21987249-E9F5-4861-90F1-205E305A582A}" srcOrd="0" destOrd="0" presId="urn:microsoft.com/office/officeart/2005/8/layout/hList6"/>
    <dgm:cxn modelId="{1AEEE4D1-FCAC-43E5-88DE-6BD0F9AE9A0C}" type="presOf" srcId="{D7C8D8BA-8C68-453B-A691-81DA815048D4}" destId="{A692FFC6-6901-4DBE-A6C4-97DDBA560780}" srcOrd="0" destOrd="0" presId="urn:microsoft.com/office/officeart/2005/8/layout/hList6"/>
    <dgm:cxn modelId="{65E02CF7-347B-470D-87FA-26BC9D9F6CEC}" type="presOf" srcId="{98B7B517-2BC7-4A6A-B682-3D935B51591E}" destId="{2078B05C-A435-4BFB-BCA2-4B0FBFFAC399}" srcOrd="0" destOrd="0" presId="urn:microsoft.com/office/officeart/2005/8/layout/hList6"/>
    <dgm:cxn modelId="{F16551FF-95C1-40C4-ABF6-E758A74E5BAF}" srcId="{899C5EF8-353A-42DE-ADEE-E167487F0490}" destId="{E17EADED-EB15-4315-BE16-317D1FCAF598}" srcOrd="2" destOrd="0" parTransId="{9F32F229-0EA1-4024-88DD-4C121B095930}" sibTransId="{2058748F-9D80-4F23-AC0A-B765EA962113}"/>
    <dgm:cxn modelId="{16218441-1C37-46D9-9C26-1B8ACBC6E3F7}" type="presParOf" srcId="{21987249-E9F5-4861-90F1-205E305A582A}" destId="{A692FFC6-6901-4DBE-A6C4-97DDBA560780}" srcOrd="0" destOrd="0" presId="urn:microsoft.com/office/officeart/2005/8/layout/hList6"/>
    <dgm:cxn modelId="{C6CFBB85-1331-4C2D-BAED-6AA1155AF18F}" type="presParOf" srcId="{21987249-E9F5-4861-90F1-205E305A582A}" destId="{4318A05B-687C-4671-B602-BA5DFD8E1882}" srcOrd="1" destOrd="0" presId="urn:microsoft.com/office/officeart/2005/8/layout/hList6"/>
    <dgm:cxn modelId="{21FD8D9A-F627-4842-B735-8C3846B433B9}" type="presParOf" srcId="{21987249-E9F5-4861-90F1-205E305A582A}" destId="{2078B05C-A435-4BFB-BCA2-4B0FBFFAC399}" srcOrd="2" destOrd="0" presId="urn:microsoft.com/office/officeart/2005/8/layout/hList6"/>
    <dgm:cxn modelId="{B9736059-3295-42F9-8296-6710C36E3CB4}" type="presParOf" srcId="{21987249-E9F5-4861-90F1-205E305A582A}" destId="{221E16F8-3689-4DFB-8FA0-5B41586424E3}" srcOrd="3" destOrd="0" presId="urn:microsoft.com/office/officeart/2005/8/layout/hList6"/>
    <dgm:cxn modelId="{EF2307EB-1FEA-403F-B242-0ED9F4660202}" type="presParOf" srcId="{21987249-E9F5-4861-90F1-205E305A582A}" destId="{0BF464FA-BCD8-4171-ABD3-272CD714C5DB}" srcOrd="4" destOrd="0" presId="urn:microsoft.com/office/officeart/2005/8/layout/hList6"/>
    <dgm:cxn modelId="{A8413A35-F694-4717-A9DB-B15FC5F687A7}" type="presParOf" srcId="{21987249-E9F5-4861-90F1-205E305A582A}" destId="{60BB6740-F6C6-4E32-A27D-872F4429119D}" srcOrd="5" destOrd="0" presId="urn:microsoft.com/office/officeart/2005/8/layout/hList6"/>
    <dgm:cxn modelId="{8F8010E8-A618-4A82-BF65-CF6D0104839E}" type="presParOf" srcId="{21987249-E9F5-4861-90F1-205E305A582A}" destId="{C1C2EF8F-4A1D-4FA9-B7D7-F116B1F2F514}" srcOrd="6" destOrd="0" presId="urn:microsoft.com/office/officeart/2005/8/layout/hList6"/>
    <dgm:cxn modelId="{86AC7F89-D877-4E35-AA4C-851299681666}" type="presParOf" srcId="{21987249-E9F5-4861-90F1-205E305A582A}" destId="{8AD7602B-5100-47C4-8EBA-E3B34AE41F2B}" srcOrd="7" destOrd="0" presId="urn:microsoft.com/office/officeart/2005/8/layout/hList6"/>
    <dgm:cxn modelId="{E4CA3429-0F28-4AC4-AC47-0B875C84E7E2}" type="presParOf" srcId="{21987249-E9F5-4861-90F1-205E305A582A}" destId="{09522B48-DFFC-43E5-89FA-9601591B6EEF}" srcOrd="8" destOrd="0" presId="urn:microsoft.com/office/officeart/2005/8/layout/hList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569CCE2-3BDE-4E23-B0F5-9BF40ACCCE90}" type="doc">
      <dgm:prSet loTypeId="urn:microsoft.com/office/officeart/2005/8/layout/bProcess4" loCatId="process" qsTypeId="urn:microsoft.com/office/officeart/2005/8/quickstyle/simple1" qsCatId="simple" csTypeId="urn:microsoft.com/office/officeart/2005/8/colors/colorful4" csCatId="colorful" phldr="1"/>
      <dgm:spPr/>
      <dgm:t>
        <a:bodyPr/>
        <a:lstStyle/>
        <a:p>
          <a:endParaRPr lang="en-GB"/>
        </a:p>
      </dgm:t>
    </dgm:pt>
    <dgm:pt modelId="{D68BC499-F4CD-4FCA-9D33-E6ECAC540034}">
      <dgm:prSet phldrT="[Text]" custT="1"/>
      <dgm:spPr/>
      <dgm:t>
        <a:bodyPr/>
        <a:lstStyle/>
        <a:p>
          <a:r>
            <a:rPr lang="en-US" sz="1800" b="1" i="0" u="none" dirty="0">
              <a:latin typeface="Open Sans" panose="020B0606030504020204" pitchFamily="34" charset="0"/>
              <a:ea typeface="Open Sans" panose="020B0606030504020204" pitchFamily="34" charset="0"/>
              <a:cs typeface="Open Sans" panose="020B0606030504020204" pitchFamily="34" charset="0"/>
            </a:rPr>
            <a:t>3 DAYS TRAIN THE TRAINER</a:t>
          </a:r>
          <a:endParaRPr lang="en-GB" sz="1800" b="1" dirty="0">
            <a:latin typeface="Open Sans" panose="020B0606030504020204" pitchFamily="34" charset="0"/>
            <a:ea typeface="Open Sans" panose="020B0606030504020204" pitchFamily="34" charset="0"/>
            <a:cs typeface="Open Sans" panose="020B0606030504020204" pitchFamily="34" charset="0"/>
          </a:endParaRPr>
        </a:p>
      </dgm:t>
    </dgm:pt>
    <dgm:pt modelId="{C9A7B0AE-4618-438F-9EEE-4345C04FD519}" type="parTrans" cxnId="{59B87171-6A49-4196-AC73-54DF321F12D4}">
      <dgm:prSet/>
      <dgm:spPr/>
      <dgm:t>
        <a:bodyPr/>
        <a:lstStyle/>
        <a:p>
          <a:endParaRPr lang="en-GB"/>
        </a:p>
      </dgm:t>
    </dgm:pt>
    <dgm:pt modelId="{6AF3A0F8-157E-4DA4-A232-5A6E6EB69665}" type="sibTrans" cxnId="{59B87171-6A49-4196-AC73-54DF321F12D4}">
      <dgm:prSet/>
      <dgm:spPr/>
      <dgm:t>
        <a:bodyPr/>
        <a:lstStyle/>
        <a:p>
          <a:endParaRPr lang="en-GB"/>
        </a:p>
      </dgm:t>
    </dgm:pt>
    <dgm:pt modelId="{4E004B47-17DE-4FA5-A04D-9ECF3ED66A71}">
      <dgm:prSet custT="1"/>
      <dgm:spPr/>
      <dgm:t>
        <a:bodyPr/>
        <a:lstStyle/>
        <a:p>
          <a:r>
            <a:rPr lang="en-US" sz="1800" b="1" i="0" u="none" dirty="0">
              <a:latin typeface="Open Sans" panose="020B0606030504020204" pitchFamily="34" charset="0"/>
              <a:ea typeface="Open Sans" panose="020B0606030504020204" pitchFamily="34" charset="0"/>
              <a:cs typeface="Open Sans" panose="020B0606030504020204" pitchFamily="34" charset="0"/>
            </a:rPr>
            <a:t>DEVELOPMENTAL ASSESSMENT INSTRUMENTS FOR FAMILIES AND THE CHILD  -  THE CHILD</a:t>
          </a:r>
          <a:endParaRPr lang="en-GB" sz="1800" b="1" i="0" u="none" dirty="0">
            <a:latin typeface="Open Sans" panose="020B0606030504020204" pitchFamily="34" charset="0"/>
            <a:ea typeface="Open Sans" panose="020B0606030504020204" pitchFamily="34" charset="0"/>
            <a:cs typeface="Open Sans" panose="020B0606030504020204" pitchFamily="34" charset="0"/>
          </a:endParaRPr>
        </a:p>
      </dgm:t>
    </dgm:pt>
    <dgm:pt modelId="{E8CA9D61-9E58-436F-825A-FBD7BBF218CB}" type="parTrans" cxnId="{0A6D948C-2C18-46E3-AC62-768A8D9B0957}">
      <dgm:prSet/>
      <dgm:spPr/>
      <dgm:t>
        <a:bodyPr/>
        <a:lstStyle/>
        <a:p>
          <a:endParaRPr lang="en-GB"/>
        </a:p>
      </dgm:t>
    </dgm:pt>
    <dgm:pt modelId="{173AC05B-893D-42F4-9820-CA709FBB08DF}" type="sibTrans" cxnId="{0A6D948C-2C18-46E3-AC62-768A8D9B0957}">
      <dgm:prSet/>
      <dgm:spPr/>
      <dgm:t>
        <a:bodyPr/>
        <a:lstStyle/>
        <a:p>
          <a:endParaRPr lang="en-GB"/>
        </a:p>
      </dgm:t>
    </dgm:pt>
    <dgm:pt modelId="{CAA830C9-EEDB-49AD-98C4-DE26F3480479}">
      <dgm:prSet custT="1"/>
      <dgm:spPr/>
      <dgm:t>
        <a:bodyPr/>
        <a:lstStyle/>
        <a:p>
          <a:r>
            <a:rPr lang="en-US" sz="1800" b="1" i="0" u="none" dirty="0">
              <a:latin typeface="Open Sans" panose="020B0606030504020204" pitchFamily="34" charset="0"/>
              <a:ea typeface="Open Sans" panose="020B0606030504020204" pitchFamily="34" charset="0"/>
              <a:cs typeface="Open Sans" panose="020B0606030504020204" pitchFamily="34" charset="0"/>
            </a:rPr>
            <a:t>DEVELOPMENTAL ASSESSMENT INSTRUMENTS FOR FAMILIES AND THE CHILD  - THE PARENTS</a:t>
          </a:r>
          <a:endParaRPr lang="en-GB" sz="1800" b="1" i="0" u="none" dirty="0">
            <a:latin typeface="Open Sans" panose="020B0606030504020204" pitchFamily="34" charset="0"/>
            <a:ea typeface="Open Sans" panose="020B0606030504020204" pitchFamily="34" charset="0"/>
            <a:cs typeface="Open Sans" panose="020B0606030504020204" pitchFamily="34" charset="0"/>
          </a:endParaRPr>
        </a:p>
      </dgm:t>
    </dgm:pt>
    <dgm:pt modelId="{A9F73E26-A0BF-45E3-85A9-4931DE092726}" type="parTrans" cxnId="{6B4DDC23-4252-4395-B74A-3836FCDC265C}">
      <dgm:prSet/>
      <dgm:spPr/>
      <dgm:t>
        <a:bodyPr/>
        <a:lstStyle/>
        <a:p>
          <a:endParaRPr lang="en-GB"/>
        </a:p>
      </dgm:t>
    </dgm:pt>
    <dgm:pt modelId="{1CE2B124-F4EA-44D4-A7EB-19611BB1FF2A}" type="sibTrans" cxnId="{6B4DDC23-4252-4395-B74A-3836FCDC265C}">
      <dgm:prSet/>
      <dgm:spPr/>
      <dgm:t>
        <a:bodyPr/>
        <a:lstStyle/>
        <a:p>
          <a:endParaRPr lang="en-GB"/>
        </a:p>
      </dgm:t>
    </dgm:pt>
    <dgm:pt modelId="{24F898CD-6261-4D12-A217-36AB6E5A6695}">
      <dgm:prSet custT="1"/>
      <dgm:spPr/>
      <dgm:t>
        <a:bodyPr/>
        <a:lstStyle/>
        <a:p>
          <a:r>
            <a:rPr lang="en-US" sz="1800" b="1" i="0" u="none" dirty="0">
              <a:latin typeface="Open Sans" panose="020B0606030504020204" pitchFamily="34" charset="0"/>
              <a:ea typeface="Open Sans" panose="020B0606030504020204" pitchFamily="34" charset="0"/>
              <a:cs typeface="Open Sans" panose="020B0606030504020204" pitchFamily="34" charset="0"/>
            </a:rPr>
            <a:t>FROM ASSESSMENT TO IFPS PLAN: DRAFTING AND MONITORING </a:t>
          </a:r>
          <a:endParaRPr lang="en-GB" sz="1800" b="1" i="0" u="none" dirty="0">
            <a:latin typeface="Open Sans" panose="020B0606030504020204" pitchFamily="34" charset="0"/>
            <a:ea typeface="Open Sans" panose="020B0606030504020204" pitchFamily="34" charset="0"/>
            <a:cs typeface="Open Sans" panose="020B0606030504020204" pitchFamily="34" charset="0"/>
          </a:endParaRPr>
        </a:p>
      </dgm:t>
    </dgm:pt>
    <dgm:pt modelId="{41B2B92B-97EA-4488-B723-9BC145E9CE4F}" type="parTrans" cxnId="{4DF443CD-3311-4085-BE8F-77765637EC69}">
      <dgm:prSet/>
      <dgm:spPr/>
      <dgm:t>
        <a:bodyPr/>
        <a:lstStyle/>
        <a:p>
          <a:endParaRPr lang="en-GB"/>
        </a:p>
      </dgm:t>
    </dgm:pt>
    <dgm:pt modelId="{F6AC2F88-4874-4FF0-98F0-534F93838474}" type="sibTrans" cxnId="{4DF443CD-3311-4085-BE8F-77765637EC69}">
      <dgm:prSet/>
      <dgm:spPr/>
      <dgm:t>
        <a:bodyPr/>
        <a:lstStyle/>
        <a:p>
          <a:endParaRPr lang="en-GB"/>
        </a:p>
      </dgm:t>
    </dgm:pt>
    <dgm:pt modelId="{EB04ED96-3580-46D4-A294-13186BB9EC91}">
      <dgm:prSet custT="1"/>
      <dgm:spPr/>
      <dgm:t>
        <a:bodyPr/>
        <a:lstStyle/>
        <a:p>
          <a:r>
            <a:rPr lang="en-US" sz="1800" b="1" i="0" u="none" dirty="0">
              <a:latin typeface="Open Sans" panose="020B0606030504020204" pitchFamily="34" charset="0"/>
              <a:ea typeface="Open Sans" panose="020B0606030504020204" pitchFamily="34" charset="0"/>
              <a:cs typeface="Open Sans" panose="020B0606030504020204" pitchFamily="34" charset="0"/>
            </a:rPr>
            <a:t>HOME VISITING IN PRACTICE AND VISIT AT AMIMONI</a:t>
          </a:r>
          <a:endParaRPr lang="en-GB" sz="1800" b="1" i="0" u="none" dirty="0">
            <a:latin typeface="Open Sans" panose="020B0606030504020204" pitchFamily="34" charset="0"/>
            <a:ea typeface="Open Sans" panose="020B0606030504020204" pitchFamily="34" charset="0"/>
            <a:cs typeface="Open Sans" panose="020B0606030504020204" pitchFamily="34" charset="0"/>
          </a:endParaRPr>
        </a:p>
      </dgm:t>
    </dgm:pt>
    <dgm:pt modelId="{B09390A2-145B-4F9B-955A-AEA5B6B0DA0E}" type="parTrans" cxnId="{80F349E9-79AD-4050-B932-8303C1039DCD}">
      <dgm:prSet/>
      <dgm:spPr/>
      <dgm:t>
        <a:bodyPr/>
        <a:lstStyle/>
        <a:p>
          <a:endParaRPr lang="en-GB"/>
        </a:p>
      </dgm:t>
    </dgm:pt>
    <dgm:pt modelId="{04485A32-7ECC-4B37-919D-F30415212325}" type="sibTrans" cxnId="{80F349E9-79AD-4050-B932-8303C1039DCD}">
      <dgm:prSet/>
      <dgm:spPr/>
      <dgm:t>
        <a:bodyPr/>
        <a:lstStyle/>
        <a:p>
          <a:endParaRPr lang="en-GB"/>
        </a:p>
      </dgm:t>
    </dgm:pt>
    <dgm:pt modelId="{5499BD6E-2C71-43ED-A447-B1391229533C}">
      <dgm:prSet custT="1"/>
      <dgm:spPr/>
      <dgm:t>
        <a:bodyPr/>
        <a:lstStyle/>
        <a:p>
          <a:r>
            <a:rPr lang="en-US" sz="1800" b="1" i="0" u="none" dirty="0">
              <a:latin typeface="Open Sans" panose="020B0606030504020204" pitchFamily="34" charset="0"/>
              <a:ea typeface="Open Sans" panose="020B0606030504020204" pitchFamily="34" charset="0"/>
              <a:cs typeface="Open Sans" panose="020B0606030504020204" pitchFamily="34" charset="0"/>
            </a:rPr>
            <a:t>TRANSITION TO/OUT OF ECI: FAMILY-MEDIATED INTERVENTION </a:t>
          </a:r>
          <a:endParaRPr lang="en-GB" sz="1800" b="1" i="0" u="none" dirty="0">
            <a:latin typeface="Open Sans" panose="020B0606030504020204" pitchFamily="34" charset="0"/>
            <a:ea typeface="Open Sans" panose="020B0606030504020204" pitchFamily="34" charset="0"/>
            <a:cs typeface="Open Sans" panose="020B0606030504020204" pitchFamily="34" charset="0"/>
          </a:endParaRPr>
        </a:p>
      </dgm:t>
    </dgm:pt>
    <dgm:pt modelId="{FB973DF1-011F-4892-AB68-8F3CF1310ED3}" type="parTrans" cxnId="{637856D3-7A3B-40AE-AA83-4DF03E0FFA38}">
      <dgm:prSet/>
      <dgm:spPr/>
      <dgm:t>
        <a:bodyPr/>
        <a:lstStyle/>
        <a:p>
          <a:endParaRPr lang="en-GB"/>
        </a:p>
      </dgm:t>
    </dgm:pt>
    <dgm:pt modelId="{45F52900-0032-447F-B776-FABD0D3264AC}" type="sibTrans" cxnId="{637856D3-7A3B-40AE-AA83-4DF03E0FFA38}">
      <dgm:prSet/>
      <dgm:spPr/>
      <dgm:t>
        <a:bodyPr/>
        <a:lstStyle/>
        <a:p>
          <a:endParaRPr lang="en-GB"/>
        </a:p>
      </dgm:t>
    </dgm:pt>
    <dgm:pt modelId="{A4E2B18D-ED06-4B93-83F7-7A94A7A724E6}">
      <dgm:prSet custT="1"/>
      <dgm:spPr/>
      <dgm:t>
        <a:bodyPr/>
        <a:lstStyle/>
        <a:p>
          <a:r>
            <a:rPr lang="en-GB" sz="1800" b="1" i="0" u="none" dirty="0">
              <a:latin typeface="Open Sans" panose="020B0606030504020204" pitchFamily="34" charset="0"/>
              <a:ea typeface="Open Sans" panose="020B0606030504020204" pitchFamily="34" charset="0"/>
              <a:cs typeface="Open Sans" panose="020B0606030504020204" pitchFamily="34" charset="0"/>
            </a:rPr>
            <a:t>VISIT AT THEOTOKOS, EARLY DETECTION AND DISCUSSION </a:t>
          </a:r>
        </a:p>
      </dgm:t>
    </dgm:pt>
    <dgm:pt modelId="{8C2E2809-4695-47DC-8BA5-9FDE1D48768D}" type="parTrans" cxnId="{A5BDD161-98B7-48FF-B6E4-22D50502FE6A}">
      <dgm:prSet/>
      <dgm:spPr/>
      <dgm:t>
        <a:bodyPr/>
        <a:lstStyle/>
        <a:p>
          <a:endParaRPr lang="en-GB"/>
        </a:p>
      </dgm:t>
    </dgm:pt>
    <dgm:pt modelId="{26FD7BB4-79C6-42D5-85CF-7A08E678E253}" type="sibTrans" cxnId="{A5BDD161-98B7-48FF-B6E4-22D50502FE6A}">
      <dgm:prSet/>
      <dgm:spPr/>
      <dgm:t>
        <a:bodyPr/>
        <a:lstStyle/>
        <a:p>
          <a:endParaRPr lang="en-GB"/>
        </a:p>
      </dgm:t>
    </dgm:pt>
    <dgm:pt modelId="{31F7423A-70BF-4A87-9FB9-F38B10D83D16}">
      <dgm:prSet phldrT="[Text]" custT="1"/>
      <dgm:spPr/>
      <dgm:t>
        <a:bodyPr/>
        <a:lstStyle/>
        <a:p>
          <a:r>
            <a:rPr lang="en-US" sz="1800" b="1" i="0" u="none" dirty="0">
              <a:latin typeface="Open Sans" panose="020B0606030504020204" pitchFamily="34" charset="0"/>
              <a:ea typeface="Open Sans" panose="020B0606030504020204" pitchFamily="34" charset="0"/>
              <a:cs typeface="Open Sans" panose="020B0606030504020204" pitchFamily="34" charset="0"/>
            </a:rPr>
            <a:t>INTERNAL TRAININGS</a:t>
          </a:r>
          <a:endParaRPr lang="en-GB" sz="1800" b="1" dirty="0">
            <a:latin typeface="Open Sans" panose="020B0606030504020204" pitchFamily="34" charset="0"/>
            <a:ea typeface="Open Sans" panose="020B0606030504020204" pitchFamily="34" charset="0"/>
            <a:cs typeface="Open Sans" panose="020B0606030504020204" pitchFamily="34" charset="0"/>
          </a:endParaRPr>
        </a:p>
      </dgm:t>
    </dgm:pt>
    <dgm:pt modelId="{C54648AB-E5BD-4E0E-8C5A-EDD42083A32C}" type="parTrans" cxnId="{EC774FE9-7F40-4589-A107-D450FAD6D366}">
      <dgm:prSet/>
      <dgm:spPr/>
      <dgm:t>
        <a:bodyPr/>
        <a:lstStyle/>
        <a:p>
          <a:endParaRPr lang="en-GB"/>
        </a:p>
      </dgm:t>
    </dgm:pt>
    <dgm:pt modelId="{FBCF9DCC-9288-4287-A089-22E0470DF779}" type="sibTrans" cxnId="{EC774FE9-7F40-4589-A107-D450FAD6D366}">
      <dgm:prSet/>
      <dgm:spPr/>
      <dgm:t>
        <a:bodyPr/>
        <a:lstStyle/>
        <a:p>
          <a:endParaRPr lang="en-GB"/>
        </a:p>
      </dgm:t>
    </dgm:pt>
    <dgm:pt modelId="{51B91AFC-F624-4A21-BB59-1871AD5B1A41}">
      <dgm:prSet phldrT="[Text]" custT="1"/>
      <dgm:spPr/>
      <dgm:t>
        <a:bodyPr/>
        <a:lstStyle/>
        <a:p>
          <a:r>
            <a:rPr lang="en-US" sz="1800" b="1" i="0" u="none" dirty="0">
              <a:latin typeface="Open Sans" panose="020B0606030504020204" pitchFamily="34" charset="0"/>
              <a:ea typeface="Open Sans" panose="020B0606030504020204" pitchFamily="34" charset="0"/>
              <a:cs typeface="Open Sans" panose="020B0606030504020204" pitchFamily="34" charset="0"/>
            </a:rPr>
            <a:t>COACHING SKILLS FOR ECI PROFESSIONALS</a:t>
          </a:r>
          <a:endParaRPr lang="en-GB" sz="1800" b="1" dirty="0">
            <a:latin typeface="Open Sans" panose="020B0606030504020204" pitchFamily="34" charset="0"/>
            <a:ea typeface="Open Sans" panose="020B0606030504020204" pitchFamily="34" charset="0"/>
            <a:cs typeface="Open Sans" panose="020B0606030504020204" pitchFamily="34" charset="0"/>
          </a:endParaRPr>
        </a:p>
      </dgm:t>
    </dgm:pt>
    <dgm:pt modelId="{04E75873-3543-4B0A-ACB2-0AA87864248B}" type="parTrans" cxnId="{DD9B2B97-C773-4545-BAB4-E83705016FD3}">
      <dgm:prSet/>
      <dgm:spPr/>
      <dgm:t>
        <a:bodyPr/>
        <a:lstStyle/>
        <a:p>
          <a:endParaRPr lang="en-GB"/>
        </a:p>
      </dgm:t>
    </dgm:pt>
    <dgm:pt modelId="{3713E7DC-E096-4D15-BE6E-02814400E4B8}" type="sibTrans" cxnId="{DD9B2B97-C773-4545-BAB4-E83705016FD3}">
      <dgm:prSet/>
      <dgm:spPr/>
      <dgm:t>
        <a:bodyPr/>
        <a:lstStyle/>
        <a:p>
          <a:endParaRPr lang="en-GB"/>
        </a:p>
      </dgm:t>
    </dgm:pt>
    <dgm:pt modelId="{BA05749C-4619-4A19-8839-70D560104D66}">
      <dgm:prSet custT="1"/>
      <dgm:spPr/>
      <dgm:t>
        <a:bodyPr/>
        <a:lstStyle/>
        <a:p>
          <a:r>
            <a:rPr lang="en-GB" sz="1800" b="1" i="0" u="none" dirty="0">
              <a:latin typeface="Open Sans" panose="020B0606030504020204" pitchFamily="34" charset="0"/>
              <a:ea typeface="Open Sans" panose="020B0606030504020204" pitchFamily="34" charset="0"/>
              <a:cs typeface="Open Sans" panose="020B0606030504020204" pitchFamily="34" charset="0"/>
            </a:rPr>
            <a:t>STUDY VISIT AND FINAL EVALUATION AT ELEPAP</a:t>
          </a:r>
        </a:p>
      </dgm:t>
    </dgm:pt>
    <dgm:pt modelId="{B8DE9877-4DC0-4EEC-87ED-13BCE6B7F4C5}" type="parTrans" cxnId="{84E71B91-8643-4F7B-8C0D-BF69587508E2}">
      <dgm:prSet/>
      <dgm:spPr/>
      <dgm:t>
        <a:bodyPr/>
        <a:lstStyle/>
        <a:p>
          <a:endParaRPr lang="en-GB"/>
        </a:p>
      </dgm:t>
    </dgm:pt>
    <dgm:pt modelId="{A1971A6E-00CD-4AAE-8E42-65D3A5AD1639}" type="sibTrans" cxnId="{84E71B91-8643-4F7B-8C0D-BF69587508E2}">
      <dgm:prSet/>
      <dgm:spPr/>
      <dgm:t>
        <a:bodyPr/>
        <a:lstStyle/>
        <a:p>
          <a:endParaRPr lang="en-GB"/>
        </a:p>
      </dgm:t>
    </dgm:pt>
    <dgm:pt modelId="{F38795D6-941F-46AB-9464-A2D08B5EDCE0}" type="pres">
      <dgm:prSet presAssocID="{3569CCE2-3BDE-4E23-B0F5-9BF40ACCCE90}" presName="Name0" presStyleCnt="0">
        <dgm:presLayoutVars>
          <dgm:dir/>
          <dgm:resizeHandles/>
        </dgm:presLayoutVars>
      </dgm:prSet>
      <dgm:spPr/>
    </dgm:pt>
    <dgm:pt modelId="{BD6E9022-EBD2-4A61-B231-3B565B6134F7}" type="pres">
      <dgm:prSet presAssocID="{D68BC499-F4CD-4FCA-9D33-E6ECAC540034}" presName="compNode" presStyleCnt="0"/>
      <dgm:spPr/>
    </dgm:pt>
    <dgm:pt modelId="{55BD1C74-D10C-4DEF-A98B-D5247A294372}" type="pres">
      <dgm:prSet presAssocID="{D68BC499-F4CD-4FCA-9D33-E6ECAC540034}" presName="dummyConnPt" presStyleCnt="0"/>
      <dgm:spPr/>
    </dgm:pt>
    <dgm:pt modelId="{63951ECF-0750-42DF-8196-7A0488CF0F25}" type="pres">
      <dgm:prSet presAssocID="{D68BC499-F4CD-4FCA-9D33-E6ECAC540034}" presName="node" presStyleLbl="node1" presStyleIdx="0" presStyleCnt="10">
        <dgm:presLayoutVars>
          <dgm:bulletEnabled val="1"/>
        </dgm:presLayoutVars>
      </dgm:prSet>
      <dgm:spPr/>
    </dgm:pt>
    <dgm:pt modelId="{346CDD62-5DCD-41A1-BC95-4694D9A4DA71}" type="pres">
      <dgm:prSet presAssocID="{6AF3A0F8-157E-4DA4-A232-5A6E6EB69665}" presName="sibTrans" presStyleLbl="bgSibTrans2D1" presStyleIdx="0" presStyleCnt="9"/>
      <dgm:spPr/>
    </dgm:pt>
    <dgm:pt modelId="{7802DC70-3D9B-48C7-9119-0B9645EA5A32}" type="pres">
      <dgm:prSet presAssocID="{31F7423A-70BF-4A87-9FB9-F38B10D83D16}" presName="compNode" presStyleCnt="0"/>
      <dgm:spPr/>
    </dgm:pt>
    <dgm:pt modelId="{638E9909-2F81-4BAC-B178-322354732926}" type="pres">
      <dgm:prSet presAssocID="{31F7423A-70BF-4A87-9FB9-F38B10D83D16}" presName="dummyConnPt" presStyleCnt="0"/>
      <dgm:spPr/>
    </dgm:pt>
    <dgm:pt modelId="{02262528-1DDA-4865-B637-EAFD58738B96}" type="pres">
      <dgm:prSet presAssocID="{31F7423A-70BF-4A87-9FB9-F38B10D83D16}" presName="node" presStyleLbl="node1" presStyleIdx="1" presStyleCnt="10">
        <dgm:presLayoutVars>
          <dgm:bulletEnabled val="1"/>
        </dgm:presLayoutVars>
      </dgm:prSet>
      <dgm:spPr/>
    </dgm:pt>
    <dgm:pt modelId="{6D065877-DC6F-476C-A424-5AC90F200093}" type="pres">
      <dgm:prSet presAssocID="{FBCF9DCC-9288-4287-A089-22E0470DF779}" presName="sibTrans" presStyleLbl="bgSibTrans2D1" presStyleIdx="1" presStyleCnt="9"/>
      <dgm:spPr/>
    </dgm:pt>
    <dgm:pt modelId="{0358B2B9-601B-44AF-A241-0ADC735C4890}" type="pres">
      <dgm:prSet presAssocID="{51B91AFC-F624-4A21-BB59-1871AD5B1A41}" presName="compNode" presStyleCnt="0"/>
      <dgm:spPr/>
    </dgm:pt>
    <dgm:pt modelId="{7F14CE89-E4A6-46A1-9B1E-1982E0115493}" type="pres">
      <dgm:prSet presAssocID="{51B91AFC-F624-4A21-BB59-1871AD5B1A41}" presName="dummyConnPt" presStyleCnt="0"/>
      <dgm:spPr/>
    </dgm:pt>
    <dgm:pt modelId="{4B25CDBD-1790-4033-ABD3-6EFF6A89C432}" type="pres">
      <dgm:prSet presAssocID="{51B91AFC-F624-4A21-BB59-1871AD5B1A41}" presName="node" presStyleLbl="node1" presStyleIdx="2" presStyleCnt="10">
        <dgm:presLayoutVars>
          <dgm:bulletEnabled val="1"/>
        </dgm:presLayoutVars>
      </dgm:prSet>
      <dgm:spPr/>
    </dgm:pt>
    <dgm:pt modelId="{0144B660-8B41-43F8-AA4D-DE02239B5844}" type="pres">
      <dgm:prSet presAssocID="{3713E7DC-E096-4D15-BE6E-02814400E4B8}" presName="sibTrans" presStyleLbl="bgSibTrans2D1" presStyleIdx="2" presStyleCnt="9"/>
      <dgm:spPr/>
    </dgm:pt>
    <dgm:pt modelId="{5105B95C-E1A1-4FFA-9B62-562818931EA0}" type="pres">
      <dgm:prSet presAssocID="{4E004B47-17DE-4FA5-A04D-9ECF3ED66A71}" presName="compNode" presStyleCnt="0"/>
      <dgm:spPr/>
    </dgm:pt>
    <dgm:pt modelId="{1C25048A-08F1-4D1D-B12B-DB9F75625093}" type="pres">
      <dgm:prSet presAssocID="{4E004B47-17DE-4FA5-A04D-9ECF3ED66A71}" presName="dummyConnPt" presStyleCnt="0"/>
      <dgm:spPr/>
    </dgm:pt>
    <dgm:pt modelId="{64D8B498-9823-4D44-A946-5A68CA050E4E}" type="pres">
      <dgm:prSet presAssocID="{4E004B47-17DE-4FA5-A04D-9ECF3ED66A71}" presName="node" presStyleLbl="node1" presStyleIdx="3" presStyleCnt="10">
        <dgm:presLayoutVars>
          <dgm:bulletEnabled val="1"/>
        </dgm:presLayoutVars>
      </dgm:prSet>
      <dgm:spPr/>
    </dgm:pt>
    <dgm:pt modelId="{E7F7E3ED-20CE-4E01-8046-A0D7A640E02C}" type="pres">
      <dgm:prSet presAssocID="{173AC05B-893D-42F4-9820-CA709FBB08DF}" presName="sibTrans" presStyleLbl="bgSibTrans2D1" presStyleIdx="3" presStyleCnt="9"/>
      <dgm:spPr/>
    </dgm:pt>
    <dgm:pt modelId="{ACC8BEFA-4024-4880-9943-C46EA3986DA3}" type="pres">
      <dgm:prSet presAssocID="{CAA830C9-EEDB-49AD-98C4-DE26F3480479}" presName="compNode" presStyleCnt="0"/>
      <dgm:spPr/>
    </dgm:pt>
    <dgm:pt modelId="{3BDCDD92-B070-46DF-A04F-EC3FF74A4099}" type="pres">
      <dgm:prSet presAssocID="{CAA830C9-EEDB-49AD-98C4-DE26F3480479}" presName="dummyConnPt" presStyleCnt="0"/>
      <dgm:spPr/>
    </dgm:pt>
    <dgm:pt modelId="{736130A9-A1D6-4B16-AE42-0F2CA5E0D81F}" type="pres">
      <dgm:prSet presAssocID="{CAA830C9-EEDB-49AD-98C4-DE26F3480479}" presName="node" presStyleLbl="node1" presStyleIdx="4" presStyleCnt="10">
        <dgm:presLayoutVars>
          <dgm:bulletEnabled val="1"/>
        </dgm:presLayoutVars>
      </dgm:prSet>
      <dgm:spPr/>
    </dgm:pt>
    <dgm:pt modelId="{F9F82A3D-BF18-4DE2-A476-D845E75AFCE3}" type="pres">
      <dgm:prSet presAssocID="{1CE2B124-F4EA-44D4-A7EB-19611BB1FF2A}" presName="sibTrans" presStyleLbl="bgSibTrans2D1" presStyleIdx="4" presStyleCnt="9"/>
      <dgm:spPr/>
    </dgm:pt>
    <dgm:pt modelId="{45E4E7C8-17AA-498E-98A9-8929DACC220A}" type="pres">
      <dgm:prSet presAssocID="{A4E2B18D-ED06-4B93-83F7-7A94A7A724E6}" presName="compNode" presStyleCnt="0"/>
      <dgm:spPr/>
    </dgm:pt>
    <dgm:pt modelId="{34D5498E-2E18-41B0-870C-9A0DC22C7573}" type="pres">
      <dgm:prSet presAssocID="{A4E2B18D-ED06-4B93-83F7-7A94A7A724E6}" presName="dummyConnPt" presStyleCnt="0"/>
      <dgm:spPr/>
    </dgm:pt>
    <dgm:pt modelId="{F008D576-5A16-407E-A708-9B7E043B2900}" type="pres">
      <dgm:prSet presAssocID="{A4E2B18D-ED06-4B93-83F7-7A94A7A724E6}" presName="node" presStyleLbl="node1" presStyleIdx="5" presStyleCnt="10">
        <dgm:presLayoutVars>
          <dgm:bulletEnabled val="1"/>
        </dgm:presLayoutVars>
      </dgm:prSet>
      <dgm:spPr/>
    </dgm:pt>
    <dgm:pt modelId="{63F6E48B-6B1C-4396-8273-855FD4072135}" type="pres">
      <dgm:prSet presAssocID="{26FD7BB4-79C6-42D5-85CF-7A08E678E253}" presName="sibTrans" presStyleLbl="bgSibTrans2D1" presStyleIdx="5" presStyleCnt="9"/>
      <dgm:spPr/>
    </dgm:pt>
    <dgm:pt modelId="{D753563C-6C58-483C-97DA-63CD8ACCBDDA}" type="pres">
      <dgm:prSet presAssocID="{24F898CD-6261-4D12-A217-36AB6E5A6695}" presName="compNode" presStyleCnt="0"/>
      <dgm:spPr/>
    </dgm:pt>
    <dgm:pt modelId="{81D0CC01-E6B1-4420-B6DC-96DB91EDA452}" type="pres">
      <dgm:prSet presAssocID="{24F898CD-6261-4D12-A217-36AB6E5A6695}" presName="dummyConnPt" presStyleCnt="0"/>
      <dgm:spPr/>
    </dgm:pt>
    <dgm:pt modelId="{124E53B0-8701-4200-B3C7-F48A383CEC0F}" type="pres">
      <dgm:prSet presAssocID="{24F898CD-6261-4D12-A217-36AB6E5A6695}" presName="node" presStyleLbl="node1" presStyleIdx="6" presStyleCnt="10">
        <dgm:presLayoutVars>
          <dgm:bulletEnabled val="1"/>
        </dgm:presLayoutVars>
      </dgm:prSet>
      <dgm:spPr/>
    </dgm:pt>
    <dgm:pt modelId="{D466DA2A-9B78-48C1-BE0D-81084EE0E49F}" type="pres">
      <dgm:prSet presAssocID="{F6AC2F88-4874-4FF0-98F0-534F93838474}" presName="sibTrans" presStyleLbl="bgSibTrans2D1" presStyleIdx="6" presStyleCnt="9"/>
      <dgm:spPr/>
    </dgm:pt>
    <dgm:pt modelId="{39827D87-03BB-490B-B9F1-ABBF994741E3}" type="pres">
      <dgm:prSet presAssocID="{EB04ED96-3580-46D4-A294-13186BB9EC91}" presName="compNode" presStyleCnt="0"/>
      <dgm:spPr/>
    </dgm:pt>
    <dgm:pt modelId="{102D9268-8720-4FB6-8D14-4238B214167D}" type="pres">
      <dgm:prSet presAssocID="{EB04ED96-3580-46D4-A294-13186BB9EC91}" presName="dummyConnPt" presStyleCnt="0"/>
      <dgm:spPr/>
    </dgm:pt>
    <dgm:pt modelId="{61630329-1748-4BFA-9A64-30E97E17535C}" type="pres">
      <dgm:prSet presAssocID="{EB04ED96-3580-46D4-A294-13186BB9EC91}" presName="node" presStyleLbl="node1" presStyleIdx="7" presStyleCnt="10">
        <dgm:presLayoutVars>
          <dgm:bulletEnabled val="1"/>
        </dgm:presLayoutVars>
      </dgm:prSet>
      <dgm:spPr/>
    </dgm:pt>
    <dgm:pt modelId="{C51B7BA0-CB7B-4317-A695-5374C865516D}" type="pres">
      <dgm:prSet presAssocID="{04485A32-7ECC-4B37-919D-F30415212325}" presName="sibTrans" presStyleLbl="bgSibTrans2D1" presStyleIdx="7" presStyleCnt="9"/>
      <dgm:spPr/>
    </dgm:pt>
    <dgm:pt modelId="{BC23846A-9BD5-488C-AE47-7A1CF4AF98EB}" type="pres">
      <dgm:prSet presAssocID="{5499BD6E-2C71-43ED-A447-B1391229533C}" presName="compNode" presStyleCnt="0"/>
      <dgm:spPr/>
    </dgm:pt>
    <dgm:pt modelId="{0619F0C2-DD86-47C0-A042-271AF20EB267}" type="pres">
      <dgm:prSet presAssocID="{5499BD6E-2C71-43ED-A447-B1391229533C}" presName="dummyConnPt" presStyleCnt="0"/>
      <dgm:spPr/>
    </dgm:pt>
    <dgm:pt modelId="{C9B2B860-B1EF-444E-B006-7A7707B2210B}" type="pres">
      <dgm:prSet presAssocID="{5499BD6E-2C71-43ED-A447-B1391229533C}" presName="node" presStyleLbl="node1" presStyleIdx="8" presStyleCnt="10">
        <dgm:presLayoutVars>
          <dgm:bulletEnabled val="1"/>
        </dgm:presLayoutVars>
      </dgm:prSet>
      <dgm:spPr/>
    </dgm:pt>
    <dgm:pt modelId="{70E2EF11-B4A0-488C-95C3-83D20BC735D4}" type="pres">
      <dgm:prSet presAssocID="{45F52900-0032-447F-B776-FABD0D3264AC}" presName="sibTrans" presStyleLbl="bgSibTrans2D1" presStyleIdx="8" presStyleCnt="9"/>
      <dgm:spPr/>
    </dgm:pt>
    <dgm:pt modelId="{A157087E-F954-4ACF-A0B3-EFAAF9FC2166}" type="pres">
      <dgm:prSet presAssocID="{BA05749C-4619-4A19-8839-70D560104D66}" presName="compNode" presStyleCnt="0"/>
      <dgm:spPr/>
    </dgm:pt>
    <dgm:pt modelId="{1FC1A8D6-5EA5-424D-AA87-F34FCAFADBEC}" type="pres">
      <dgm:prSet presAssocID="{BA05749C-4619-4A19-8839-70D560104D66}" presName="dummyConnPt" presStyleCnt="0"/>
      <dgm:spPr/>
    </dgm:pt>
    <dgm:pt modelId="{31D0AE58-AB1F-43DD-A6EF-D6B4D8B62159}" type="pres">
      <dgm:prSet presAssocID="{BA05749C-4619-4A19-8839-70D560104D66}" presName="node" presStyleLbl="node1" presStyleIdx="9" presStyleCnt="10">
        <dgm:presLayoutVars>
          <dgm:bulletEnabled val="1"/>
        </dgm:presLayoutVars>
      </dgm:prSet>
      <dgm:spPr/>
    </dgm:pt>
  </dgm:ptLst>
  <dgm:cxnLst>
    <dgm:cxn modelId="{CF82FD06-5AFD-4474-B6CA-9EC1595A6166}" type="presOf" srcId="{CAA830C9-EEDB-49AD-98C4-DE26F3480479}" destId="{736130A9-A1D6-4B16-AE42-0F2CA5E0D81F}" srcOrd="0" destOrd="0" presId="urn:microsoft.com/office/officeart/2005/8/layout/bProcess4"/>
    <dgm:cxn modelId="{A729A907-DB92-47D8-886E-A5841427DBE0}" type="presOf" srcId="{51B91AFC-F624-4A21-BB59-1871AD5B1A41}" destId="{4B25CDBD-1790-4033-ABD3-6EFF6A89C432}" srcOrd="0" destOrd="0" presId="urn:microsoft.com/office/officeart/2005/8/layout/bProcess4"/>
    <dgm:cxn modelId="{55DFCB13-2CA3-48B0-840F-C2A4E3553902}" type="presOf" srcId="{F6AC2F88-4874-4FF0-98F0-534F93838474}" destId="{D466DA2A-9B78-48C1-BE0D-81084EE0E49F}" srcOrd="0" destOrd="0" presId="urn:microsoft.com/office/officeart/2005/8/layout/bProcess4"/>
    <dgm:cxn modelId="{6B4DDC23-4252-4395-B74A-3836FCDC265C}" srcId="{3569CCE2-3BDE-4E23-B0F5-9BF40ACCCE90}" destId="{CAA830C9-EEDB-49AD-98C4-DE26F3480479}" srcOrd="4" destOrd="0" parTransId="{A9F73E26-A0BF-45E3-85A9-4931DE092726}" sibTransId="{1CE2B124-F4EA-44D4-A7EB-19611BB1FF2A}"/>
    <dgm:cxn modelId="{3AECF923-F260-4B54-B56B-2E664081F329}" type="presOf" srcId="{45F52900-0032-447F-B776-FABD0D3264AC}" destId="{70E2EF11-B4A0-488C-95C3-83D20BC735D4}" srcOrd="0" destOrd="0" presId="urn:microsoft.com/office/officeart/2005/8/layout/bProcess4"/>
    <dgm:cxn modelId="{A5BDD161-98B7-48FF-B6E4-22D50502FE6A}" srcId="{3569CCE2-3BDE-4E23-B0F5-9BF40ACCCE90}" destId="{A4E2B18D-ED06-4B93-83F7-7A94A7A724E6}" srcOrd="5" destOrd="0" parTransId="{8C2E2809-4695-47DC-8BA5-9FDE1D48768D}" sibTransId="{26FD7BB4-79C6-42D5-85CF-7A08E678E253}"/>
    <dgm:cxn modelId="{C0E78B45-9BC3-436A-B179-24B2FC786ADB}" type="presOf" srcId="{3569CCE2-3BDE-4E23-B0F5-9BF40ACCCE90}" destId="{F38795D6-941F-46AB-9464-A2D08B5EDCE0}" srcOrd="0" destOrd="0" presId="urn:microsoft.com/office/officeart/2005/8/layout/bProcess4"/>
    <dgm:cxn modelId="{E1A5DD69-2D03-43AF-90C5-628B9FC381DC}" type="presOf" srcId="{3713E7DC-E096-4D15-BE6E-02814400E4B8}" destId="{0144B660-8B41-43F8-AA4D-DE02239B5844}" srcOrd="0" destOrd="0" presId="urn:microsoft.com/office/officeart/2005/8/layout/bProcess4"/>
    <dgm:cxn modelId="{2B46B14D-DDBD-4B4D-A6A1-87565E4C014E}" type="presOf" srcId="{6AF3A0F8-157E-4DA4-A232-5A6E6EB69665}" destId="{346CDD62-5DCD-41A1-BC95-4694D9A4DA71}" srcOrd="0" destOrd="0" presId="urn:microsoft.com/office/officeart/2005/8/layout/bProcess4"/>
    <dgm:cxn modelId="{8780666F-9850-4F64-8A24-CA76381AE7B7}" type="presOf" srcId="{4E004B47-17DE-4FA5-A04D-9ECF3ED66A71}" destId="{64D8B498-9823-4D44-A946-5A68CA050E4E}" srcOrd="0" destOrd="0" presId="urn:microsoft.com/office/officeart/2005/8/layout/bProcess4"/>
    <dgm:cxn modelId="{59B87171-6A49-4196-AC73-54DF321F12D4}" srcId="{3569CCE2-3BDE-4E23-B0F5-9BF40ACCCE90}" destId="{D68BC499-F4CD-4FCA-9D33-E6ECAC540034}" srcOrd="0" destOrd="0" parTransId="{C9A7B0AE-4618-438F-9EEE-4345C04FD519}" sibTransId="{6AF3A0F8-157E-4DA4-A232-5A6E6EB69665}"/>
    <dgm:cxn modelId="{0A6D948C-2C18-46E3-AC62-768A8D9B0957}" srcId="{3569CCE2-3BDE-4E23-B0F5-9BF40ACCCE90}" destId="{4E004B47-17DE-4FA5-A04D-9ECF3ED66A71}" srcOrd="3" destOrd="0" parTransId="{E8CA9D61-9E58-436F-825A-FBD7BBF218CB}" sibTransId="{173AC05B-893D-42F4-9820-CA709FBB08DF}"/>
    <dgm:cxn modelId="{1A6D0490-A8D9-4847-9464-A405D7BB132F}" type="presOf" srcId="{A4E2B18D-ED06-4B93-83F7-7A94A7A724E6}" destId="{F008D576-5A16-407E-A708-9B7E043B2900}" srcOrd="0" destOrd="0" presId="urn:microsoft.com/office/officeart/2005/8/layout/bProcess4"/>
    <dgm:cxn modelId="{84E71B91-8643-4F7B-8C0D-BF69587508E2}" srcId="{3569CCE2-3BDE-4E23-B0F5-9BF40ACCCE90}" destId="{BA05749C-4619-4A19-8839-70D560104D66}" srcOrd="9" destOrd="0" parTransId="{B8DE9877-4DC0-4EEC-87ED-13BCE6B7F4C5}" sibTransId="{A1971A6E-00CD-4AAE-8E42-65D3A5AD1639}"/>
    <dgm:cxn modelId="{DD9B2B97-C773-4545-BAB4-E83705016FD3}" srcId="{3569CCE2-3BDE-4E23-B0F5-9BF40ACCCE90}" destId="{51B91AFC-F624-4A21-BB59-1871AD5B1A41}" srcOrd="2" destOrd="0" parTransId="{04E75873-3543-4B0A-ACB2-0AA87864248B}" sibTransId="{3713E7DC-E096-4D15-BE6E-02814400E4B8}"/>
    <dgm:cxn modelId="{2CF8FE98-5958-4551-BAAF-C1D24EB261C1}" type="presOf" srcId="{31F7423A-70BF-4A87-9FB9-F38B10D83D16}" destId="{02262528-1DDA-4865-B637-EAFD58738B96}" srcOrd="0" destOrd="0" presId="urn:microsoft.com/office/officeart/2005/8/layout/bProcess4"/>
    <dgm:cxn modelId="{38ECE5B0-6280-4C02-A3C9-315C684E4EC8}" type="presOf" srcId="{5499BD6E-2C71-43ED-A447-B1391229533C}" destId="{C9B2B860-B1EF-444E-B006-7A7707B2210B}" srcOrd="0" destOrd="0" presId="urn:microsoft.com/office/officeart/2005/8/layout/bProcess4"/>
    <dgm:cxn modelId="{AA420FB3-5668-42B6-A498-1E86CD2BE758}" type="presOf" srcId="{FBCF9DCC-9288-4287-A089-22E0470DF779}" destId="{6D065877-DC6F-476C-A424-5AC90F200093}" srcOrd="0" destOrd="0" presId="urn:microsoft.com/office/officeart/2005/8/layout/bProcess4"/>
    <dgm:cxn modelId="{B9CE32B7-8802-4573-9147-D053443DC8EE}" type="presOf" srcId="{EB04ED96-3580-46D4-A294-13186BB9EC91}" destId="{61630329-1748-4BFA-9A64-30E97E17535C}" srcOrd="0" destOrd="0" presId="urn:microsoft.com/office/officeart/2005/8/layout/bProcess4"/>
    <dgm:cxn modelId="{FB56EFBE-4FF8-443D-A2C1-8BBEC582890B}" type="presOf" srcId="{173AC05B-893D-42F4-9820-CA709FBB08DF}" destId="{E7F7E3ED-20CE-4E01-8046-A0D7A640E02C}" srcOrd="0" destOrd="0" presId="urn:microsoft.com/office/officeart/2005/8/layout/bProcess4"/>
    <dgm:cxn modelId="{A736D7CC-BA45-4ECB-B26E-A729F4A9B4DC}" type="presOf" srcId="{BA05749C-4619-4A19-8839-70D560104D66}" destId="{31D0AE58-AB1F-43DD-A6EF-D6B4D8B62159}" srcOrd="0" destOrd="0" presId="urn:microsoft.com/office/officeart/2005/8/layout/bProcess4"/>
    <dgm:cxn modelId="{4DF443CD-3311-4085-BE8F-77765637EC69}" srcId="{3569CCE2-3BDE-4E23-B0F5-9BF40ACCCE90}" destId="{24F898CD-6261-4D12-A217-36AB6E5A6695}" srcOrd="6" destOrd="0" parTransId="{41B2B92B-97EA-4488-B723-9BC145E9CE4F}" sibTransId="{F6AC2F88-4874-4FF0-98F0-534F93838474}"/>
    <dgm:cxn modelId="{26ECB3CF-001E-4635-8FA0-751591A13AAE}" type="presOf" srcId="{04485A32-7ECC-4B37-919D-F30415212325}" destId="{C51B7BA0-CB7B-4317-A695-5374C865516D}" srcOrd="0" destOrd="0" presId="urn:microsoft.com/office/officeart/2005/8/layout/bProcess4"/>
    <dgm:cxn modelId="{0C172BD3-06DD-49D1-9546-D673CC8AE2BB}" type="presOf" srcId="{26FD7BB4-79C6-42D5-85CF-7A08E678E253}" destId="{63F6E48B-6B1C-4396-8273-855FD4072135}" srcOrd="0" destOrd="0" presId="urn:microsoft.com/office/officeart/2005/8/layout/bProcess4"/>
    <dgm:cxn modelId="{637856D3-7A3B-40AE-AA83-4DF03E0FFA38}" srcId="{3569CCE2-3BDE-4E23-B0F5-9BF40ACCCE90}" destId="{5499BD6E-2C71-43ED-A447-B1391229533C}" srcOrd="8" destOrd="0" parTransId="{FB973DF1-011F-4892-AB68-8F3CF1310ED3}" sibTransId="{45F52900-0032-447F-B776-FABD0D3264AC}"/>
    <dgm:cxn modelId="{731E20D8-25DC-4390-963E-61BAB18B1D1B}" type="presOf" srcId="{24F898CD-6261-4D12-A217-36AB6E5A6695}" destId="{124E53B0-8701-4200-B3C7-F48A383CEC0F}" srcOrd="0" destOrd="0" presId="urn:microsoft.com/office/officeart/2005/8/layout/bProcess4"/>
    <dgm:cxn modelId="{393768DF-8928-41BB-98F8-6916DBDFE3B1}" type="presOf" srcId="{D68BC499-F4CD-4FCA-9D33-E6ECAC540034}" destId="{63951ECF-0750-42DF-8196-7A0488CF0F25}" srcOrd="0" destOrd="0" presId="urn:microsoft.com/office/officeart/2005/8/layout/bProcess4"/>
    <dgm:cxn modelId="{88E7D8E4-03A2-49A2-9133-5BA4122ECFDA}" type="presOf" srcId="{1CE2B124-F4EA-44D4-A7EB-19611BB1FF2A}" destId="{F9F82A3D-BF18-4DE2-A476-D845E75AFCE3}" srcOrd="0" destOrd="0" presId="urn:microsoft.com/office/officeart/2005/8/layout/bProcess4"/>
    <dgm:cxn modelId="{80F349E9-79AD-4050-B932-8303C1039DCD}" srcId="{3569CCE2-3BDE-4E23-B0F5-9BF40ACCCE90}" destId="{EB04ED96-3580-46D4-A294-13186BB9EC91}" srcOrd="7" destOrd="0" parTransId="{B09390A2-145B-4F9B-955A-AEA5B6B0DA0E}" sibTransId="{04485A32-7ECC-4B37-919D-F30415212325}"/>
    <dgm:cxn modelId="{EC774FE9-7F40-4589-A107-D450FAD6D366}" srcId="{3569CCE2-3BDE-4E23-B0F5-9BF40ACCCE90}" destId="{31F7423A-70BF-4A87-9FB9-F38B10D83D16}" srcOrd="1" destOrd="0" parTransId="{C54648AB-E5BD-4E0E-8C5A-EDD42083A32C}" sibTransId="{FBCF9DCC-9288-4287-A089-22E0470DF779}"/>
    <dgm:cxn modelId="{767CE7C1-A005-4982-9BC6-3AB2AF7AF542}" type="presParOf" srcId="{F38795D6-941F-46AB-9464-A2D08B5EDCE0}" destId="{BD6E9022-EBD2-4A61-B231-3B565B6134F7}" srcOrd="0" destOrd="0" presId="urn:microsoft.com/office/officeart/2005/8/layout/bProcess4"/>
    <dgm:cxn modelId="{F218BA49-21F1-4B3C-8540-E41940AFB5D9}" type="presParOf" srcId="{BD6E9022-EBD2-4A61-B231-3B565B6134F7}" destId="{55BD1C74-D10C-4DEF-A98B-D5247A294372}" srcOrd="0" destOrd="0" presId="urn:microsoft.com/office/officeart/2005/8/layout/bProcess4"/>
    <dgm:cxn modelId="{53557BB4-734C-4C8A-9D5F-6440F8097FB5}" type="presParOf" srcId="{BD6E9022-EBD2-4A61-B231-3B565B6134F7}" destId="{63951ECF-0750-42DF-8196-7A0488CF0F25}" srcOrd="1" destOrd="0" presId="urn:microsoft.com/office/officeart/2005/8/layout/bProcess4"/>
    <dgm:cxn modelId="{C8282531-813E-416B-BF20-7ACCCC8B30FB}" type="presParOf" srcId="{F38795D6-941F-46AB-9464-A2D08B5EDCE0}" destId="{346CDD62-5DCD-41A1-BC95-4694D9A4DA71}" srcOrd="1" destOrd="0" presId="urn:microsoft.com/office/officeart/2005/8/layout/bProcess4"/>
    <dgm:cxn modelId="{3793D961-9D03-4F94-9C64-481C8328523F}" type="presParOf" srcId="{F38795D6-941F-46AB-9464-A2D08B5EDCE0}" destId="{7802DC70-3D9B-48C7-9119-0B9645EA5A32}" srcOrd="2" destOrd="0" presId="urn:microsoft.com/office/officeart/2005/8/layout/bProcess4"/>
    <dgm:cxn modelId="{DA032453-EB07-49FC-BEFE-5DCF2F5C6B50}" type="presParOf" srcId="{7802DC70-3D9B-48C7-9119-0B9645EA5A32}" destId="{638E9909-2F81-4BAC-B178-322354732926}" srcOrd="0" destOrd="0" presId="urn:microsoft.com/office/officeart/2005/8/layout/bProcess4"/>
    <dgm:cxn modelId="{CE1332DF-3DC0-48DD-B89A-0481E4BC454D}" type="presParOf" srcId="{7802DC70-3D9B-48C7-9119-0B9645EA5A32}" destId="{02262528-1DDA-4865-B637-EAFD58738B96}" srcOrd="1" destOrd="0" presId="urn:microsoft.com/office/officeart/2005/8/layout/bProcess4"/>
    <dgm:cxn modelId="{3A5F17F5-9625-4793-A175-01373227A298}" type="presParOf" srcId="{F38795D6-941F-46AB-9464-A2D08B5EDCE0}" destId="{6D065877-DC6F-476C-A424-5AC90F200093}" srcOrd="3" destOrd="0" presId="urn:microsoft.com/office/officeart/2005/8/layout/bProcess4"/>
    <dgm:cxn modelId="{29BFA5FD-92B8-43DB-BE88-BFCC1851BE15}" type="presParOf" srcId="{F38795D6-941F-46AB-9464-A2D08B5EDCE0}" destId="{0358B2B9-601B-44AF-A241-0ADC735C4890}" srcOrd="4" destOrd="0" presId="urn:microsoft.com/office/officeart/2005/8/layout/bProcess4"/>
    <dgm:cxn modelId="{9AE7CD02-8A62-48CA-BBEB-1C706169E222}" type="presParOf" srcId="{0358B2B9-601B-44AF-A241-0ADC735C4890}" destId="{7F14CE89-E4A6-46A1-9B1E-1982E0115493}" srcOrd="0" destOrd="0" presId="urn:microsoft.com/office/officeart/2005/8/layout/bProcess4"/>
    <dgm:cxn modelId="{0723EFE3-B426-41CE-88D1-7CE79FF36DB6}" type="presParOf" srcId="{0358B2B9-601B-44AF-A241-0ADC735C4890}" destId="{4B25CDBD-1790-4033-ABD3-6EFF6A89C432}" srcOrd="1" destOrd="0" presId="urn:microsoft.com/office/officeart/2005/8/layout/bProcess4"/>
    <dgm:cxn modelId="{1EBE35CD-9E15-442F-939F-4563C1571531}" type="presParOf" srcId="{F38795D6-941F-46AB-9464-A2D08B5EDCE0}" destId="{0144B660-8B41-43F8-AA4D-DE02239B5844}" srcOrd="5" destOrd="0" presId="urn:microsoft.com/office/officeart/2005/8/layout/bProcess4"/>
    <dgm:cxn modelId="{865D372A-0821-4AC7-99B7-6111A6CBDF3C}" type="presParOf" srcId="{F38795D6-941F-46AB-9464-A2D08B5EDCE0}" destId="{5105B95C-E1A1-4FFA-9B62-562818931EA0}" srcOrd="6" destOrd="0" presId="urn:microsoft.com/office/officeart/2005/8/layout/bProcess4"/>
    <dgm:cxn modelId="{B3F2BF12-700B-42C5-9C6E-0EB1216B82AF}" type="presParOf" srcId="{5105B95C-E1A1-4FFA-9B62-562818931EA0}" destId="{1C25048A-08F1-4D1D-B12B-DB9F75625093}" srcOrd="0" destOrd="0" presId="urn:microsoft.com/office/officeart/2005/8/layout/bProcess4"/>
    <dgm:cxn modelId="{DB900540-5809-434A-AF2C-A842EC542F12}" type="presParOf" srcId="{5105B95C-E1A1-4FFA-9B62-562818931EA0}" destId="{64D8B498-9823-4D44-A946-5A68CA050E4E}" srcOrd="1" destOrd="0" presId="urn:microsoft.com/office/officeart/2005/8/layout/bProcess4"/>
    <dgm:cxn modelId="{25253B15-3B6A-45E9-9ED1-214530881F8A}" type="presParOf" srcId="{F38795D6-941F-46AB-9464-A2D08B5EDCE0}" destId="{E7F7E3ED-20CE-4E01-8046-A0D7A640E02C}" srcOrd="7" destOrd="0" presId="urn:microsoft.com/office/officeart/2005/8/layout/bProcess4"/>
    <dgm:cxn modelId="{AFCAF8D1-0409-4D60-B394-6C9B7A1936D7}" type="presParOf" srcId="{F38795D6-941F-46AB-9464-A2D08B5EDCE0}" destId="{ACC8BEFA-4024-4880-9943-C46EA3986DA3}" srcOrd="8" destOrd="0" presId="urn:microsoft.com/office/officeart/2005/8/layout/bProcess4"/>
    <dgm:cxn modelId="{AC74CEA2-B4F6-4FBD-9056-195621C6B507}" type="presParOf" srcId="{ACC8BEFA-4024-4880-9943-C46EA3986DA3}" destId="{3BDCDD92-B070-46DF-A04F-EC3FF74A4099}" srcOrd="0" destOrd="0" presId="urn:microsoft.com/office/officeart/2005/8/layout/bProcess4"/>
    <dgm:cxn modelId="{9DEDE8B8-FFE7-4739-9567-4CF542048E87}" type="presParOf" srcId="{ACC8BEFA-4024-4880-9943-C46EA3986DA3}" destId="{736130A9-A1D6-4B16-AE42-0F2CA5E0D81F}" srcOrd="1" destOrd="0" presId="urn:microsoft.com/office/officeart/2005/8/layout/bProcess4"/>
    <dgm:cxn modelId="{BE6BC07B-B5F6-4942-ACC8-5544261048AD}" type="presParOf" srcId="{F38795D6-941F-46AB-9464-A2D08B5EDCE0}" destId="{F9F82A3D-BF18-4DE2-A476-D845E75AFCE3}" srcOrd="9" destOrd="0" presId="urn:microsoft.com/office/officeart/2005/8/layout/bProcess4"/>
    <dgm:cxn modelId="{05245426-C8DE-45BF-8E1C-366585EE06C4}" type="presParOf" srcId="{F38795D6-941F-46AB-9464-A2D08B5EDCE0}" destId="{45E4E7C8-17AA-498E-98A9-8929DACC220A}" srcOrd="10" destOrd="0" presId="urn:microsoft.com/office/officeart/2005/8/layout/bProcess4"/>
    <dgm:cxn modelId="{399F3CAD-BE73-4207-8B91-51D40BB0B3EC}" type="presParOf" srcId="{45E4E7C8-17AA-498E-98A9-8929DACC220A}" destId="{34D5498E-2E18-41B0-870C-9A0DC22C7573}" srcOrd="0" destOrd="0" presId="urn:microsoft.com/office/officeart/2005/8/layout/bProcess4"/>
    <dgm:cxn modelId="{27BA0489-B10A-4548-A513-FCC788E6696B}" type="presParOf" srcId="{45E4E7C8-17AA-498E-98A9-8929DACC220A}" destId="{F008D576-5A16-407E-A708-9B7E043B2900}" srcOrd="1" destOrd="0" presId="urn:microsoft.com/office/officeart/2005/8/layout/bProcess4"/>
    <dgm:cxn modelId="{74766C67-A535-409C-9595-50B957B3DDF4}" type="presParOf" srcId="{F38795D6-941F-46AB-9464-A2D08B5EDCE0}" destId="{63F6E48B-6B1C-4396-8273-855FD4072135}" srcOrd="11" destOrd="0" presId="urn:microsoft.com/office/officeart/2005/8/layout/bProcess4"/>
    <dgm:cxn modelId="{719B5993-ACA1-4DAA-90EC-E0565DB505F7}" type="presParOf" srcId="{F38795D6-941F-46AB-9464-A2D08B5EDCE0}" destId="{D753563C-6C58-483C-97DA-63CD8ACCBDDA}" srcOrd="12" destOrd="0" presId="urn:microsoft.com/office/officeart/2005/8/layout/bProcess4"/>
    <dgm:cxn modelId="{8BA94D9D-C3C2-4C07-AB21-61D3FEC79803}" type="presParOf" srcId="{D753563C-6C58-483C-97DA-63CD8ACCBDDA}" destId="{81D0CC01-E6B1-4420-B6DC-96DB91EDA452}" srcOrd="0" destOrd="0" presId="urn:microsoft.com/office/officeart/2005/8/layout/bProcess4"/>
    <dgm:cxn modelId="{870AFEE3-E2DB-4ABA-BE11-E265F347F797}" type="presParOf" srcId="{D753563C-6C58-483C-97DA-63CD8ACCBDDA}" destId="{124E53B0-8701-4200-B3C7-F48A383CEC0F}" srcOrd="1" destOrd="0" presId="urn:microsoft.com/office/officeart/2005/8/layout/bProcess4"/>
    <dgm:cxn modelId="{0922A21C-65DB-4E14-A9B3-A394BC916B62}" type="presParOf" srcId="{F38795D6-941F-46AB-9464-A2D08B5EDCE0}" destId="{D466DA2A-9B78-48C1-BE0D-81084EE0E49F}" srcOrd="13" destOrd="0" presId="urn:microsoft.com/office/officeart/2005/8/layout/bProcess4"/>
    <dgm:cxn modelId="{7FBBF06C-96D4-457F-8CCA-BBE2F56DB2B8}" type="presParOf" srcId="{F38795D6-941F-46AB-9464-A2D08B5EDCE0}" destId="{39827D87-03BB-490B-B9F1-ABBF994741E3}" srcOrd="14" destOrd="0" presId="urn:microsoft.com/office/officeart/2005/8/layout/bProcess4"/>
    <dgm:cxn modelId="{1FDB5299-A7D8-4660-A694-F4FBB62E6856}" type="presParOf" srcId="{39827D87-03BB-490B-B9F1-ABBF994741E3}" destId="{102D9268-8720-4FB6-8D14-4238B214167D}" srcOrd="0" destOrd="0" presId="urn:microsoft.com/office/officeart/2005/8/layout/bProcess4"/>
    <dgm:cxn modelId="{3C0FD976-93EA-4CDE-94C2-6A1E0E44B1FA}" type="presParOf" srcId="{39827D87-03BB-490B-B9F1-ABBF994741E3}" destId="{61630329-1748-4BFA-9A64-30E97E17535C}" srcOrd="1" destOrd="0" presId="urn:microsoft.com/office/officeart/2005/8/layout/bProcess4"/>
    <dgm:cxn modelId="{72443176-7F4D-4828-8452-E80B7C627F2E}" type="presParOf" srcId="{F38795D6-941F-46AB-9464-A2D08B5EDCE0}" destId="{C51B7BA0-CB7B-4317-A695-5374C865516D}" srcOrd="15" destOrd="0" presId="urn:microsoft.com/office/officeart/2005/8/layout/bProcess4"/>
    <dgm:cxn modelId="{335499A3-A6C7-4F4C-8362-7876F521DDAC}" type="presParOf" srcId="{F38795D6-941F-46AB-9464-A2D08B5EDCE0}" destId="{BC23846A-9BD5-488C-AE47-7A1CF4AF98EB}" srcOrd="16" destOrd="0" presId="urn:microsoft.com/office/officeart/2005/8/layout/bProcess4"/>
    <dgm:cxn modelId="{765C5132-A7F8-42FD-B781-020BE87E1A8A}" type="presParOf" srcId="{BC23846A-9BD5-488C-AE47-7A1CF4AF98EB}" destId="{0619F0C2-DD86-47C0-A042-271AF20EB267}" srcOrd="0" destOrd="0" presId="urn:microsoft.com/office/officeart/2005/8/layout/bProcess4"/>
    <dgm:cxn modelId="{A94BD9B8-C1A8-4216-BCD6-F21837A0A154}" type="presParOf" srcId="{BC23846A-9BD5-488C-AE47-7A1CF4AF98EB}" destId="{C9B2B860-B1EF-444E-B006-7A7707B2210B}" srcOrd="1" destOrd="0" presId="urn:microsoft.com/office/officeart/2005/8/layout/bProcess4"/>
    <dgm:cxn modelId="{CCF4C8E0-0319-4BA6-A57C-977844FCB331}" type="presParOf" srcId="{F38795D6-941F-46AB-9464-A2D08B5EDCE0}" destId="{70E2EF11-B4A0-488C-95C3-83D20BC735D4}" srcOrd="17" destOrd="0" presId="urn:microsoft.com/office/officeart/2005/8/layout/bProcess4"/>
    <dgm:cxn modelId="{B4F29F40-A9E2-4F93-A102-24C37FE916AB}" type="presParOf" srcId="{F38795D6-941F-46AB-9464-A2D08B5EDCE0}" destId="{A157087E-F954-4ACF-A0B3-EFAAF9FC2166}" srcOrd="18" destOrd="0" presId="urn:microsoft.com/office/officeart/2005/8/layout/bProcess4"/>
    <dgm:cxn modelId="{02F45F29-FD36-4465-9341-B41CD82F9354}" type="presParOf" srcId="{A157087E-F954-4ACF-A0B3-EFAAF9FC2166}" destId="{1FC1A8D6-5EA5-424D-AA87-F34FCAFADBEC}" srcOrd="0" destOrd="0" presId="urn:microsoft.com/office/officeart/2005/8/layout/bProcess4"/>
    <dgm:cxn modelId="{9AF36B75-067E-41CE-8B97-77DB9128E3F1}" type="presParOf" srcId="{A157087E-F954-4ACF-A0B3-EFAAF9FC2166}" destId="{31D0AE58-AB1F-43DD-A6EF-D6B4D8B62159}" srcOrd="1" destOrd="0" presId="urn:microsoft.com/office/officeart/2005/8/layout/bProcess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CFDDD05-5FA2-4960-B833-7025202F6F39}" type="doc">
      <dgm:prSet loTypeId="urn:microsoft.com/office/officeart/2005/8/layout/vProcess5" loCatId="process" qsTypeId="urn:microsoft.com/office/officeart/2005/8/quickstyle/simple1" qsCatId="simple" csTypeId="urn:microsoft.com/office/officeart/2005/8/colors/accent5_4" csCatId="accent5" phldr="1"/>
      <dgm:spPr/>
      <dgm:t>
        <a:bodyPr/>
        <a:lstStyle/>
        <a:p>
          <a:endParaRPr lang="en-US"/>
        </a:p>
      </dgm:t>
    </dgm:pt>
    <dgm:pt modelId="{6D56A90C-A9D5-4446-B707-E203E25885AC}">
      <dgm:prSet custT="1"/>
      <dgm:spPr/>
      <dgm:t>
        <a:bodyPr/>
        <a:lstStyle/>
        <a:p>
          <a:pPr algn="l"/>
          <a:r>
            <a:rPr lang="en-GB" sz="3600" b="1" dirty="0">
              <a:latin typeface="Open Sans" panose="020B0606030504020204" pitchFamily="34" charset="0"/>
              <a:ea typeface="Open Sans" panose="020B0606030504020204" pitchFamily="34" charset="0"/>
              <a:cs typeface="Open Sans" panose="020B0606030504020204" pitchFamily="34" charset="0"/>
            </a:rPr>
            <a:t>ANALYSE THE CURRENT ECI SYSTEM IN GREECE</a:t>
          </a:r>
          <a:endParaRPr lang="en-US" sz="3600" b="1" dirty="0">
            <a:latin typeface="Open Sans" panose="020B0606030504020204" pitchFamily="34" charset="0"/>
            <a:ea typeface="Open Sans" panose="020B0606030504020204" pitchFamily="34" charset="0"/>
            <a:cs typeface="Open Sans" panose="020B0606030504020204" pitchFamily="34" charset="0"/>
          </a:endParaRPr>
        </a:p>
      </dgm:t>
    </dgm:pt>
    <dgm:pt modelId="{61028F9D-A1BE-422C-B1C9-4696BD40FC7C}" type="parTrans" cxnId="{81331547-33B6-4AFE-BD93-50F858ED5469}">
      <dgm:prSet/>
      <dgm:spPr/>
      <dgm:t>
        <a:bodyPr/>
        <a:lstStyle/>
        <a:p>
          <a:endParaRPr lang="en-US"/>
        </a:p>
      </dgm:t>
    </dgm:pt>
    <dgm:pt modelId="{0A39C7D1-75D3-47C6-BA1C-3791A5C8B297}" type="sibTrans" cxnId="{81331547-33B6-4AFE-BD93-50F858ED5469}">
      <dgm:prSet/>
      <dgm:spPr/>
      <dgm:t>
        <a:bodyPr/>
        <a:lstStyle/>
        <a:p>
          <a:endParaRPr lang="en-US"/>
        </a:p>
      </dgm:t>
    </dgm:pt>
    <dgm:pt modelId="{41C8469B-F285-4FA1-8F64-1C705C9CB7C4}">
      <dgm:prSet custT="1"/>
      <dgm:spPr/>
      <dgm:t>
        <a:bodyPr/>
        <a:lstStyle/>
        <a:p>
          <a:r>
            <a:rPr lang="en-GB" sz="3600" b="1" dirty="0">
              <a:latin typeface="Open Sans" panose="020B0606030504020204" pitchFamily="34" charset="0"/>
              <a:ea typeface="Open Sans" panose="020B0606030504020204" pitchFamily="34" charset="0"/>
              <a:cs typeface="Open Sans" panose="020B0606030504020204" pitchFamily="34" charset="0"/>
            </a:rPr>
            <a:t>CHANGE THE CURRENT CONCEPTUAL FRAMEWORK OF ECI IN GREECE</a:t>
          </a:r>
          <a:endParaRPr lang="en-US" sz="3600" b="1" dirty="0">
            <a:latin typeface="Open Sans" panose="020B0606030504020204" pitchFamily="34" charset="0"/>
            <a:ea typeface="Open Sans" panose="020B0606030504020204" pitchFamily="34" charset="0"/>
            <a:cs typeface="Open Sans" panose="020B0606030504020204" pitchFamily="34" charset="0"/>
          </a:endParaRPr>
        </a:p>
      </dgm:t>
    </dgm:pt>
    <dgm:pt modelId="{D8C0F8DD-D4EB-483F-8ED1-50547DFFFCAE}" type="parTrans" cxnId="{6B1106D1-FCA2-48DA-8663-4C554A5744A7}">
      <dgm:prSet/>
      <dgm:spPr/>
      <dgm:t>
        <a:bodyPr/>
        <a:lstStyle/>
        <a:p>
          <a:endParaRPr lang="en-US"/>
        </a:p>
      </dgm:t>
    </dgm:pt>
    <dgm:pt modelId="{A8730B01-826A-4628-9CAB-937EAE1BDA3E}" type="sibTrans" cxnId="{6B1106D1-FCA2-48DA-8663-4C554A5744A7}">
      <dgm:prSet/>
      <dgm:spPr/>
      <dgm:t>
        <a:bodyPr/>
        <a:lstStyle/>
        <a:p>
          <a:endParaRPr lang="en-US"/>
        </a:p>
      </dgm:t>
    </dgm:pt>
    <dgm:pt modelId="{0E6DB753-8C58-40B5-97A1-8282A77A130B}">
      <dgm:prSet custT="1"/>
      <dgm:spPr/>
      <dgm:t>
        <a:bodyPr/>
        <a:lstStyle/>
        <a:p>
          <a:r>
            <a:rPr lang="en-GB" sz="3600" b="1" dirty="0">
              <a:latin typeface="Open Sans" panose="020B0606030504020204" pitchFamily="34" charset="0"/>
              <a:ea typeface="Open Sans" panose="020B0606030504020204" pitchFamily="34" charset="0"/>
              <a:cs typeface="Open Sans" panose="020B0606030504020204" pitchFamily="34" charset="0"/>
            </a:rPr>
            <a:t>IDENTIFY OPPORTUNITIES AND INFORM POLICIES</a:t>
          </a:r>
          <a:endParaRPr lang="en-US" sz="3600" b="1" dirty="0">
            <a:latin typeface="Open Sans" panose="020B0606030504020204" pitchFamily="34" charset="0"/>
            <a:ea typeface="Open Sans" panose="020B0606030504020204" pitchFamily="34" charset="0"/>
            <a:cs typeface="Open Sans" panose="020B0606030504020204" pitchFamily="34" charset="0"/>
          </a:endParaRPr>
        </a:p>
      </dgm:t>
    </dgm:pt>
    <dgm:pt modelId="{D69E81D7-049C-4774-A4E2-8DAA0978EDEC}" type="parTrans" cxnId="{7DA1FF4A-1FAC-4AFE-9411-0E66D203FE59}">
      <dgm:prSet/>
      <dgm:spPr/>
      <dgm:t>
        <a:bodyPr/>
        <a:lstStyle/>
        <a:p>
          <a:endParaRPr lang="en-US"/>
        </a:p>
      </dgm:t>
    </dgm:pt>
    <dgm:pt modelId="{55FDBD62-EF85-4677-83EA-BF3CC6050690}" type="sibTrans" cxnId="{7DA1FF4A-1FAC-4AFE-9411-0E66D203FE59}">
      <dgm:prSet/>
      <dgm:spPr/>
      <dgm:t>
        <a:bodyPr/>
        <a:lstStyle/>
        <a:p>
          <a:endParaRPr lang="en-US"/>
        </a:p>
      </dgm:t>
    </dgm:pt>
    <dgm:pt modelId="{5AC47BE9-2E4E-441E-824B-4D52E93C0424}" type="pres">
      <dgm:prSet presAssocID="{8CFDDD05-5FA2-4960-B833-7025202F6F39}" presName="outerComposite" presStyleCnt="0">
        <dgm:presLayoutVars>
          <dgm:chMax val="5"/>
          <dgm:dir/>
          <dgm:resizeHandles val="exact"/>
        </dgm:presLayoutVars>
      </dgm:prSet>
      <dgm:spPr/>
    </dgm:pt>
    <dgm:pt modelId="{9F2F5217-DCFA-479E-AEB2-E352A6B52E88}" type="pres">
      <dgm:prSet presAssocID="{8CFDDD05-5FA2-4960-B833-7025202F6F39}" presName="dummyMaxCanvas" presStyleCnt="0">
        <dgm:presLayoutVars/>
      </dgm:prSet>
      <dgm:spPr/>
    </dgm:pt>
    <dgm:pt modelId="{39771558-C043-4752-9A67-9D6EC169C573}" type="pres">
      <dgm:prSet presAssocID="{8CFDDD05-5FA2-4960-B833-7025202F6F39}" presName="ThreeNodes_1" presStyleLbl="node1" presStyleIdx="0" presStyleCnt="3">
        <dgm:presLayoutVars>
          <dgm:bulletEnabled val="1"/>
        </dgm:presLayoutVars>
      </dgm:prSet>
      <dgm:spPr/>
    </dgm:pt>
    <dgm:pt modelId="{AC9573E9-FB44-4346-B1B9-EFF86BC11E1B}" type="pres">
      <dgm:prSet presAssocID="{8CFDDD05-5FA2-4960-B833-7025202F6F39}" presName="ThreeNodes_2" presStyleLbl="node1" presStyleIdx="1" presStyleCnt="3">
        <dgm:presLayoutVars>
          <dgm:bulletEnabled val="1"/>
        </dgm:presLayoutVars>
      </dgm:prSet>
      <dgm:spPr/>
    </dgm:pt>
    <dgm:pt modelId="{261234F0-3E5D-4271-A953-F55ECC1E6533}" type="pres">
      <dgm:prSet presAssocID="{8CFDDD05-5FA2-4960-B833-7025202F6F39}" presName="ThreeNodes_3" presStyleLbl="node1" presStyleIdx="2" presStyleCnt="3">
        <dgm:presLayoutVars>
          <dgm:bulletEnabled val="1"/>
        </dgm:presLayoutVars>
      </dgm:prSet>
      <dgm:spPr/>
    </dgm:pt>
    <dgm:pt modelId="{BAB089D1-6FBE-424A-AA3F-956C2057FFBE}" type="pres">
      <dgm:prSet presAssocID="{8CFDDD05-5FA2-4960-B833-7025202F6F39}" presName="ThreeConn_1-2" presStyleLbl="fgAccFollowNode1" presStyleIdx="0" presStyleCnt="2">
        <dgm:presLayoutVars>
          <dgm:bulletEnabled val="1"/>
        </dgm:presLayoutVars>
      </dgm:prSet>
      <dgm:spPr/>
    </dgm:pt>
    <dgm:pt modelId="{8E1785D8-D069-41F7-8554-AB191C6E7047}" type="pres">
      <dgm:prSet presAssocID="{8CFDDD05-5FA2-4960-B833-7025202F6F39}" presName="ThreeConn_2-3" presStyleLbl="fgAccFollowNode1" presStyleIdx="1" presStyleCnt="2">
        <dgm:presLayoutVars>
          <dgm:bulletEnabled val="1"/>
        </dgm:presLayoutVars>
      </dgm:prSet>
      <dgm:spPr/>
    </dgm:pt>
    <dgm:pt modelId="{CB959837-8DBE-4429-95B2-9AFF8A9D8F2D}" type="pres">
      <dgm:prSet presAssocID="{8CFDDD05-5FA2-4960-B833-7025202F6F39}" presName="ThreeNodes_1_text" presStyleLbl="node1" presStyleIdx="2" presStyleCnt="3">
        <dgm:presLayoutVars>
          <dgm:bulletEnabled val="1"/>
        </dgm:presLayoutVars>
      </dgm:prSet>
      <dgm:spPr/>
    </dgm:pt>
    <dgm:pt modelId="{25D63E6B-944F-41AA-BFD2-28D68F854431}" type="pres">
      <dgm:prSet presAssocID="{8CFDDD05-5FA2-4960-B833-7025202F6F39}" presName="ThreeNodes_2_text" presStyleLbl="node1" presStyleIdx="2" presStyleCnt="3">
        <dgm:presLayoutVars>
          <dgm:bulletEnabled val="1"/>
        </dgm:presLayoutVars>
      </dgm:prSet>
      <dgm:spPr/>
    </dgm:pt>
    <dgm:pt modelId="{683AD3B4-88C6-451C-BDF0-5D302310D41A}" type="pres">
      <dgm:prSet presAssocID="{8CFDDD05-5FA2-4960-B833-7025202F6F39}" presName="ThreeNodes_3_text" presStyleLbl="node1" presStyleIdx="2" presStyleCnt="3">
        <dgm:presLayoutVars>
          <dgm:bulletEnabled val="1"/>
        </dgm:presLayoutVars>
      </dgm:prSet>
      <dgm:spPr/>
    </dgm:pt>
  </dgm:ptLst>
  <dgm:cxnLst>
    <dgm:cxn modelId="{654CAC07-9A69-4056-8EA5-7443704695B6}" type="presOf" srcId="{A8730B01-826A-4628-9CAB-937EAE1BDA3E}" destId="{8E1785D8-D069-41F7-8554-AB191C6E7047}" srcOrd="0" destOrd="0" presId="urn:microsoft.com/office/officeart/2005/8/layout/vProcess5"/>
    <dgm:cxn modelId="{3F67BC15-9C9E-4F82-BC1C-4826E63D7AD1}" type="presOf" srcId="{8CFDDD05-5FA2-4960-B833-7025202F6F39}" destId="{5AC47BE9-2E4E-441E-824B-4D52E93C0424}" srcOrd="0" destOrd="0" presId="urn:microsoft.com/office/officeart/2005/8/layout/vProcess5"/>
    <dgm:cxn modelId="{A843325C-BDE8-4FEF-BFEE-4FD21E82D2F1}" type="presOf" srcId="{6D56A90C-A9D5-4446-B707-E203E25885AC}" destId="{39771558-C043-4752-9A67-9D6EC169C573}" srcOrd="0" destOrd="0" presId="urn:microsoft.com/office/officeart/2005/8/layout/vProcess5"/>
    <dgm:cxn modelId="{205DC543-B626-4DF5-9E80-D7D3BF3B8763}" type="presOf" srcId="{0E6DB753-8C58-40B5-97A1-8282A77A130B}" destId="{261234F0-3E5D-4271-A953-F55ECC1E6533}" srcOrd="0" destOrd="0" presId="urn:microsoft.com/office/officeart/2005/8/layout/vProcess5"/>
    <dgm:cxn modelId="{81331547-33B6-4AFE-BD93-50F858ED5469}" srcId="{8CFDDD05-5FA2-4960-B833-7025202F6F39}" destId="{6D56A90C-A9D5-4446-B707-E203E25885AC}" srcOrd="0" destOrd="0" parTransId="{61028F9D-A1BE-422C-B1C9-4696BD40FC7C}" sibTransId="{0A39C7D1-75D3-47C6-BA1C-3791A5C8B297}"/>
    <dgm:cxn modelId="{7DA1FF4A-1FAC-4AFE-9411-0E66D203FE59}" srcId="{8CFDDD05-5FA2-4960-B833-7025202F6F39}" destId="{0E6DB753-8C58-40B5-97A1-8282A77A130B}" srcOrd="2" destOrd="0" parTransId="{D69E81D7-049C-4774-A4E2-8DAA0978EDEC}" sibTransId="{55FDBD62-EF85-4677-83EA-BF3CC6050690}"/>
    <dgm:cxn modelId="{37240376-7403-42B8-89FC-CD87B639FA62}" type="presOf" srcId="{41C8469B-F285-4FA1-8F64-1C705C9CB7C4}" destId="{AC9573E9-FB44-4346-B1B9-EFF86BC11E1B}" srcOrd="0" destOrd="0" presId="urn:microsoft.com/office/officeart/2005/8/layout/vProcess5"/>
    <dgm:cxn modelId="{88FB9E7D-CFD3-4545-AC27-7C87BD0E48ED}" type="presOf" srcId="{0E6DB753-8C58-40B5-97A1-8282A77A130B}" destId="{683AD3B4-88C6-451C-BDF0-5D302310D41A}" srcOrd="1" destOrd="0" presId="urn:microsoft.com/office/officeart/2005/8/layout/vProcess5"/>
    <dgm:cxn modelId="{B7FF5797-F3E8-4999-938C-127FA1E19D3A}" type="presOf" srcId="{41C8469B-F285-4FA1-8F64-1C705C9CB7C4}" destId="{25D63E6B-944F-41AA-BFD2-28D68F854431}" srcOrd="1" destOrd="0" presId="urn:microsoft.com/office/officeart/2005/8/layout/vProcess5"/>
    <dgm:cxn modelId="{6CDD00A2-17A3-4F1F-9C30-A1B421590D58}" type="presOf" srcId="{6D56A90C-A9D5-4446-B707-E203E25885AC}" destId="{CB959837-8DBE-4429-95B2-9AFF8A9D8F2D}" srcOrd="1" destOrd="0" presId="urn:microsoft.com/office/officeart/2005/8/layout/vProcess5"/>
    <dgm:cxn modelId="{225FBDA8-83F1-4626-830F-6E079840DF62}" type="presOf" srcId="{0A39C7D1-75D3-47C6-BA1C-3791A5C8B297}" destId="{BAB089D1-6FBE-424A-AA3F-956C2057FFBE}" srcOrd="0" destOrd="0" presId="urn:microsoft.com/office/officeart/2005/8/layout/vProcess5"/>
    <dgm:cxn modelId="{6B1106D1-FCA2-48DA-8663-4C554A5744A7}" srcId="{8CFDDD05-5FA2-4960-B833-7025202F6F39}" destId="{41C8469B-F285-4FA1-8F64-1C705C9CB7C4}" srcOrd="1" destOrd="0" parTransId="{D8C0F8DD-D4EB-483F-8ED1-50547DFFFCAE}" sibTransId="{A8730B01-826A-4628-9CAB-937EAE1BDA3E}"/>
    <dgm:cxn modelId="{7058A947-9EC2-4DB3-B80E-D637EEA77F37}" type="presParOf" srcId="{5AC47BE9-2E4E-441E-824B-4D52E93C0424}" destId="{9F2F5217-DCFA-479E-AEB2-E352A6B52E88}" srcOrd="0" destOrd="0" presId="urn:microsoft.com/office/officeart/2005/8/layout/vProcess5"/>
    <dgm:cxn modelId="{5F04E08B-C9AD-428B-88F9-483EBF38846E}" type="presParOf" srcId="{5AC47BE9-2E4E-441E-824B-4D52E93C0424}" destId="{39771558-C043-4752-9A67-9D6EC169C573}" srcOrd="1" destOrd="0" presId="urn:microsoft.com/office/officeart/2005/8/layout/vProcess5"/>
    <dgm:cxn modelId="{EAFBF974-86CB-4B52-AF65-FBC499215007}" type="presParOf" srcId="{5AC47BE9-2E4E-441E-824B-4D52E93C0424}" destId="{AC9573E9-FB44-4346-B1B9-EFF86BC11E1B}" srcOrd="2" destOrd="0" presId="urn:microsoft.com/office/officeart/2005/8/layout/vProcess5"/>
    <dgm:cxn modelId="{03CE1F3A-B4F2-4510-B964-6F2045B2185C}" type="presParOf" srcId="{5AC47BE9-2E4E-441E-824B-4D52E93C0424}" destId="{261234F0-3E5D-4271-A953-F55ECC1E6533}" srcOrd="3" destOrd="0" presId="urn:microsoft.com/office/officeart/2005/8/layout/vProcess5"/>
    <dgm:cxn modelId="{C6770865-E8FF-4DC1-BAD8-EE715D9D4696}" type="presParOf" srcId="{5AC47BE9-2E4E-441E-824B-4D52E93C0424}" destId="{BAB089D1-6FBE-424A-AA3F-956C2057FFBE}" srcOrd="4" destOrd="0" presId="urn:microsoft.com/office/officeart/2005/8/layout/vProcess5"/>
    <dgm:cxn modelId="{448A6A4A-F1A7-412A-BE9E-6A461285EA93}" type="presParOf" srcId="{5AC47BE9-2E4E-441E-824B-4D52E93C0424}" destId="{8E1785D8-D069-41F7-8554-AB191C6E7047}" srcOrd="5" destOrd="0" presId="urn:microsoft.com/office/officeart/2005/8/layout/vProcess5"/>
    <dgm:cxn modelId="{F3603B4D-CAFD-4261-B8B4-76542BB61DD3}" type="presParOf" srcId="{5AC47BE9-2E4E-441E-824B-4D52E93C0424}" destId="{CB959837-8DBE-4429-95B2-9AFF8A9D8F2D}" srcOrd="6" destOrd="0" presId="urn:microsoft.com/office/officeart/2005/8/layout/vProcess5"/>
    <dgm:cxn modelId="{0EAC5EA3-8697-436C-8F75-FF84DF92594F}" type="presParOf" srcId="{5AC47BE9-2E4E-441E-824B-4D52E93C0424}" destId="{25D63E6B-944F-41AA-BFD2-28D68F854431}" srcOrd="7" destOrd="0" presId="urn:microsoft.com/office/officeart/2005/8/layout/vProcess5"/>
    <dgm:cxn modelId="{BD473294-4022-468F-91E8-FD2E107FAE6F}" type="presParOf" srcId="{5AC47BE9-2E4E-441E-824B-4D52E93C0424}" destId="{683AD3B4-88C6-451C-BDF0-5D302310D41A}" srcOrd="8" destOrd="0" presId="urn:microsoft.com/office/officeart/2005/8/layout/vProcess5"/>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189523-88BE-46DE-AB2D-67506074E093}">
      <dsp:nvSpPr>
        <dsp:cNvPr id="0" name=""/>
        <dsp:cNvSpPr/>
      </dsp:nvSpPr>
      <dsp:spPr>
        <a:xfrm rot="10800000">
          <a:off x="3411740" y="0"/>
          <a:ext cx="10387965" cy="3180894"/>
        </a:xfrm>
        <a:prstGeom prst="homePlate">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402686" tIns="167640" rIns="312928" bIns="167640" numCol="1" spcCol="1270" anchor="ctr" anchorCtr="0">
          <a:noAutofit/>
        </a:bodyPr>
        <a:lstStyle/>
        <a:p>
          <a:pPr marL="0" lvl="0" indent="0" algn="ctr" defTabSz="1955800">
            <a:lnSpc>
              <a:spcPct val="90000"/>
            </a:lnSpc>
            <a:spcBef>
              <a:spcPct val="0"/>
            </a:spcBef>
            <a:spcAft>
              <a:spcPct val="35000"/>
            </a:spcAft>
            <a:buNone/>
          </a:pPr>
          <a:r>
            <a:rPr lang="en-US" sz="4400" b="1" i="0" kern="1200" dirty="0"/>
            <a:t>Technical Support on the </a:t>
          </a:r>
          <a:r>
            <a:rPr lang="en-US" sz="4400" b="1" i="0" kern="1200" dirty="0" err="1"/>
            <a:t>deinstitutionalisation</a:t>
          </a:r>
          <a:r>
            <a:rPr lang="en-US" sz="4400" b="1" i="0" kern="1200" dirty="0"/>
            <a:t> (DI) process in Greece</a:t>
          </a:r>
        </a:p>
        <a:p>
          <a:pPr marL="0" lvl="0" indent="0" algn="ctr" defTabSz="1955800">
            <a:lnSpc>
              <a:spcPct val="90000"/>
            </a:lnSpc>
            <a:spcBef>
              <a:spcPct val="0"/>
            </a:spcBef>
            <a:spcAft>
              <a:spcPct val="35000"/>
            </a:spcAft>
            <a:buNone/>
          </a:pPr>
          <a:r>
            <a:rPr lang="fr-BE" sz="4000" b="1" i="0" kern="1200" dirty="0"/>
            <a:t>2019 - 2021</a:t>
          </a:r>
          <a:endParaRPr lang="en-US" sz="4000" kern="1200" dirty="0"/>
        </a:p>
      </dsp:txBody>
      <dsp:txXfrm rot="10800000">
        <a:off x="4206963" y="0"/>
        <a:ext cx="9592742" cy="3180894"/>
      </dsp:txXfrm>
    </dsp:sp>
    <dsp:sp modelId="{E6C58037-7759-4EA5-9720-83DB76AB12A3}">
      <dsp:nvSpPr>
        <dsp:cNvPr id="0" name=""/>
        <dsp:cNvSpPr/>
      </dsp:nvSpPr>
      <dsp:spPr>
        <a:xfrm>
          <a:off x="1821293" y="0"/>
          <a:ext cx="3180894" cy="318089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6BA8D3-F56D-4ECC-89E1-EC2739A0BC9C}">
      <dsp:nvSpPr>
        <dsp:cNvPr id="0" name=""/>
        <dsp:cNvSpPr/>
      </dsp:nvSpPr>
      <dsp:spPr>
        <a:xfrm>
          <a:off x="-8394992" y="-1282208"/>
          <a:ext cx="9987721" cy="9987721"/>
        </a:xfrm>
        <a:prstGeom prst="blockArc">
          <a:avLst>
            <a:gd name="adj1" fmla="val 18900000"/>
            <a:gd name="adj2" fmla="val 2700000"/>
            <a:gd name="adj3" fmla="val 216"/>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C1201B-4F94-4457-B8C3-E092FC46A4BD}">
      <dsp:nvSpPr>
        <dsp:cNvPr id="0" name=""/>
        <dsp:cNvSpPr/>
      </dsp:nvSpPr>
      <dsp:spPr>
        <a:xfrm>
          <a:off x="833031" y="570703"/>
          <a:ext cx="10943255" cy="114200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6463" tIns="111760" rIns="111760" bIns="111760" numCol="1" spcCol="1270" anchor="ctr" anchorCtr="0">
          <a:noAutofit/>
        </a:bodyPr>
        <a:lstStyle/>
        <a:p>
          <a:pPr marL="0" lvl="0" indent="0" algn="l" defTabSz="1955800">
            <a:lnSpc>
              <a:spcPct val="90000"/>
            </a:lnSpc>
            <a:spcBef>
              <a:spcPct val="0"/>
            </a:spcBef>
            <a:spcAft>
              <a:spcPct val="35000"/>
            </a:spcAft>
            <a:buNone/>
          </a:pPr>
          <a:r>
            <a:rPr lang="en-GB" sz="4400" b="1" kern="1200" dirty="0">
              <a:latin typeface="Open Sans" panose="020B0606030504020204" pitchFamily="34" charset="0"/>
              <a:ea typeface="Open Sans" panose="020B0606030504020204" pitchFamily="34" charset="0"/>
              <a:cs typeface="Open Sans" panose="020B0606030504020204" pitchFamily="34" charset="0"/>
            </a:rPr>
            <a:t>1. DEFINITION OF ECI </a:t>
          </a:r>
        </a:p>
      </dsp:txBody>
      <dsp:txXfrm>
        <a:off x="833031" y="570703"/>
        <a:ext cx="10943255" cy="1142001"/>
      </dsp:txXfrm>
    </dsp:sp>
    <dsp:sp modelId="{03740632-DBE2-4320-979D-CBA0D88B5476}">
      <dsp:nvSpPr>
        <dsp:cNvPr id="0" name=""/>
        <dsp:cNvSpPr/>
      </dsp:nvSpPr>
      <dsp:spPr>
        <a:xfrm>
          <a:off x="89631" y="370325"/>
          <a:ext cx="1427501" cy="1427501"/>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2A68AE-3A24-4F9A-85E6-BFBF476F66C3}">
      <dsp:nvSpPr>
        <dsp:cNvPr id="0" name=""/>
        <dsp:cNvSpPr/>
      </dsp:nvSpPr>
      <dsp:spPr>
        <a:xfrm>
          <a:off x="1487767" y="2284002"/>
          <a:ext cx="10288520" cy="1142001"/>
        </a:xfrm>
        <a:prstGeom prst="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6463" tIns="111760" rIns="111760" bIns="111760" numCol="1" spcCol="1270" anchor="ctr" anchorCtr="0">
          <a:noAutofit/>
        </a:bodyPr>
        <a:lstStyle/>
        <a:p>
          <a:pPr marL="0" lvl="0" indent="0" algn="l" defTabSz="1955800">
            <a:lnSpc>
              <a:spcPct val="90000"/>
            </a:lnSpc>
            <a:spcBef>
              <a:spcPct val="0"/>
            </a:spcBef>
            <a:spcAft>
              <a:spcPct val="35000"/>
            </a:spcAft>
            <a:buNone/>
          </a:pPr>
          <a:r>
            <a:rPr lang="en-GB" sz="4400" b="1" kern="1200" dirty="0">
              <a:latin typeface="Open Sans" panose="020B0606030504020204" pitchFamily="34" charset="0"/>
              <a:ea typeface="Open Sans" panose="020B0606030504020204" pitchFamily="34" charset="0"/>
              <a:cs typeface="Open Sans" panose="020B0606030504020204" pitchFamily="34" charset="0"/>
            </a:rPr>
            <a:t>2. MAPPING OF SERVICES</a:t>
          </a:r>
        </a:p>
      </dsp:txBody>
      <dsp:txXfrm>
        <a:off x="1487767" y="2284002"/>
        <a:ext cx="10288520" cy="1142001"/>
      </dsp:txXfrm>
    </dsp:sp>
    <dsp:sp modelId="{5BA6EF0F-BFC7-4D60-AA63-C3CFB5EBD73C}">
      <dsp:nvSpPr>
        <dsp:cNvPr id="0" name=""/>
        <dsp:cNvSpPr/>
      </dsp:nvSpPr>
      <dsp:spPr>
        <a:xfrm>
          <a:off x="774016" y="2141252"/>
          <a:ext cx="1427501" cy="1427501"/>
        </a:xfrm>
        <a:prstGeom prst="ellipse">
          <a:avLst/>
        </a:prstGeom>
        <a:solidFill>
          <a:schemeClr val="lt1">
            <a:hueOff val="0"/>
            <a:satOff val="0"/>
            <a:lumOff val="0"/>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dsp:style>
    </dsp:sp>
    <dsp:sp modelId="{C63B5D11-3522-4A03-BD08-F8F982C8063E}">
      <dsp:nvSpPr>
        <dsp:cNvPr id="0" name=""/>
        <dsp:cNvSpPr/>
      </dsp:nvSpPr>
      <dsp:spPr>
        <a:xfrm>
          <a:off x="1487767" y="3997301"/>
          <a:ext cx="10288520" cy="1142001"/>
        </a:xfrm>
        <a:prstGeom prst="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6463" tIns="111760" rIns="111760" bIns="111760" numCol="1" spcCol="1270" anchor="ctr" anchorCtr="0">
          <a:noAutofit/>
        </a:bodyPr>
        <a:lstStyle/>
        <a:p>
          <a:pPr marL="0" lvl="0" indent="0" algn="l" defTabSz="1955800">
            <a:lnSpc>
              <a:spcPct val="90000"/>
            </a:lnSpc>
            <a:spcBef>
              <a:spcPct val="0"/>
            </a:spcBef>
            <a:spcAft>
              <a:spcPct val="35000"/>
            </a:spcAft>
            <a:buNone/>
          </a:pPr>
          <a:r>
            <a:rPr lang="en-GB" sz="4400" b="1" kern="1200" dirty="0">
              <a:latin typeface="Open Sans" panose="020B0606030504020204" pitchFamily="34" charset="0"/>
              <a:ea typeface="Open Sans" panose="020B0606030504020204" pitchFamily="34" charset="0"/>
              <a:cs typeface="Open Sans" panose="020B0606030504020204" pitchFamily="34" charset="0"/>
            </a:rPr>
            <a:t>3. FUNDING OF SERVICES</a:t>
          </a:r>
        </a:p>
      </dsp:txBody>
      <dsp:txXfrm>
        <a:off x="1487767" y="3997301"/>
        <a:ext cx="10288520" cy="1142001"/>
      </dsp:txXfrm>
    </dsp:sp>
    <dsp:sp modelId="{2156EFD5-9E34-4D79-944F-67A7F85C62B5}">
      <dsp:nvSpPr>
        <dsp:cNvPr id="0" name=""/>
        <dsp:cNvSpPr/>
      </dsp:nvSpPr>
      <dsp:spPr>
        <a:xfrm>
          <a:off x="774016" y="3854551"/>
          <a:ext cx="1427501" cy="1427501"/>
        </a:xfrm>
        <a:prstGeom prst="ellipse">
          <a:avLst/>
        </a:prstGeom>
        <a:solidFill>
          <a:schemeClr val="lt1">
            <a:hueOff val="0"/>
            <a:satOff val="0"/>
            <a:lumOff val="0"/>
            <a:alphaOff val="0"/>
          </a:schemeClr>
        </a:solidFill>
        <a:ln w="254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dsp:style>
    </dsp:sp>
    <dsp:sp modelId="{FC716388-E52A-48C8-B37A-6EB60F988097}">
      <dsp:nvSpPr>
        <dsp:cNvPr id="0" name=""/>
        <dsp:cNvSpPr/>
      </dsp:nvSpPr>
      <dsp:spPr>
        <a:xfrm>
          <a:off x="833031" y="5710600"/>
          <a:ext cx="10943255" cy="1142001"/>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6463" tIns="111760" rIns="111760" bIns="111760" numCol="1" spcCol="1270" anchor="ctr" anchorCtr="0">
          <a:noAutofit/>
        </a:bodyPr>
        <a:lstStyle/>
        <a:p>
          <a:pPr marL="0" lvl="0" indent="0" algn="l" defTabSz="1955800">
            <a:lnSpc>
              <a:spcPct val="90000"/>
            </a:lnSpc>
            <a:spcBef>
              <a:spcPct val="0"/>
            </a:spcBef>
            <a:spcAft>
              <a:spcPct val="35000"/>
            </a:spcAft>
            <a:buNone/>
          </a:pPr>
          <a:r>
            <a:rPr lang="en-GB" sz="4400" b="1" kern="1200" dirty="0">
              <a:latin typeface="Open Sans" panose="020B0606030504020204" pitchFamily="34" charset="0"/>
              <a:ea typeface="Open Sans" panose="020B0606030504020204" pitchFamily="34" charset="0"/>
              <a:cs typeface="Open Sans" panose="020B0606030504020204" pitchFamily="34" charset="0"/>
            </a:rPr>
            <a:t>4. SERVICE PROVIDERS’ NEEDS</a:t>
          </a:r>
        </a:p>
      </dsp:txBody>
      <dsp:txXfrm>
        <a:off x="833031" y="5710600"/>
        <a:ext cx="10943255" cy="1142001"/>
      </dsp:txXfrm>
    </dsp:sp>
    <dsp:sp modelId="{4D6492D6-8476-4A18-B027-F7BC5C50B7D3}">
      <dsp:nvSpPr>
        <dsp:cNvPr id="0" name=""/>
        <dsp:cNvSpPr/>
      </dsp:nvSpPr>
      <dsp:spPr>
        <a:xfrm>
          <a:off x="119281" y="5567849"/>
          <a:ext cx="1427501" cy="1427501"/>
        </a:xfrm>
        <a:prstGeom prst="ellipse">
          <a:avLst/>
        </a:prstGeom>
        <a:solidFill>
          <a:schemeClr val="lt1">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2BBDA-65E9-4F13-8F63-6173813F0B77}">
      <dsp:nvSpPr>
        <dsp:cNvPr id="0" name=""/>
        <dsp:cNvSpPr/>
      </dsp:nvSpPr>
      <dsp:spPr>
        <a:xfrm>
          <a:off x="0" y="638376"/>
          <a:ext cx="11470886" cy="982800"/>
        </a:xfrm>
        <a:prstGeom prst="rect">
          <a:avLst/>
        </a:prstGeom>
        <a:solidFill>
          <a:schemeClr val="lt1">
            <a:alpha val="90000"/>
            <a:hueOff val="0"/>
            <a:satOff val="0"/>
            <a:lumOff val="0"/>
            <a:alphaOff val="0"/>
          </a:schemeClr>
        </a:solidFill>
        <a:ln w="25400" cap="flat" cmpd="sng" algn="ctr">
          <a:solidFill>
            <a:schemeClr val="accent5">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BBB4F9-38C2-4386-AC5A-C64BAA6E6592}">
      <dsp:nvSpPr>
        <dsp:cNvPr id="0" name=""/>
        <dsp:cNvSpPr/>
      </dsp:nvSpPr>
      <dsp:spPr>
        <a:xfrm>
          <a:off x="573544" y="62736"/>
          <a:ext cx="8029620" cy="1151280"/>
        </a:xfrm>
        <a:prstGeom prst="roundRect">
          <a:avLst/>
        </a:prstGeom>
        <a:solidFill>
          <a:schemeClr val="accent5">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3501" tIns="0" rIns="303501" bIns="0" numCol="1" spcCol="1270" anchor="ctr" anchorCtr="0">
          <a:noAutofit/>
        </a:bodyPr>
        <a:lstStyle/>
        <a:p>
          <a:pPr marL="0" lvl="0" indent="0" algn="l" defTabSz="1422400">
            <a:lnSpc>
              <a:spcPct val="90000"/>
            </a:lnSpc>
            <a:spcBef>
              <a:spcPct val="0"/>
            </a:spcBef>
            <a:spcAft>
              <a:spcPct val="35000"/>
            </a:spcAft>
            <a:buNone/>
          </a:pPr>
          <a:r>
            <a:rPr lang="en-GB" sz="3200" b="1" kern="1200" dirty="0">
              <a:latin typeface="Open Sans" panose="020B0606030504020204" pitchFamily="34" charset="0"/>
              <a:ea typeface="Open Sans" panose="020B0606030504020204" pitchFamily="34" charset="0"/>
              <a:cs typeface="Open Sans" panose="020B0606030504020204" pitchFamily="34" charset="0"/>
            </a:rPr>
            <a:t>DESK STUDY</a:t>
          </a:r>
        </a:p>
      </dsp:txBody>
      <dsp:txXfrm>
        <a:off x="629745" y="118937"/>
        <a:ext cx="7917218" cy="1038878"/>
      </dsp:txXfrm>
    </dsp:sp>
    <dsp:sp modelId="{B5265391-DDBD-4474-8C34-04F3AA2FB5E3}">
      <dsp:nvSpPr>
        <dsp:cNvPr id="0" name=""/>
        <dsp:cNvSpPr/>
      </dsp:nvSpPr>
      <dsp:spPr>
        <a:xfrm>
          <a:off x="0" y="2407416"/>
          <a:ext cx="11470886" cy="982800"/>
        </a:xfrm>
        <a:prstGeom prst="rect">
          <a:avLst/>
        </a:prstGeom>
        <a:solidFill>
          <a:schemeClr val="lt1">
            <a:alpha val="90000"/>
            <a:hueOff val="0"/>
            <a:satOff val="0"/>
            <a:lumOff val="0"/>
            <a:alphaOff val="0"/>
          </a:schemeClr>
        </a:solidFill>
        <a:ln w="25400" cap="flat" cmpd="sng" algn="ctr">
          <a:solidFill>
            <a:schemeClr val="accent5">
              <a:shade val="50000"/>
              <a:hueOff val="126486"/>
              <a:satOff val="-2798"/>
              <a:lumOff val="20993"/>
              <a:alphaOff val="0"/>
            </a:schemeClr>
          </a:solidFill>
          <a:prstDash val="solid"/>
        </a:ln>
        <a:effectLst/>
      </dsp:spPr>
      <dsp:style>
        <a:lnRef idx="2">
          <a:scrgbClr r="0" g="0" b="0"/>
        </a:lnRef>
        <a:fillRef idx="1">
          <a:scrgbClr r="0" g="0" b="0"/>
        </a:fillRef>
        <a:effectRef idx="0">
          <a:scrgbClr r="0" g="0" b="0"/>
        </a:effectRef>
        <a:fontRef idx="minor"/>
      </dsp:style>
    </dsp:sp>
    <dsp:sp modelId="{53B79F9E-52A8-40D6-98A5-A0E75FD94587}">
      <dsp:nvSpPr>
        <dsp:cNvPr id="0" name=""/>
        <dsp:cNvSpPr/>
      </dsp:nvSpPr>
      <dsp:spPr>
        <a:xfrm>
          <a:off x="573544" y="1831776"/>
          <a:ext cx="8029620" cy="1151280"/>
        </a:xfrm>
        <a:prstGeom prst="roundRect">
          <a:avLst/>
        </a:prstGeom>
        <a:solidFill>
          <a:schemeClr val="accent5">
            <a:shade val="50000"/>
            <a:hueOff val="126486"/>
            <a:satOff val="-2798"/>
            <a:lumOff val="209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3501" tIns="0" rIns="303501" bIns="0" numCol="1" spcCol="1270" anchor="ctr" anchorCtr="0">
          <a:noAutofit/>
        </a:bodyPr>
        <a:lstStyle/>
        <a:p>
          <a:pPr marL="0" lvl="0" indent="0" algn="l" defTabSz="1422400">
            <a:lnSpc>
              <a:spcPct val="90000"/>
            </a:lnSpc>
            <a:spcBef>
              <a:spcPct val="0"/>
            </a:spcBef>
            <a:spcAft>
              <a:spcPct val="35000"/>
            </a:spcAft>
            <a:buNone/>
          </a:pPr>
          <a:r>
            <a:rPr lang="en-GB" sz="3200" b="1" kern="1200" dirty="0">
              <a:latin typeface="Open Sans" panose="020B0606030504020204" pitchFamily="34" charset="0"/>
              <a:ea typeface="Open Sans" panose="020B0606030504020204" pitchFamily="34" charset="0"/>
              <a:cs typeface="Open Sans" panose="020B0606030504020204" pitchFamily="34" charset="0"/>
            </a:rPr>
            <a:t>SEMI-STRUCTURED INTERVIEWS</a:t>
          </a:r>
        </a:p>
      </dsp:txBody>
      <dsp:txXfrm>
        <a:off x="629745" y="1887977"/>
        <a:ext cx="7917218" cy="1038878"/>
      </dsp:txXfrm>
    </dsp:sp>
    <dsp:sp modelId="{03CD26B1-2116-49B0-A3DE-C2F5460DC5BE}">
      <dsp:nvSpPr>
        <dsp:cNvPr id="0" name=""/>
        <dsp:cNvSpPr/>
      </dsp:nvSpPr>
      <dsp:spPr>
        <a:xfrm>
          <a:off x="0" y="4176456"/>
          <a:ext cx="11470886" cy="982800"/>
        </a:xfrm>
        <a:prstGeom prst="rect">
          <a:avLst/>
        </a:prstGeom>
        <a:solidFill>
          <a:schemeClr val="lt1">
            <a:alpha val="90000"/>
            <a:hueOff val="0"/>
            <a:satOff val="0"/>
            <a:lumOff val="0"/>
            <a:alphaOff val="0"/>
          </a:schemeClr>
        </a:solidFill>
        <a:ln w="25400" cap="flat" cmpd="sng" algn="ctr">
          <a:solidFill>
            <a:schemeClr val="accent5">
              <a:shade val="50000"/>
              <a:hueOff val="252972"/>
              <a:satOff val="-5595"/>
              <a:lumOff val="41987"/>
              <a:alphaOff val="0"/>
            </a:schemeClr>
          </a:solidFill>
          <a:prstDash val="solid"/>
        </a:ln>
        <a:effectLst/>
      </dsp:spPr>
      <dsp:style>
        <a:lnRef idx="2">
          <a:scrgbClr r="0" g="0" b="0"/>
        </a:lnRef>
        <a:fillRef idx="1">
          <a:scrgbClr r="0" g="0" b="0"/>
        </a:fillRef>
        <a:effectRef idx="0">
          <a:scrgbClr r="0" g="0" b="0"/>
        </a:effectRef>
        <a:fontRef idx="minor"/>
      </dsp:style>
    </dsp:sp>
    <dsp:sp modelId="{A5F19169-783C-4B65-AE53-345E6131C883}">
      <dsp:nvSpPr>
        <dsp:cNvPr id="0" name=""/>
        <dsp:cNvSpPr/>
      </dsp:nvSpPr>
      <dsp:spPr>
        <a:xfrm>
          <a:off x="573544" y="3600816"/>
          <a:ext cx="8029620" cy="1151280"/>
        </a:xfrm>
        <a:prstGeom prst="roundRect">
          <a:avLst/>
        </a:prstGeom>
        <a:solidFill>
          <a:schemeClr val="accent5">
            <a:shade val="50000"/>
            <a:hueOff val="252972"/>
            <a:satOff val="-5595"/>
            <a:lumOff val="419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3501" tIns="0" rIns="303501" bIns="0" numCol="1" spcCol="1270" anchor="ctr" anchorCtr="0">
          <a:noAutofit/>
        </a:bodyPr>
        <a:lstStyle/>
        <a:p>
          <a:pPr marL="0" lvl="0" indent="0" algn="l" defTabSz="1422400">
            <a:lnSpc>
              <a:spcPct val="90000"/>
            </a:lnSpc>
            <a:spcBef>
              <a:spcPct val="0"/>
            </a:spcBef>
            <a:spcAft>
              <a:spcPct val="35000"/>
            </a:spcAft>
            <a:buNone/>
          </a:pPr>
          <a:r>
            <a:rPr lang="en-GB" sz="3200" b="1" kern="1200" dirty="0">
              <a:latin typeface="Open Sans" panose="020B0606030504020204" pitchFamily="34" charset="0"/>
              <a:ea typeface="Open Sans" panose="020B0606030504020204" pitchFamily="34" charset="0"/>
              <a:cs typeface="Open Sans" panose="020B0606030504020204" pitchFamily="34" charset="0"/>
            </a:rPr>
            <a:t>QUESTIONNAIRES</a:t>
          </a:r>
        </a:p>
      </dsp:txBody>
      <dsp:txXfrm>
        <a:off x="629745" y="3657017"/>
        <a:ext cx="7917218" cy="1038878"/>
      </dsp:txXfrm>
    </dsp:sp>
    <dsp:sp modelId="{C91A8A1F-EC85-47FE-8033-59C89A5D7864}">
      <dsp:nvSpPr>
        <dsp:cNvPr id="0" name=""/>
        <dsp:cNvSpPr/>
      </dsp:nvSpPr>
      <dsp:spPr>
        <a:xfrm>
          <a:off x="0" y="5945495"/>
          <a:ext cx="11470886" cy="982800"/>
        </a:xfrm>
        <a:prstGeom prst="rect">
          <a:avLst/>
        </a:prstGeom>
        <a:solidFill>
          <a:schemeClr val="lt1">
            <a:alpha val="90000"/>
            <a:hueOff val="0"/>
            <a:satOff val="0"/>
            <a:lumOff val="0"/>
            <a:alphaOff val="0"/>
          </a:schemeClr>
        </a:solidFill>
        <a:ln w="25400" cap="flat" cmpd="sng" algn="ctr">
          <a:solidFill>
            <a:schemeClr val="accent5">
              <a:shade val="50000"/>
              <a:hueOff val="126486"/>
              <a:satOff val="-2798"/>
              <a:lumOff val="20993"/>
              <a:alphaOff val="0"/>
            </a:schemeClr>
          </a:solidFill>
          <a:prstDash val="solid"/>
        </a:ln>
        <a:effectLst/>
      </dsp:spPr>
      <dsp:style>
        <a:lnRef idx="2">
          <a:scrgbClr r="0" g="0" b="0"/>
        </a:lnRef>
        <a:fillRef idx="1">
          <a:scrgbClr r="0" g="0" b="0"/>
        </a:fillRef>
        <a:effectRef idx="0">
          <a:scrgbClr r="0" g="0" b="0"/>
        </a:effectRef>
        <a:fontRef idx="minor"/>
      </dsp:style>
    </dsp:sp>
    <dsp:sp modelId="{5DB640CA-258E-40B9-A2EE-4D692DB24A26}">
      <dsp:nvSpPr>
        <dsp:cNvPr id="0" name=""/>
        <dsp:cNvSpPr/>
      </dsp:nvSpPr>
      <dsp:spPr>
        <a:xfrm>
          <a:off x="573544" y="5369856"/>
          <a:ext cx="8029620" cy="1151280"/>
        </a:xfrm>
        <a:prstGeom prst="roundRect">
          <a:avLst/>
        </a:prstGeom>
        <a:solidFill>
          <a:schemeClr val="accent5">
            <a:shade val="50000"/>
            <a:hueOff val="126486"/>
            <a:satOff val="-2798"/>
            <a:lumOff val="209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3501" tIns="0" rIns="303501" bIns="0" numCol="1" spcCol="1270" anchor="ctr" anchorCtr="0">
          <a:noAutofit/>
        </a:bodyPr>
        <a:lstStyle/>
        <a:p>
          <a:pPr marL="0" lvl="0" indent="0" algn="l" defTabSz="1422400">
            <a:lnSpc>
              <a:spcPct val="90000"/>
            </a:lnSpc>
            <a:spcBef>
              <a:spcPct val="0"/>
            </a:spcBef>
            <a:spcAft>
              <a:spcPct val="35000"/>
            </a:spcAft>
            <a:buNone/>
          </a:pPr>
          <a:r>
            <a:rPr lang="en-GB" sz="3200" b="1" kern="1200" dirty="0">
              <a:latin typeface="Open Sans" panose="020B0606030504020204" pitchFamily="34" charset="0"/>
              <a:ea typeface="Open Sans" panose="020B0606030504020204" pitchFamily="34" charset="0"/>
              <a:cs typeface="Open Sans" panose="020B0606030504020204" pitchFamily="34" charset="0"/>
            </a:rPr>
            <a:t>FOCUS GROUPS</a:t>
          </a:r>
        </a:p>
      </dsp:txBody>
      <dsp:txXfrm>
        <a:off x="629745" y="5426057"/>
        <a:ext cx="7917218" cy="103887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60CB1-6E13-47A1-9A08-867CF4429DD4}">
      <dsp:nvSpPr>
        <dsp:cNvPr id="0" name=""/>
        <dsp:cNvSpPr/>
      </dsp:nvSpPr>
      <dsp:spPr>
        <a:xfrm>
          <a:off x="6959" y="0"/>
          <a:ext cx="2333615" cy="6750859"/>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1" i="0" u="none" strike="noStrike" kern="1200" baseline="0" dirty="0">
              <a:latin typeface="Open Sans" panose="020B0606030504020204" pitchFamily="34" charset="0"/>
              <a:ea typeface="Open Sans" panose="020B0606030504020204" pitchFamily="34" charset="0"/>
              <a:cs typeface="Open Sans" panose="020B0606030504020204" pitchFamily="34" charset="0"/>
            </a:rPr>
            <a:t>LACK OF UNIFORM QUALITY STANDARDS AND REGULATIONS</a:t>
          </a:r>
          <a:endParaRPr lang="en-GB" sz="2000" b="1" kern="1200" dirty="0">
            <a:latin typeface="Open Sans" panose="020B0606030504020204" pitchFamily="34" charset="0"/>
            <a:ea typeface="Open Sans" panose="020B0606030504020204" pitchFamily="34" charset="0"/>
            <a:cs typeface="Open Sans" panose="020B0606030504020204" pitchFamily="34" charset="0"/>
          </a:endParaRPr>
        </a:p>
      </dsp:txBody>
      <dsp:txXfrm>
        <a:off x="6959" y="2700343"/>
        <a:ext cx="2333615" cy="2700343"/>
      </dsp:txXfrm>
    </dsp:sp>
    <dsp:sp modelId="{5624ED9D-55AB-45F3-841A-F2F202835B02}">
      <dsp:nvSpPr>
        <dsp:cNvPr id="0" name=""/>
        <dsp:cNvSpPr/>
      </dsp:nvSpPr>
      <dsp:spPr>
        <a:xfrm>
          <a:off x="76968" y="405051"/>
          <a:ext cx="2193598" cy="2248036"/>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l="-18000" r="-18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3C49FF65-F167-4E9D-A58A-2D84E347274E}">
      <dsp:nvSpPr>
        <dsp:cNvPr id="0" name=""/>
        <dsp:cNvSpPr/>
      </dsp:nvSpPr>
      <dsp:spPr>
        <a:xfrm>
          <a:off x="2410584" y="0"/>
          <a:ext cx="2333615" cy="6750859"/>
        </a:xfrm>
        <a:prstGeom prst="roundRect">
          <a:avLst>
            <a:gd name="adj" fmla="val 10000"/>
          </a:avLst>
        </a:prstGeom>
        <a:solidFill>
          <a:schemeClr val="accent4">
            <a:hueOff val="-744128"/>
            <a:satOff val="4483"/>
            <a:lumOff val="35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1" i="0" u="none" strike="noStrike" kern="1200" baseline="0" dirty="0">
              <a:latin typeface="Open Sans" panose="020B0606030504020204" pitchFamily="34" charset="0"/>
              <a:ea typeface="Open Sans" panose="020B0606030504020204" pitchFamily="34" charset="0"/>
              <a:cs typeface="Open Sans" panose="020B0606030504020204" pitchFamily="34" charset="0"/>
            </a:rPr>
            <a:t>UNEQUAL AVAILABILITY AND ACCESSIBILITY OF ECI</a:t>
          </a:r>
        </a:p>
      </dsp:txBody>
      <dsp:txXfrm>
        <a:off x="2410584" y="2700343"/>
        <a:ext cx="2333615" cy="2700343"/>
      </dsp:txXfrm>
    </dsp:sp>
    <dsp:sp modelId="{E467D3E9-28CB-4824-84D1-532E501C3381}">
      <dsp:nvSpPr>
        <dsp:cNvPr id="0" name=""/>
        <dsp:cNvSpPr/>
      </dsp:nvSpPr>
      <dsp:spPr>
        <a:xfrm>
          <a:off x="2480592" y="405051"/>
          <a:ext cx="2193598" cy="2248036"/>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l="-18000" r="-18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7061D811-BDEE-4D16-927D-C06536261D23}">
      <dsp:nvSpPr>
        <dsp:cNvPr id="0" name=""/>
        <dsp:cNvSpPr/>
      </dsp:nvSpPr>
      <dsp:spPr>
        <a:xfrm>
          <a:off x="4814208" y="0"/>
          <a:ext cx="2333615" cy="6750859"/>
        </a:xfrm>
        <a:prstGeom prst="roundRect">
          <a:avLst>
            <a:gd name="adj" fmla="val 10000"/>
          </a:avLst>
        </a:prstGeom>
        <a:solidFill>
          <a:schemeClr val="accent4">
            <a:hueOff val="-1488257"/>
            <a:satOff val="8966"/>
            <a:lumOff val="71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1" i="0" u="none" strike="noStrike" kern="1200" baseline="0" dirty="0">
              <a:latin typeface="Open Sans" panose="020B0606030504020204" pitchFamily="34" charset="0"/>
              <a:ea typeface="Open Sans" panose="020B0606030504020204" pitchFamily="34" charset="0"/>
              <a:cs typeface="Open Sans" panose="020B0606030504020204" pitchFamily="34" charset="0"/>
            </a:rPr>
            <a:t>DELAYED RESPONSE TO CHILDREN</a:t>
          </a:r>
        </a:p>
      </dsp:txBody>
      <dsp:txXfrm>
        <a:off x="4814208" y="2700343"/>
        <a:ext cx="2333615" cy="2700343"/>
      </dsp:txXfrm>
    </dsp:sp>
    <dsp:sp modelId="{05A0159F-8D60-4A94-ABBE-4B4DE694AC7B}">
      <dsp:nvSpPr>
        <dsp:cNvPr id="0" name=""/>
        <dsp:cNvSpPr/>
      </dsp:nvSpPr>
      <dsp:spPr>
        <a:xfrm>
          <a:off x="4884216" y="405051"/>
          <a:ext cx="2193598" cy="2248036"/>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l="-18000" r="-18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6F57651A-2B47-4359-89B2-B04C69C28D81}">
      <dsp:nvSpPr>
        <dsp:cNvPr id="0" name=""/>
        <dsp:cNvSpPr/>
      </dsp:nvSpPr>
      <dsp:spPr>
        <a:xfrm>
          <a:off x="7217832" y="0"/>
          <a:ext cx="2333615" cy="6750859"/>
        </a:xfrm>
        <a:prstGeom prst="roundRect">
          <a:avLst>
            <a:gd name="adj" fmla="val 10000"/>
          </a:avLst>
        </a:prstGeom>
        <a:solidFill>
          <a:schemeClr val="accent4">
            <a:hueOff val="-2232385"/>
            <a:satOff val="13449"/>
            <a:lumOff val="107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1" i="0" u="none" strike="noStrike" kern="1200" baseline="0" dirty="0">
              <a:latin typeface="Open Sans" panose="020B0606030504020204" pitchFamily="34" charset="0"/>
              <a:ea typeface="Open Sans" panose="020B0606030504020204" pitchFamily="34" charset="0"/>
              <a:cs typeface="Open Sans" panose="020B0606030504020204" pitchFamily="34" charset="0"/>
            </a:rPr>
            <a:t>UNDERDEVELOPED SCREENING AND REFERRAL SYSTEM</a:t>
          </a:r>
        </a:p>
      </dsp:txBody>
      <dsp:txXfrm>
        <a:off x="7217832" y="2700343"/>
        <a:ext cx="2333615" cy="2700343"/>
      </dsp:txXfrm>
    </dsp:sp>
    <dsp:sp modelId="{83345161-AF90-4D89-9422-56E821598A0C}">
      <dsp:nvSpPr>
        <dsp:cNvPr id="0" name=""/>
        <dsp:cNvSpPr/>
      </dsp:nvSpPr>
      <dsp:spPr>
        <a:xfrm>
          <a:off x="7287841" y="405051"/>
          <a:ext cx="2193598" cy="2248036"/>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l="-18000" r="-18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0258CDF0-EC50-45CA-A9A6-80F5C1D488D0}">
      <dsp:nvSpPr>
        <dsp:cNvPr id="0" name=""/>
        <dsp:cNvSpPr/>
      </dsp:nvSpPr>
      <dsp:spPr>
        <a:xfrm>
          <a:off x="9621456" y="0"/>
          <a:ext cx="2333615" cy="6750859"/>
        </a:xfrm>
        <a:prstGeom prst="roundRect">
          <a:avLst>
            <a:gd name="adj" fmla="val 10000"/>
          </a:avLst>
        </a:prstGeom>
        <a:solidFill>
          <a:schemeClr val="accent4">
            <a:hueOff val="-2976513"/>
            <a:satOff val="17933"/>
            <a:lumOff val="143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1" i="0" u="none" strike="noStrike" kern="1200" baseline="0" dirty="0">
              <a:latin typeface="Open Sans" panose="020B0606030504020204" pitchFamily="34" charset="0"/>
              <a:ea typeface="Open Sans" panose="020B0606030504020204" pitchFamily="34" charset="0"/>
              <a:cs typeface="Open Sans" panose="020B0606030504020204" pitchFamily="34" charset="0"/>
            </a:rPr>
            <a:t>LACK OF COMMON PROCEDURES TO INVOLVE FAMILIES</a:t>
          </a:r>
        </a:p>
      </dsp:txBody>
      <dsp:txXfrm>
        <a:off x="9621456" y="2700343"/>
        <a:ext cx="2333615" cy="2700343"/>
      </dsp:txXfrm>
    </dsp:sp>
    <dsp:sp modelId="{38EEA1AD-3C18-40B9-A3AC-67FF84B4EDBB}">
      <dsp:nvSpPr>
        <dsp:cNvPr id="0" name=""/>
        <dsp:cNvSpPr/>
      </dsp:nvSpPr>
      <dsp:spPr>
        <a:xfrm>
          <a:off x="9691465" y="405051"/>
          <a:ext cx="2193598" cy="2248036"/>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18000" r="-18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FB52CE60-5EE6-4FFD-8763-E400C2B44AC9}">
      <dsp:nvSpPr>
        <dsp:cNvPr id="0" name=""/>
        <dsp:cNvSpPr/>
      </dsp:nvSpPr>
      <dsp:spPr>
        <a:xfrm>
          <a:off x="12025081" y="0"/>
          <a:ext cx="2333615" cy="6750859"/>
        </a:xfrm>
        <a:prstGeom prst="roundRect">
          <a:avLst>
            <a:gd name="adj" fmla="val 10000"/>
          </a:avLst>
        </a:prstGeom>
        <a:solidFill>
          <a:schemeClr val="accent4">
            <a:hueOff val="-3720641"/>
            <a:satOff val="22416"/>
            <a:lumOff val="179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1" i="0" u="none" strike="noStrike" kern="1200" baseline="0" dirty="0">
              <a:latin typeface="Open Sans" panose="020B0606030504020204" pitchFamily="34" charset="0"/>
              <a:ea typeface="Open Sans" panose="020B0606030504020204" pitchFamily="34" charset="0"/>
              <a:cs typeface="Open Sans" panose="020B0606030504020204" pitchFamily="34" charset="0"/>
            </a:rPr>
            <a:t>LACK OF COORDINATION</a:t>
          </a:r>
        </a:p>
      </dsp:txBody>
      <dsp:txXfrm>
        <a:off x="12025081" y="2700343"/>
        <a:ext cx="2333615" cy="2700343"/>
      </dsp:txXfrm>
    </dsp:sp>
    <dsp:sp modelId="{2B13AA2E-87D4-4FD7-8430-DDC7490A00B5}">
      <dsp:nvSpPr>
        <dsp:cNvPr id="0" name=""/>
        <dsp:cNvSpPr/>
      </dsp:nvSpPr>
      <dsp:spPr>
        <a:xfrm>
          <a:off x="12095089" y="405051"/>
          <a:ext cx="2193598" cy="2248036"/>
        </a:xfrm>
        <a:prstGeom prst="ellipse">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l="-18000" r="-18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9B4BB606-EAD5-4728-A4B4-F6A4C34099C4}">
      <dsp:nvSpPr>
        <dsp:cNvPr id="0" name=""/>
        <dsp:cNvSpPr/>
      </dsp:nvSpPr>
      <dsp:spPr>
        <a:xfrm>
          <a:off x="14435665" y="0"/>
          <a:ext cx="2333615" cy="6750859"/>
        </a:xfrm>
        <a:prstGeom prst="roundRect">
          <a:avLst>
            <a:gd name="adj" fmla="val 10000"/>
          </a:avLst>
        </a:prstGeom>
        <a:solidFill>
          <a:schemeClr val="accent4">
            <a:hueOff val="-4464770"/>
            <a:satOff val="26899"/>
            <a:lumOff val="215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1" i="0" u="none" strike="noStrike" kern="1200" baseline="0" dirty="0">
              <a:latin typeface="Open Sans" panose="020B0606030504020204" pitchFamily="34" charset="0"/>
              <a:ea typeface="Open Sans" panose="020B0606030504020204" pitchFamily="34" charset="0"/>
              <a:cs typeface="Open Sans" panose="020B0606030504020204" pitchFamily="34" charset="0"/>
            </a:rPr>
            <a:t>MEDICAL APPROACH</a:t>
          </a:r>
          <a:endParaRPr lang="el-GR" sz="2000" b="1" kern="1200" dirty="0">
            <a:latin typeface="Open Sans" panose="020B0606030504020204" pitchFamily="34" charset="0"/>
            <a:ea typeface="Open Sans" panose="020B0606030504020204" pitchFamily="34" charset="0"/>
            <a:cs typeface="Open Sans" panose="020B0606030504020204" pitchFamily="34" charset="0"/>
          </a:endParaRPr>
        </a:p>
      </dsp:txBody>
      <dsp:txXfrm>
        <a:off x="14435665" y="2700343"/>
        <a:ext cx="2333615" cy="2700343"/>
      </dsp:txXfrm>
    </dsp:sp>
    <dsp:sp modelId="{4030163D-31CD-4C16-8D79-E5C5E946A5B8}">
      <dsp:nvSpPr>
        <dsp:cNvPr id="0" name=""/>
        <dsp:cNvSpPr/>
      </dsp:nvSpPr>
      <dsp:spPr>
        <a:xfrm>
          <a:off x="14498713" y="405051"/>
          <a:ext cx="2193598" cy="2248036"/>
        </a:xfrm>
        <a:prstGeom prst="ellipse">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l="-18000" r="-18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B04B2CDD-93FD-45CC-B216-159486F7AD5B}">
      <dsp:nvSpPr>
        <dsp:cNvPr id="0" name=""/>
        <dsp:cNvSpPr/>
      </dsp:nvSpPr>
      <dsp:spPr>
        <a:xfrm>
          <a:off x="670771" y="5400687"/>
          <a:ext cx="15427738" cy="1012628"/>
        </a:xfrm>
        <a:prstGeom prst="leftRightArrow">
          <a:avLst/>
        </a:prstGeom>
        <a:solidFill>
          <a:schemeClr val="accent4">
            <a:tint val="4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98502-0EA9-495D-84CE-F007AADE629B}">
      <dsp:nvSpPr>
        <dsp:cNvPr id="0" name=""/>
        <dsp:cNvSpPr/>
      </dsp:nvSpPr>
      <dsp:spPr>
        <a:xfrm>
          <a:off x="0" y="0"/>
          <a:ext cx="6991031" cy="6991031"/>
        </a:xfrm>
        <a:prstGeom prst="pie">
          <a:avLst>
            <a:gd name="adj1" fmla="val 5400000"/>
            <a:gd name="adj2" fmla="val 16200000"/>
          </a:avLst>
        </a:prstGeom>
        <a:solidFill>
          <a:schemeClr val="accent5">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84019F-886A-4B87-88DF-B60EEBF15FDE}">
      <dsp:nvSpPr>
        <dsp:cNvPr id="0" name=""/>
        <dsp:cNvSpPr/>
      </dsp:nvSpPr>
      <dsp:spPr>
        <a:xfrm>
          <a:off x="3495515" y="0"/>
          <a:ext cx="8950265" cy="6991031"/>
        </a:xfrm>
        <a:prstGeom prst="rect">
          <a:avLst/>
        </a:prstGeom>
        <a:solidFill>
          <a:schemeClr val="lt1">
            <a:alpha val="90000"/>
            <a:hueOff val="0"/>
            <a:satOff val="0"/>
            <a:lumOff val="0"/>
            <a:alphaOff val="0"/>
          </a:schemeClr>
        </a:solidFill>
        <a:ln w="25400" cap="flat" cmpd="sng" algn="ctr">
          <a:solidFill>
            <a:schemeClr val="accent5">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b="1" kern="1200" dirty="0">
              <a:solidFill>
                <a:srgbClr val="015C60"/>
              </a:solidFill>
              <a:latin typeface="Open Sans" panose="020B0606030504020204" pitchFamily="34" charset="0"/>
              <a:ea typeface="Open Sans" panose="020B0606030504020204" pitchFamily="34" charset="0"/>
              <a:cs typeface="Open Sans" panose="020B0606030504020204" pitchFamily="34" charset="0"/>
            </a:rPr>
            <a:t>VIDEOS</a:t>
          </a:r>
        </a:p>
      </dsp:txBody>
      <dsp:txXfrm>
        <a:off x="3495515" y="0"/>
        <a:ext cx="8950265" cy="1118565"/>
      </dsp:txXfrm>
    </dsp:sp>
    <dsp:sp modelId="{9874D7D5-5433-49B7-8CD9-B8BE4D0C2241}">
      <dsp:nvSpPr>
        <dsp:cNvPr id="0" name=""/>
        <dsp:cNvSpPr/>
      </dsp:nvSpPr>
      <dsp:spPr>
        <a:xfrm>
          <a:off x="734058" y="1118565"/>
          <a:ext cx="5522915" cy="5522915"/>
        </a:xfrm>
        <a:prstGeom prst="pie">
          <a:avLst>
            <a:gd name="adj1" fmla="val 5400000"/>
            <a:gd name="adj2" fmla="val 16200000"/>
          </a:avLst>
        </a:prstGeom>
        <a:solidFill>
          <a:schemeClr val="accent5">
            <a:shade val="50000"/>
            <a:hueOff val="101189"/>
            <a:satOff val="-2238"/>
            <a:lumOff val="167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B96ECE-DDFE-4DD5-8EE9-32940FC02A74}">
      <dsp:nvSpPr>
        <dsp:cNvPr id="0" name=""/>
        <dsp:cNvSpPr/>
      </dsp:nvSpPr>
      <dsp:spPr>
        <a:xfrm>
          <a:off x="3495515" y="1118565"/>
          <a:ext cx="8950265" cy="5522915"/>
        </a:xfrm>
        <a:prstGeom prst="rect">
          <a:avLst/>
        </a:prstGeom>
        <a:solidFill>
          <a:schemeClr val="lt1">
            <a:alpha val="90000"/>
            <a:hueOff val="0"/>
            <a:satOff val="0"/>
            <a:lumOff val="0"/>
            <a:alphaOff val="0"/>
          </a:schemeClr>
        </a:solidFill>
        <a:ln w="25400" cap="flat" cmpd="sng" algn="ctr">
          <a:solidFill>
            <a:schemeClr val="accent5">
              <a:shade val="50000"/>
              <a:hueOff val="101189"/>
              <a:satOff val="-2238"/>
              <a:lumOff val="167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b="1" kern="1200">
              <a:solidFill>
                <a:srgbClr val="015C60"/>
              </a:solidFill>
              <a:latin typeface="Open Sans" panose="020B0606030504020204" pitchFamily="34" charset="0"/>
              <a:ea typeface="Open Sans" panose="020B0606030504020204" pitchFamily="34" charset="0"/>
              <a:cs typeface="Open Sans" panose="020B0606030504020204" pitchFamily="34" charset="0"/>
            </a:rPr>
            <a:t>FACTSHEET</a:t>
          </a:r>
          <a:endParaRPr lang="en-GB" sz="3900" b="1" kern="1200" dirty="0">
            <a:solidFill>
              <a:srgbClr val="015C60"/>
            </a:solidFill>
            <a:latin typeface="Open Sans" panose="020B0606030504020204" pitchFamily="34" charset="0"/>
            <a:ea typeface="Open Sans" panose="020B0606030504020204" pitchFamily="34" charset="0"/>
            <a:cs typeface="Open Sans" panose="020B0606030504020204" pitchFamily="34" charset="0"/>
          </a:endParaRPr>
        </a:p>
      </dsp:txBody>
      <dsp:txXfrm>
        <a:off x="3495515" y="1118565"/>
        <a:ext cx="8950265" cy="1118565"/>
      </dsp:txXfrm>
    </dsp:sp>
    <dsp:sp modelId="{5F5C2655-ED0D-4293-8A02-625D6F63C9FC}">
      <dsp:nvSpPr>
        <dsp:cNvPr id="0" name=""/>
        <dsp:cNvSpPr/>
      </dsp:nvSpPr>
      <dsp:spPr>
        <a:xfrm>
          <a:off x="1468116" y="2237130"/>
          <a:ext cx="4054798" cy="4054798"/>
        </a:xfrm>
        <a:prstGeom prst="pie">
          <a:avLst>
            <a:gd name="adj1" fmla="val 5400000"/>
            <a:gd name="adj2" fmla="val 16200000"/>
          </a:avLst>
        </a:prstGeom>
        <a:solidFill>
          <a:schemeClr val="accent5">
            <a:shade val="50000"/>
            <a:hueOff val="202378"/>
            <a:satOff val="-4476"/>
            <a:lumOff val="335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E922BB-62AC-4888-8638-0E84793C4F2B}">
      <dsp:nvSpPr>
        <dsp:cNvPr id="0" name=""/>
        <dsp:cNvSpPr/>
      </dsp:nvSpPr>
      <dsp:spPr>
        <a:xfrm>
          <a:off x="3495515" y="2237130"/>
          <a:ext cx="8950265" cy="4054798"/>
        </a:xfrm>
        <a:prstGeom prst="rect">
          <a:avLst/>
        </a:prstGeom>
        <a:solidFill>
          <a:schemeClr val="lt1">
            <a:alpha val="90000"/>
            <a:hueOff val="0"/>
            <a:satOff val="0"/>
            <a:lumOff val="0"/>
            <a:alphaOff val="0"/>
          </a:schemeClr>
        </a:solidFill>
        <a:ln w="25400" cap="flat" cmpd="sng" algn="ctr">
          <a:solidFill>
            <a:schemeClr val="accent5">
              <a:shade val="50000"/>
              <a:hueOff val="202378"/>
              <a:satOff val="-4476"/>
              <a:lumOff val="335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b="1" kern="1200">
              <a:solidFill>
                <a:srgbClr val="015C60"/>
              </a:solidFill>
              <a:latin typeface="Open Sans" panose="020B0606030504020204" pitchFamily="34" charset="0"/>
              <a:ea typeface="Open Sans" panose="020B0606030504020204" pitchFamily="34" charset="0"/>
              <a:cs typeface="Open Sans" panose="020B0606030504020204" pitchFamily="34" charset="0"/>
            </a:rPr>
            <a:t>COLLECTION OF GOOD PRACTICES</a:t>
          </a:r>
          <a:endParaRPr lang="en-GB" sz="3900" b="1" kern="1200" dirty="0">
            <a:solidFill>
              <a:srgbClr val="015C60"/>
            </a:solidFill>
            <a:latin typeface="Open Sans" panose="020B0606030504020204" pitchFamily="34" charset="0"/>
            <a:ea typeface="Open Sans" panose="020B0606030504020204" pitchFamily="34" charset="0"/>
            <a:cs typeface="Open Sans" panose="020B0606030504020204" pitchFamily="34" charset="0"/>
          </a:endParaRPr>
        </a:p>
      </dsp:txBody>
      <dsp:txXfrm>
        <a:off x="3495515" y="2237130"/>
        <a:ext cx="8950265" cy="1118565"/>
      </dsp:txXfrm>
    </dsp:sp>
    <dsp:sp modelId="{17468412-FB4B-49B4-8062-2568D382910D}">
      <dsp:nvSpPr>
        <dsp:cNvPr id="0" name=""/>
        <dsp:cNvSpPr/>
      </dsp:nvSpPr>
      <dsp:spPr>
        <a:xfrm>
          <a:off x="2202175" y="3355695"/>
          <a:ext cx="2586681" cy="2586681"/>
        </a:xfrm>
        <a:prstGeom prst="pie">
          <a:avLst>
            <a:gd name="adj1" fmla="val 5400000"/>
            <a:gd name="adj2" fmla="val 16200000"/>
          </a:avLst>
        </a:prstGeom>
        <a:solidFill>
          <a:schemeClr val="accent5">
            <a:shade val="50000"/>
            <a:hueOff val="202378"/>
            <a:satOff val="-4476"/>
            <a:lumOff val="335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9471FE-5DDE-4208-AAE6-D00303F8F7B5}">
      <dsp:nvSpPr>
        <dsp:cNvPr id="0" name=""/>
        <dsp:cNvSpPr/>
      </dsp:nvSpPr>
      <dsp:spPr>
        <a:xfrm>
          <a:off x="3495515" y="3355695"/>
          <a:ext cx="8950265" cy="2586681"/>
        </a:xfrm>
        <a:prstGeom prst="rect">
          <a:avLst/>
        </a:prstGeom>
        <a:solidFill>
          <a:schemeClr val="lt1">
            <a:alpha val="90000"/>
            <a:hueOff val="0"/>
            <a:satOff val="0"/>
            <a:lumOff val="0"/>
            <a:alphaOff val="0"/>
          </a:schemeClr>
        </a:solidFill>
        <a:ln w="25400" cap="flat" cmpd="sng" algn="ctr">
          <a:solidFill>
            <a:schemeClr val="accent5">
              <a:shade val="50000"/>
              <a:hueOff val="202378"/>
              <a:satOff val="-4476"/>
              <a:lumOff val="335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b="1" kern="1200">
              <a:solidFill>
                <a:srgbClr val="015C60"/>
              </a:solidFill>
              <a:latin typeface="Open Sans" panose="020B0606030504020204" pitchFamily="34" charset="0"/>
              <a:ea typeface="Open Sans" panose="020B0606030504020204" pitchFamily="34" charset="0"/>
              <a:cs typeface="Open Sans" panose="020B0606030504020204" pitchFamily="34" charset="0"/>
            </a:rPr>
            <a:t>DATABASE</a:t>
          </a:r>
          <a:endParaRPr lang="en-GB" sz="3900" b="1" kern="1200" dirty="0">
            <a:solidFill>
              <a:srgbClr val="015C60"/>
            </a:solidFill>
            <a:latin typeface="Open Sans" panose="020B0606030504020204" pitchFamily="34" charset="0"/>
            <a:ea typeface="Open Sans" panose="020B0606030504020204" pitchFamily="34" charset="0"/>
            <a:cs typeface="Open Sans" panose="020B0606030504020204" pitchFamily="34" charset="0"/>
          </a:endParaRPr>
        </a:p>
      </dsp:txBody>
      <dsp:txXfrm>
        <a:off x="3495515" y="3355695"/>
        <a:ext cx="8950265" cy="1118565"/>
      </dsp:txXfrm>
    </dsp:sp>
    <dsp:sp modelId="{0C71FC62-4F41-45FB-9701-BD4B1A22470F}">
      <dsp:nvSpPr>
        <dsp:cNvPr id="0" name=""/>
        <dsp:cNvSpPr/>
      </dsp:nvSpPr>
      <dsp:spPr>
        <a:xfrm>
          <a:off x="2936233" y="4474260"/>
          <a:ext cx="1118565" cy="1118565"/>
        </a:xfrm>
        <a:prstGeom prst="pie">
          <a:avLst>
            <a:gd name="adj1" fmla="val 5400000"/>
            <a:gd name="adj2" fmla="val 16200000"/>
          </a:avLst>
        </a:prstGeom>
        <a:solidFill>
          <a:schemeClr val="accent5">
            <a:shade val="50000"/>
            <a:hueOff val="101189"/>
            <a:satOff val="-2238"/>
            <a:lumOff val="167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F4272C-78E0-421E-A25B-687CDD3FFF7A}">
      <dsp:nvSpPr>
        <dsp:cNvPr id="0" name=""/>
        <dsp:cNvSpPr/>
      </dsp:nvSpPr>
      <dsp:spPr>
        <a:xfrm>
          <a:off x="3495515" y="4474260"/>
          <a:ext cx="8950265" cy="1118565"/>
        </a:xfrm>
        <a:prstGeom prst="rect">
          <a:avLst/>
        </a:prstGeom>
        <a:solidFill>
          <a:schemeClr val="lt1">
            <a:alpha val="90000"/>
            <a:hueOff val="0"/>
            <a:satOff val="0"/>
            <a:lumOff val="0"/>
            <a:alphaOff val="0"/>
          </a:schemeClr>
        </a:solidFill>
        <a:ln w="25400" cap="flat" cmpd="sng" algn="ctr">
          <a:solidFill>
            <a:schemeClr val="accent5">
              <a:shade val="50000"/>
              <a:hueOff val="101189"/>
              <a:satOff val="-2238"/>
              <a:lumOff val="167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b="1" kern="1200" dirty="0">
              <a:solidFill>
                <a:srgbClr val="015C60"/>
              </a:solidFill>
              <a:latin typeface="Open Sans" panose="020B0606030504020204" pitchFamily="34" charset="0"/>
              <a:ea typeface="Open Sans" panose="020B0606030504020204" pitchFamily="34" charset="0"/>
              <a:cs typeface="Open Sans" panose="020B0606030504020204" pitchFamily="34" charset="0"/>
            </a:rPr>
            <a:t>ILLUSTRATED BOOK </a:t>
          </a:r>
        </a:p>
      </dsp:txBody>
      <dsp:txXfrm>
        <a:off x="3495515" y="4474260"/>
        <a:ext cx="8950265" cy="111856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16A8F-C5B7-474C-82A3-21BFAB2EE59E}">
      <dsp:nvSpPr>
        <dsp:cNvPr id="0" name=""/>
        <dsp:cNvSpPr/>
      </dsp:nvSpPr>
      <dsp:spPr>
        <a:xfrm>
          <a:off x="0" y="5128753"/>
          <a:ext cx="12833613" cy="112204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GB" sz="4000" b="1" kern="1200" dirty="0">
              <a:effectLst/>
              <a:latin typeface="Open Sans" panose="020B0606030504020204" pitchFamily="34" charset="0"/>
              <a:ea typeface="Open Sans" panose="020B0606030504020204" pitchFamily="34" charset="0"/>
              <a:cs typeface="Open Sans" panose="020B0606030504020204" pitchFamily="34" charset="0"/>
            </a:rPr>
            <a:t>DISCUSSION, REVISION and APPROVAL</a:t>
          </a:r>
          <a:endParaRPr lang="en-BE" sz="4000" b="1" kern="1200" dirty="0">
            <a:latin typeface="Open Sans" panose="020B0606030504020204" pitchFamily="34" charset="0"/>
            <a:ea typeface="Open Sans" panose="020B0606030504020204" pitchFamily="34" charset="0"/>
            <a:cs typeface="Open Sans" panose="020B0606030504020204" pitchFamily="34" charset="0"/>
          </a:endParaRPr>
        </a:p>
      </dsp:txBody>
      <dsp:txXfrm>
        <a:off x="0" y="5128753"/>
        <a:ext cx="12833613" cy="1122045"/>
      </dsp:txXfrm>
    </dsp:sp>
    <dsp:sp modelId="{E407EBFC-68F2-4F26-84B4-445A4560D41E}">
      <dsp:nvSpPr>
        <dsp:cNvPr id="0" name=""/>
        <dsp:cNvSpPr/>
      </dsp:nvSpPr>
      <dsp:spPr>
        <a:xfrm rot="10800000">
          <a:off x="0" y="3419877"/>
          <a:ext cx="12833613" cy="1725706"/>
        </a:xfrm>
        <a:prstGeom prst="upArrowCallou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GB" sz="3600" b="1" kern="1200" dirty="0">
              <a:effectLst/>
              <a:latin typeface="Open Sans" panose="020B0606030504020204" pitchFamily="34" charset="0"/>
              <a:ea typeface="Open Sans" panose="020B0606030504020204" pitchFamily="34" charset="0"/>
              <a:cs typeface="Open Sans" panose="020B0606030504020204" pitchFamily="34" charset="0"/>
            </a:rPr>
            <a:t>DRAFTING ACTION PLAN</a:t>
          </a:r>
          <a:endParaRPr lang="en-BE" sz="3600" b="1" kern="1200" dirty="0">
            <a:latin typeface="Open Sans" panose="020B0606030504020204" pitchFamily="34" charset="0"/>
            <a:ea typeface="Open Sans" panose="020B0606030504020204" pitchFamily="34" charset="0"/>
            <a:cs typeface="Open Sans" panose="020B0606030504020204" pitchFamily="34" charset="0"/>
          </a:endParaRPr>
        </a:p>
      </dsp:txBody>
      <dsp:txXfrm rot="10800000">
        <a:off x="0" y="3419877"/>
        <a:ext cx="12833613" cy="1121312"/>
      </dsp:txXfrm>
    </dsp:sp>
    <dsp:sp modelId="{60500C2B-92E0-4782-A52A-802A4B94CF6C}">
      <dsp:nvSpPr>
        <dsp:cNvPr id="0" name=""/>
        <dsp:cNvSpPr/>
      </dsp:nvSpPr>
      <dsp:spPr>
        <a:xfrm rot="10800000">
          <a:off x="0" y="1711001"/>
          <a:ext cx="12833613" cy="1725706"/>
        </a:xfrm>
        <a:prstGeom prst="upArrowCallou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GB" sz="3600" b="1" kern="1200" dirty="0">
              <a:latin typeface="Open Sans" panose="020B0606030504020204" pitchFamily="34" charset="0"/>
              <a:ea typeface="Open Sans" panose="020B0606030504020204" pitchFamily="34" charset="0"/>
              <a:cs typeface="Open Sans" panose="020B0606030504020204" pitchFamily="34" charset="0"/>
            </a:rPr>
            <a:t>COUNTRY REPORT + PILOT EXPERIENCE</a:t>
          </a:r>
          <a:endParaRPr lang="en-BE" sz="3600" b="1" kern="1200" dirty="0">
            <a:latin typeface="Open Sans" panose="020B0606030504020204" pitchFamily="34" charset="0"/>
            <a:ea typeface="Open Sans" panose="020B0606030504020204" pitchFamily="34" charset="0"/>
            <a:cs typeface="Open Sans" panose="020B0606030504020204" pitchFamily="34" charset="0"/>
          </a:endParaRPr>
        </a:p>
      </dsp:txBody>
      <dsp:txXfrm rot="10800000">
        <a:off x="0" y="1711001"/>
        <a:ext cx="12833613" cy="1121312"/>
      </dsp:txXfrm>
    </dsp:sp>
    <dsp:sp modelId="{5308C472-0BAE-4877-851F-735F0B22A2C9}">
      <dsp:nvSpPr>
        <dsp:cNvPr id="0" name=""/>
        <dsp:cNvSpPr/>
      </dsp:nvSpPr>
      <dsp:spPr>
        <a:xfrm rot="10800000">
          <a:off x="0" y="2125"/>
          <a:ext cx="12833613" cy="1725706"/>
        </a:xfrm>
        <a:prstGeom prst="upArrowCallou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GB" sz="3600" b="1" kern="1200" dirty="0">
              <a:effectLst/>
              <a:latin typeface="Open Sans" panose="020B0606030504020204" pitchFamily="34" charset="0"/>
              <a:ea typeface="Open Sans" panose="020B0606030504020204" pitchFamily="34" charset="0"/>
              <a:cs typeface="Open Sans" panose="020B0606030504020204" pitchFamily="34" charset="0"/>
            </a:rPr>
            <a:t>KEY STAKEHOLDERS INVOLVEMENT</a:t>
          </a:r>
          <a:endParaRPr lang="en-BE" sz="3600" b="1" kern="1200" dirty="0">
            <a:latin typeface="Open Sans" panose="020B0606030504020204" pitchFamily="34" charset="0"/>
            <a:ea typeface="Open Sans" panose="020B0606030504020204" pitchFamily="34" charset="0"/>
            <a:cs typeface="Open Sans" panose="020B0606030504020204" pitchFamily="34" charset="0"/>
          </a:endParaRPr>
        </a:p>
      </dsp:txBody>
      <dsp:txXfrm rot="10800000">
        <a:off x="0" y="2125"/>
        <a:ext cx="12833613" cy="112131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20D80-7C3A-4A36-8BE1-360DA361699F}">
      <dsp:nvSpPr>
        <dsp:cNvPr id="0" name=""/>
        <dsp:cNvSpPr/>
      </dsp:nvSpPr>
      <dsp:spPr>
        <a:xfrm>
          <a:off x="76183" y="1219201"/>
          <a:ext cx="6130788" cy="844757"/>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Microsoft New Tai Lue" panose="020B0502040204020203" pitchFamily="34" charset="0"/>
              <a:cs typeface="Microsoft New Tai Lue" panose="020B0502040204020203" pitchFamily="34" charset="0"/>
            </a:rPr>
            <a:t>    Opening	</a:t>
          </a:r>
          <a:endParaRPr lang="en-GB" sz="3200" kern="1200" dirty="0">
            <a:latin typeface="Microsoft New Tai Lue" panose="020B0502040204020203" pitchFamily="34" charset="0"/>
            <a:cs typeface="Microsoft New Tai Lue" panose="020B0502040204020203" pitchFamily="34" charset="0"/>
          </a:endParaRPr>
        </a:p>
      </dsp:txBody>
      <dsp:txXfrm>
        <a:off x="100925" y="1243943"/>
        <a:ext cx="6081304" cy="795273"/>
      </dsp:txXfrm>
    </dsp:sp>
    <dsp:sp modelId="{92CDB160-670A-4CAD-ADEC-229BDBEE0262}">
      <dsp:nvSpPr>
        <dsp:cNvPr id="0" name=""/>
        <dsp:cNvSpPr/>
      </dsp:nvSpPr>
      <dsp:spPr>
        <a:xfrm>
          <a:off x="1571" y="2205684"/>
          <a:ext cx="844757" cy="844757"/>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BFF470-B49D-487C-A0F1-A993BF7B0C91}">
      <dsp:nvSpPr>
        <dsp:cNvPr id="0" name=""/>
        <dsp:cNvSpPr/>
      </dsp:nvSpPr>
      <dsp:spPr>
        <a:xfrm>
          <a:off x="990623" y="2168422"/>
          <a:ext cx="5235345" cy="844757"/>
        </a:xfrm>
        <a:prstGeom prst="roundRect">
          <a:avLst>
            <a:gd name="adj" fmla="val 16670"/>
          </a:avLst>
        </a:prstGeom>
        <a:solidFill>
          <a:schemeClr val="bg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GB" sz="2600" kern="1200" dirty="0">
              <a:solidFill>
                <a:schemeClr val="tx1"/>
              </a:solidFill>
              <a:latin typeface="Microsoft New Tai Lue" panose="020B0502040204020203" pitchFamily="34" charset="0"/>
              <a:cs typeface="Microsoft New Tai Lue" panose="020B0502040204020203" pitchFamily="34" charset="0"/>
            </a:rPr>
            <a:t>Introduction</a:t>
          </a:r>
        </a:p>
      </dsp:txBody>
      <dsp:txXfrm>
        <a:off x="1031868" y="2209667"/>
        <a:ext cx="5152855" cy="762267"/>
      </dsp:txXfrm>
    </dsp:sp>
    <dsp:sp modelId="{46376519-7408-4431-9C1A-C1AE3121DE57}">
      <dsp:nvSpPr>
        <dsp:cNvPr id="0" name=""/>
        <dsp:cNvSpPr/>
      </dsp:nvSpPr>
      <dsp:spPr>
        <a:xfrm>
          <a:off x="1571" y="3151813"/>
          <a:ext cx="844757" cy="844757"/>
        </a:xfrm>
        <a:prstGeom prst="roundRect">
          <a:avLst>
            <a:gd name="adj" fmla="val 1667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B7ED44-9917-40B4-B089-821498E5A7F3}">
      <dsp:nvSpPr>
        <dsp:cNvPr id="0" name=""/>
        <dsp:cNvSpPr/>
      </dsp:nvSpPr>
      <dsp:spPr>
        <a:xfrm>
          <a:off x="990623" y="3124198"/>
          <a:ext cx="5235345" cy="844757"/>
        </a:xfrm>
        <a:prstGeom prst="roundRect">
          <a:avLst>
            <a:gd name="adj" fmla="val 16670"/>
          </a:avLst>
        </a:prstGeom>
        <a:solidFill>
          <a:srgbClr val="F89D5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latin typeface="Microsoft New Tai Lue" panose="020B0502040204020203" pitchFamily="34" charset="0"/>
              <a:cs typeface="Microsoft New Tai Lue" panose="020B0502040204020203" pitchFamily="34" charset="0"/>
            </a:rPr>
            <a:t>Family-centred ECI: definition and values</a:t>
          </a:r>
          <a:r>
            <a:rPr lang="en-US" sz="2600" kern="1200" dirty="0">
              <a:solidFill>
                <a:schemeClr val="tx1"/>
              </a:solidFill>
            </a:rPr>
            <a:t>	</a:t>
          </a:r>
          <a:endParaRPr lang="en-GB" sz="2600" kern="1200" dirty="0">
            <a:solidFill>
              <a:schemeClr val="tx1"/>
            </a:solidFill>
          </a:endParaRPr>
        </a:p>
      </dsp:txBody>
      <dsp:txXfrm>
        <a:off x="1031868" y="3165443"/>
        <a:ext cx="5152855" cy="762267"/>
      </dsp:txXfrm>
    </dsp:sp>
    <dsp:sp modelId="{1D2567EC-2B8E-4381-BE69-D6693CC83934}">
      <dsp:nvSpPr>
        <dsp:cNvPr id="0" name=""/>
        <dsp:cNvSpPr/>
      </dsp:nvSpPr>
      <dsp:spPr>
        <a:xfrm>
          <a:off x="1571" y="4097942"/>
          <a:ext cx="844757" cy="844757"/>
        </a:xfrm>
        <a:prstGeom prst="roundRect">
          <a:avLst>
            <a:gd name="adj" fmla="val 1667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8B764A-9E49-4AD0-AFAE-B54191DAB24F}">
      <dsp:nvSpPr>
        <dsp:cNvPr id="0" name=""/>
        <dsp:cNvSpPr/>
      </dsp:nvSpPr>
      <dsp:spPr>
        <a:xfrm>
          <a:off x="990623" y="4114803"/>
          <a:ext cx="5235345" cy="844757"/>
        </a:xfrm>
        <a:prstGeom prst="roundRect">
          <a:avLst>
            <a:gd name="adj" fmla="val 16670"/>
          </a:avLst>
        </a:prstGeom>
        <a:solidFill>
          <a:schemeClr val="bg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latin typeface="Microsoft New Tai Lue" panose="020B0502040204020203" pitchFamily="34" charset="0"/>
              <a:cs typeface="Microsoft New Tai Lue" panose="020B0502040204020203" pitchFamily="34" charset="0"/>
            </a:rPr>
            <a:t>Glossary of key  terms</a:t>
          </a:r>
          <a:endParaRPr lang="en-GB" sz="2600" kern="1200" dirty="0">
            <a:solidFill>
              <a:schemeClr val="tx1"/>
            </a:solidFill>
            <a:latin typeface="Microsoft New Tai Lue" panose="020B0502040204020203" pitchFamily="34" charset="0"/>
            <a:cs typeface="Microsoft New Tai Lue" panose="020B0502040204020203" pitchFamily="34" charset="0"/>
          </a:endParaRPr>
        </a:p>
      </dsp:txBody>
      <dsp:txXfrm>
        <a:off x="1031868" y="4156048"/>
        <a:ext cx="5152855" cy="762267"/>
      </dsp:txXfrm>
    </dsp:sp>
    <dsp:sp modelId="{20A2BBAD-FADB-42EA-B542-162EF1D3D62F}">
      <dsp:nvSpPr>
        <dsp:cNvPr id="0" name=""/>
        <dsp:cNvSpPr/>
      </dsp:nvSpPr>
      <dsp:spPr>
        <a:xfrm>
          <a:off x="6745439" y="1208870"/>
          <a:ext cx="6130788" cy="844757"/>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Microsoft New Tai Lue" panose="020B0502040204020203" pitchFamily="34" charset="0"/>
              <a:cs typeface="Microsoft New Tai Lue" panose="020B0502040204020203" pitchFamily="34" charset="0"/>
            </a:rPr>
            <a:t>4 Chapters</a:t>
          </a:r>
          <a:endParaRPr lang="en-GB" sz="3200" kern="1200" dirty="0">
            <a:latin typeface="Microsoft New Tai Lue" panose="020B0502040204020203" pitchFamily="34" charset="0"/>
            <a:cs typeface="Microsoft New Tai Lue" panose="020B0502040204020203" pitchFamily="34" charset="0"/>
          </a:endParaRPr>
        </a:p>
      </dsp:txBody>
      <dsp:txXfrm>
        <a:off x="6770181" y="1233612"/>
        <a:ext cx="6081304" cy="795273"/>
      </dsp:txXfrm>
    </dsp:sp>
    <dsp:sp modelId="{8907ED0A-17C8-4AE7-A5D5-33E583881CC6}">
      <dsp:nvSpPr>
        <dsp:cNvPr id="0" name=""/>
        <dsp:cNvSpPr/>
      </dsp:nvSpPr>
      <dsp:spPr>
        <a:xfrm>
          <a:off x="6745439" y="2205684"/>
          <a:ext cx="844757" cy="844757"/>
        </a:xfrm>
        <a:prstGeom prst="roundRect">
          <a:avLst>
            <a:gd name="adj" fmla="val 16670"/>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F178A0-1958-4079-AB92-AAD5BDF69A6C}">
      <dsp:nvSpPr>
        <dsp:cNvPr id="0" name=""/>
        <dsp:cNvSpPr/>
      </dsp:nvSpPr>
      <dsp:spPr>
        <a:xfrm>
          <a:off x="7640882" y="2205684"/>
          <a:ext cx="5235345" cy="844757"/>
        </a:xfrm>
        <a:prstGeom prst="roundRect">
          <a:avLst>
            <a:gd name="adj" fmla="val 16670"/>
          </a:avLst>
        </a:prstGeom>
        <a:solidFill>
          <a:schemeClr val="bg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l" defTabSz="977900">
            <a:lnSpc>
              <a:spcPct val="90000"/>
            </a:lnSpc>
            <a:spcBef>
              <a:spcPct val="0"/>
            </a:spcBef>
            <a:spcAft>
              <a:spcPct val="35000"/>
            </a:spcAft>
            <a:buFont typeface="+mj-lt"/>
            <a:buNone/>
          </a:pPr>
          <a:endParaRPr lang="en-US" sz="2200" kern="1200" dirty="0">
            <a:latin typeface="Microsoft New Tai Lue" panose="020B0502040204020203" pitchFamily="34" charset="0"/>
            <a:cs typeface="Microsoft New Tai Lue" panose="020B0502040204020203" pitchFamily="34" charset="0"/>
          </a:endParaRPr>
        </a:p>
        <a:p>
          <a:pPr marL="0" lvl="0" indent="0" algn="l" defTabSz="977900">
            <a:lnSpc>
              <a:spcPct val="90000"/>
            </a:lnSpc>
            <a:spcBef>
              <a:spcPct val="0"/>
            </a:spcBef>
            <a:spcAft>
              <a:spcPct val="35000"/>
            </a:spcAft>
            <a:buFont typeface="+mj-lt"/>
            <a:buNone/>
          </a:pPr>
          <a:r>
            <a:rPr lang="en-US" sz="2400" kern="1200" dirty="0">
              <a:solidFill>
                <a:schemeClr val="tx1"/>
              </a:solidFill>
              <a:latin typeface="Microsoft New Tai Lue" panose="020B0502040204020203" pitchFamily="34" charset="0"/>
              <a:cs typeface="Microsoft New Tai Lue" panose="020B0502040204020203" pitchFamily="34" charset="0"/>
            </a:rPr>
            <a:t>Inter-sectoral cooperation towards a holistic family-centred ECI system</a:t>
          </a:r>
          <a:r>
            <a:rPr lang="en-US" sz="2200" kern="1200" dirty="0">
              <a:latin typeface="Microsoft New Tai Lue" panose="020B0502040204020203" pitchFamily="34" charset="0"/>
              <a:cs typeface="Microsoft New Tai Lue" panose="020B0502040204020203" pitchFamily="34" charset="0"/>
            </a:rPr>
            <a:t>	</a:t>
          </a:r>
          <a:endParaRPr lang="en-GB" sz="2200" kern="1200" dirty="0">
            <a:latin typeface="Microsoft New Tai Lue" panose="020B0502040204020203" pitchFamily="34" charset="0"/>
            <a:cs typeface="Microsoft New Tai Lue" panose="020B0502040204020203" pitchFamily="34" charset="0"/>
          </a:endParaRPr>
        </a:p>
      </dsp:txBody>
      <dsp:txXfrm>
        <a:off x="7682127" y="2246929"/>
        <a:ext cx="5152855" cy="762267"/>
      </dsp:txXfrm>
    </dsp:sp>
    <dsp:sp modelId="{77D89989-DE87-4B19-B12A-D2F73626BB96}">
      <dsp:nvSpPr>
        <dsp:cNvPr id="0" name=""/>
        <dsp:cNvSpPr/>
      </dsp:nvSpPr>
      <dsp:spPr>
        <a:xfrm>
          <a:off x="6745439" y="3151813"/>
          <a:ext cx="844757" cy="844757"/>
        </a:xfrm>
        <a:prstGeom prst="roundRect">
          <a:avLst>
            <a:gd name="adj" fmla="val 16670"/>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C1041C-A380-4D43-8922-7AAB4EB1D28E}">
      <dsp:nvSpPr>
        <dsp:cNvPr id="0" name=""/>
        <dsp:cNvSpPr/>
      </dsp:nvSpPr>
      <dsp:spPr>
        <a:xfrm>
          <a:off x="7619993" y="3124198"/>
          <a:ext cx="5235345" cy="844757"/>
        </a:xfrm>
        <a:prstGeom prst="roundRect">
          <a:avLst>
            <a:gd name="adj" fmla="val 16670"/>
          </a:avLst>
        </a:prstGeom>
        <a:solidFill>
          <a:srgbClr val="F89D5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Font typeface="+mj-lt"/>
            <a:buNone/>
          </a:pPr>
          <a:r>
            <a:rPr lang="en-US" sz="2500" kern="1200" dirty="0">
              <a:solidFill>
                <a:schemeClr val="tx1"/>
              </a:solidFill>
              <a:latin typeface="Microsoft New Tai Lue" panose="020B0502040204020203" pitchFamily="34" charset="0"/>
              <a:cs typeface="Microsoft New Tai Lue" panose="020B0502040204020203" pitchFamily="34" charset="0"/>
            </a:rPr>
            <a:t>Funding and sustainability</a:t>
          </a:r>
          <a:endParaRPr lang="en-GB" sz="2500" kern="1200" dirty="0">
            <a:solidFill>
              <a:schemeClr val="tx1"/>
            </a:solidFill>
            <a:latin typeface="Microsoft New Tai Lue" panose="020B0502040204020203" pitchFamily="34" charset="0"/>
            <a:cs typeface="Microsoft New Tai Lue" panose="020B0502040204020203" pitchFamily="34" charset="0"/>
          </a:endParaRPr>
        </a:p>
      </dsp:txBody>
      <dsp:txXfrm>
        <a:off x="7661238" y="3165443"/>
        <a:ext cx="5152855" cy="762267"/>
      </dsp:txXfrm>
    </dsp:sp>
    <dsp:sp modelId="{4086D9E1-A194-403C-A321-1DD8F9E4CB4C}">
      <dsp:nvSpPr>
        <dsp:cNvPr id="0" name=""/>
        <dsp:cNvSpPr/>
      </dsp:nvSpPr>
      <dsp:spPr>
        <a:xfrm>
          <a:off x="6745439" y="4097942"/>
          <a:ext cx="844757" cy="844757"/>
        </a:xfrm>
        <a:prstGeom prst="roundRect">
          <a:avLst>
            <a:gd name="adj" fmla="val 16670"/>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9B0C60-C8FF-4E61-8F2C-4261FB6D54CC}">
      <dsp:nvSpPr>
        <dsp:cNvPr id="0" name=""/>
        <dsp:cNvSpPr/>
      </dsp:nvSpPr>
      <dsp:spPr>
        <a:xfrm>
          <a:off x="7640882" y="4097942"/>
          <a:ext cx="5235345" cy="844757"/>
        </a:xfrm>
        <a:prstGeom prst="roundRect">
          <a:avLst>
            <a:gd name="adj" fmla="val 16670"/>
          </a:avLst>
        </a:prstGeom>
        <a:solidFill>
          <a:schemeClr val="bg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Font typeface="+mj-lt"/>
            <a:buNone/>
          </a:pPr>
          <a:r>
            <a:rPr lang="en-US" sz="2500" kern="1200" dirty="0">
              <a:solidFill>
                <a:schemeClr val="tx1"/>
              </a:solidFill>
              <a:latin typeface="Microsoft New Tai Lue" panose="020B0502040204020203" pitchFamily="34" charset="0"/>
              <a:cs typeface="Microsoft New Tai Lue" panose="020B0502040204020203" pitchFamily="34" charset="0"/>
            </a:rPr>
            <a:t>Early detection and referral</a:t>
          </a:r>
          <a:endParaRPr lang="en-GB" sz="2500" kern="1200" dirty="0">
            <a:solidFill>
              <a:schemeClr val="tx1"/>
            </a:solidFill>
            <a:latin typeface="Microsoft New Tai Lue" panose="020B0502040204020203" pitchFamily="34" charset="0"/>
            <a:cs typeface="Microsoft New Tai Lue" panose="020B0502040204020203" pitchFamily="34" charset="0"/>
          </a:endParaRPr>
        </a:p>
      </dsp:txBody>
      <dsp:txXfrm>
        <a:off x="7682127" y="4139187"/>
        <a:ext cx="5152855" cy="762267"/>
      </dsp:txXfrm>
    </dsp:sp>
    <dsp:sp modelId="{0A2791AD-6B64-431B-A2F6-915E9A79A59A}">
      <dsp:nvSpPr>
        <dsp:cNvPr id="0" name=""/>
        <dsp:cNvSpPr/>
      </dsp:nvSpPr>
      <dsp:spPr>
        <a:xfrm>
          <a:off x="6745439" y="5044070"/>
          <a:ext cx="844757" cy="844757"/>
        </a:xfrm>
        <a:prstGeom prst="roundRect">
          <a:avLst>
            <a:gd name="adj" fmla="val 16670"/>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3B12B4-F134-4B1E-B8E0-B266D73F4AE5}">
      <dsp:nvSpPr>
        <dsp:cNvPr id="0" name=""/>
        <dsp:cNvSpPr/>
      </dsp:nvSpPr>
      <dsp:spPr>
        <a:xfrm>
          <a:off x="7640882" y="5044070"/>
          <a:ext cx="5235345" cy="844757"/>
        </a:xfrm>
        <a:prstGeom prst="roundRect">
          <a:avLst>
            <a:gd name="adj" fmla="val 16670"/>
          </a:avLst>
        </a:prstGeom>
        <a:solidFill>
          <a:srgbClr val="F89D5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Font typeface="+mj-lt"/>
            <a:buNone/>
          </a:pPr>
          <a:r>
            <a:rPr lang="en-US" sz="2500" kern="1200" dirty="0">
              <a:solidFill>
                <a:schemeClr val="tx1"/>
              </a:solidFill>
              <a:latin typeface="Microsoft New Tai Lue" panose="020B0502040204020203" pitchFamily="34" charset="0"/>
              <a:cs typeface="Microsoft New Tai Lue" panose="020B0502040204020203" pitchFamily="34" charset="0"/>
            </a:rPr>
            <a:t>Provision of family-centred ECI services</a:t>
          </a:r>
          <a:endParaRPr lang="en-GB" sz="2500" kern="1200" dirty="0">
            <a:solidFill>
              <a:schemeClr val="tx1"/>
            </a:solidFill>
            <a:latin typeface="Microsoft New Tai Lue" panose="020B0502040204020203" pitchFamily="34" charset="0"/>
            <a:cs typeface="Microsoft New Tai Lue" panose="020B0502040204020203" pitchFamily="34" charset="0"/>
          </a:endParaRPr>
        </a:p>
      </dsp:txBody>
      <dsp:txXfrm>
        <a:off x="7682127" y="5085315"/>
        <a:ext cx="5152855" cy="7622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230F7F-250E-4EC9-BD71-3A7F79F3A35D}">
      <dsp:nvSpPr>
        <dsp:cNvPr id="0" name=""/>
        <dsp:cNvSpPr/>
      </dsp:nvSpPr>
      <dsp:spPr>
        <a:xfrm rot="10800000">
          <a:off x="3924776" y="661390"/>
          <a:ext cx="10387965" cy="5233035"/>
        </a:xfrm>
        <a:prstGeom prst="homePlate">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2307623" tIns="167640" rIns="312928" bIns="167640" numCol="1" spcCol="1270" anchor="ctr" anchorCtr="0">
          <a:noAutofit/>
        </a:bodyPr>
        <a:lstStyle/>
        <a:p>
          <a:pPr marL="0" lvl="0" indent="0" algn="ctr" defTabSz="1955800">
            <a:lnSpc>
              <a:spcPct val="90000"/>
            </a:lnSpc>
            <a:spcBef>
              <a:spcPct val="0"/>
            </a:spcBef>
            <a:spcAft>
              <a:spcPct val="35000"/>
            </a:spcAft>
            <a:buNone/>
          </a:pPr>
          <a:r>
            <a:rPr lang="fr-BE" sz="4400" b="1" i="0" kern="1200" dirty="0" err="1"/>
            <a:t>Technical</a:t>
          </a:r>
          <a:r>
            <a:rPr lang="fr-BE" sz="4400" b="1" i="0" kern="1200" dirty="0"/>
            <a:t> Support for the </a:t>
          </a:r>
          <a:r>
            <a:rPr lang="fr-BE" sz="4400" b="1" i="0" kern="1200" dirty="0" err="1"/>
            <a:t>development</a:t>
          </a:r>
          <a:r>
            <a:rPr lang="fr-BE" sz="4400" b="1" i="0" kern="1200" dirty="0"/>
            <a:t> of </a:t>
          </a:r>
          <a:r>
            <a:rPr lang="fr-BE" sz="4400" b="1" i="0" kern="1200" dirty="0" err="1"/>
            <a:t>family-centred</a:t>
          </a:r>
          <a:r>
            <a:rPr lang="fr-BE" sz="4400" b="1" i="0" kern="1200" dirty="0"/>
            <a:t> ECI in Greece</a:t>
          </a:r>
        </a:p>
        <a:p>
          <a:pPr marL="0" lvl="0" indent="0" algn="ctr" defTabSz="1955800">
            <a:lnSpc>
              <a:spcPct val="90000"/>
            </a:lnSpc>
            <a:spcBef>
              <a:spcPct val="0"/>
            </a:spcBef>
            <a:spcAft>
              <a:spcPct val="35000"/>
            </a:spcAft>
            <a:buNone/>
          </a:pPr>
          <a:r>
            <a:rPr lang="fr-BE" sz="4000" b="1" i="0" kern="1200" dirty="0"/>
            <a:t>2021 - 2023</a:t>
          </a:r>
          <a:endParaRPr lang="en-US" sz="4000" b="1" i="0" kern="1200" dirty="0"/>
        </a:p>
      </dsp:txBody>
      <dsp:txXfrm rot="10800000">
        <a:off x="5233035" y="661390"/>
        <a:ext cx="9079706" cy="5233035"/>
      </dsp:txXfrm>
    </dsp:sp>
    <dsp:sp modelId="{82B2D265-3729-447F-9CAD-D6666EF45560}">
      <dsp:nvSpPr>
        <dsp:cNvPr id="0" name=""/>
        <dsp:cNvSpPr/>
      </dsp:nvSpPr>
      <dsp:spPr>
        <a:xfrm>
          <a:off x="1308258" y="661390"/>
          <a:ext cx="5233035" cy="523303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624978-1F4B-4929-865D-81A6008D77E2}">
      <dsp:nvSpPr>
        <dsp:cNvPr id="0" name=""/>
        <dsp:cNvSpPr/>
      </dsp:nvSpPr>
      <dsp:spPr>
        <a:xfrm rot="10800000">
          <a:off x="2680936" y="3193"/>
          <a:ext cx="9653822" cy="997336"/>
        </a:xfrm>
        <a:prstGeom prst="homePlat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9798" tIns="76200" rIns="14224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Achieving the ambitious vision, where children with disabilities have the support, resources and opportunities needed to operate as a transformational force for inclusion</a:t>
          </a:r>
          <a:endParaRPr lang="el-GR" sz="2000" kern="1200" dirty="0"/>
        </a:p>
      </dsp:txBody>
      <dsp:txXfrm rot="10800000">
        <a:off x="2930270" y="3193"/>
        <a:ext cx="9404488" cy="997336"/>
      </dsp:txXfrm>
    </dsp:sp>
    <dsp:sp modelId="{16E44CEE-44C8-4072-ADFF-A842A5A90863}">
      <dsp:nvSpPr>
        <dsp:cNvPr id="0" name=""/>
        <dsp:cNvSpPr/>
      </dsp:nvSpPr>
      <dsp:spPr>
        <a:xfrm>
          <a:off x="2182267" y="3193"/>
          <a:ext cx="997336" cy="99733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2000" r="-22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3A1B86FC-C396-42AD-A156-E27613198CDF}">
      <dsp:nvSpPr>
        <dsp:cNvPr id="0" name=""/>
        <dsp:cNvSpPr/>
      </dsp:nvSpPr>
      <dsp:spPr>
        <a:xfrm rot="10800000">
          <a:off x="2680936" y="1298242"/>
          <a:ext cx="9653822" cy="997336"/>
        </a:xfrm>
        <a:prstGeom prst="homePlat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9798" tIns="76200" rIns="142240" bIns="76200" numCol="1" spcCol="1270" anchor="ctr" anchorCtr="0">
          <a:noAutofit/>
        </a:bodyPr>
        <a:lstStyle/>
        <a:p>
          <a:pPr marL="0" lvl="0" indent="0" algn="ctr" defTabSz="889000" rtl="0">
            <a:lnSpc>
              <a:spcPct val="90000"/>
            </a:lnSpc>
            <a:spcBef>
              <a:spcPct val="0"/>
            </a:spcBef>
            <a:spcAft>
              <a:spcPct val="35000"/>
            </a:spcAft>
            <a:buNone/>
          </a:pPr>
          <a:r>
            <a:rPr lang="en-US" sz="2000" kern="1200"/>
            <a:t>Early childhood screening, detection and intervention</a:t>
          </a:r>
          <a:endParaRPr lang="el-GR" sz="2000" kern="1200"/>
        </a:p>
      </dsp:txBody>
      <dsp:txXfrm rot="10800000">
        <a:off x="2930270" y="1298242"/>
        <a:ext cx="9404488" cy="997336"/>
      </dsp:txXfrm>
    </dsp:sp>
    <dsp:sp modelId="{F9C66D23-09B2-40FB-8AE8-62EAD58DAC2A}">
      <dsp:nvSpPr>
        <dsp:cNvPr id="0" name=""/>
        <dsp:cNvSpPr/>
      </dsp:nvSpPr>
      <dsp:spPr>
        <a:xfrm>
          <a:off x="2182267" y="1298242"/>
          <a:ext cx="997336" cy="997336"/>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3000" r="-23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DDE96EDE-FF7A-4D60-BA0F-CD72B6663422}">
      <dsp:nvSpPr>
        <dsp:cNvPr id="0" name=""/>
        <dsp:cNvSpPr/>
      </dsp:nvSpPr>
      <dsp:spPr>
        <a:xfrm rot="10800000">
          <a:off x="2680936" y="2593292"/>
          <a:ext cx="9653822" cy="997336"/>
        </a:xfrm>
        <a:prstGeom prst="homePlat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9798" tIns="76200" rIns="14224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Twin-track approach and using both disability-targeted and disability</a:t>
          </a:r>
          <a:r>
            <a:rPr lang="el-GR" sz="2000" kern="1200" dirty="0"/>
            <a:t> </a:t>
          </a:r>
          <a:r>
            <a:rPr lang="en-US" sz="2000" kern="1200" dirty="0"/>
            <a:t>inclusive actions to ensure that children with disabilities are met at every turn with accessible information</a:t>
          </a:r>
          <a:endParaRPr lang="el-GR" sz="2000" kern="1200" dirty="0"/>
        </a:p>
      </dsp:txBody>
      <dsp:txXfrm rot="10800000">
        <a:off x="2930270" y="2593292"/>
        <a:ext cx="9404488" cy="997336"/>
      </dsp:txXfrm>
    </dsp:sp>
    <dsp:sp modelId="{D93CDA91-2C4B-436B-A762-43BEC891839E}">
      <dsp:nvSpPr>
        <dsp:cNvPr id="0" name=""/>
        <dsp:cNvSpPr/>
      </dsp:nvSpPr>
      <dsp:spPr>
        <a:xfrm>
          <a:off x="2182267" y="2593292"/>
          <a:ext cx="997336" cy="997336"/>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7000" r="-27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82F18889-2F25-4991-A48E-AC704EE1EF86}">
      <dsp:nvSpPr>
        <dsp:cNvPr id="0" name=""/>
        <dsp:cNvSpPr/>
      </dsp:nvSpPr>
      <dsp:spPr>
        <a:xfrm rot="10800000">
          <a:off x="2680936" y="3888341"/>
          <a:ext cx="9653822" cy="997336"/>
        </a:xfrm>
        <a:prstGeom prst="homePlat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9798" tIns="76200" rIns="142240" bIns="76200" numCol="1" spcCol="1270" anchor="ctr" anchorCtr="0">
          <a:noAutofit/>
        </a:bodyPr>
        <a:lstStyle/>
        <a:p>
          <a:pPr marL="0" lvl="0" indent="0" algn="ctr" defTabSz="889000" rtl="0">
            <a:lnSpc>
              <a:spcPct val="90000"/>
            </a:lnSpc>
            <a:spcBef>
              <a:spcPct val="0"/>
            </a:spcBef>
            <a:spcAft>
              <a:spcPct val="35000"/>
            </a:spcAft>
            <a:buNone/>
          </a:pPr>
          <a:r>
            <a:rPr lang="en-US" sz="2000" kern="1200"/>
            <a:t>It creates new politico social networks of dynamic roles that strengthen inclusion policies </a:t>
          </a:r>
          <a:endParaRPr lang="el-GR" sz="2000" kern="1200"/>
        </a:p>
      </dsp:txBody>
      <dsp:txXfrm rot="10800000">
        <a:off x="2930270" y="3888341"/>
        <a:ext cx="9404488" cy="997336"/>
      </dsp:txXfrm>
    </dsp:sp>
    <dsp:sp modelId="{C6D35F6C-3A15-43EA-8DC3-3D61009CCA4C}">
      <dsp:nvSpPr>
        <dsp:cNvPr id="0" name=""/>
        <dsp:cNvSpPr/>
      </dsp:nvSpPr>
      <dsp:spPr>
        <a:xfrm>
          <a:off x="2182267" y="3888341"/>
          <a:ext cx="997336" cy="997336"/>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9000" r="-29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D31E147D-3F3F-4BA4-92C2-57B144C6CC00}">
      <dsp:nvSpPr>
        <dsp:cNvPr id="0" name=""/>
        <dsp:cNvSpPr/>
      </dsp:nvSpPr>
      <dsp:spPr>
        <a:xfrm rot="10800000">
          <a:off x="2680936" y="5183390"/>
          <a:ext cx="9653822" cy="997336"/>
        </a:xfrm>
        <a:prstGeom prst="homePlat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9798" tIns="76200" rIns="142240" bIns="76200" numCol="1" spcCol="1270" anchor="ctr" anchorCtr="0">
          <a:noAutofit/>
        </a:bodyPr>
        <a:lstStyle/>
        <a:p>
          <a:pPr marL="0" lvl="0" indent="0" algn="ctr" defTabSz="889000" rtl="0">
            <a:lnSpc>
              <a:spcPct val="90000"/>
            </a:lnSpc>
            <a:spcBef>
              <a:spcPct val="0"/>
            </a:spcBef>
            <a:spcAft>
              <a:spcPct val="35000"/>
            </a:spcAft>
            <a:buNone/>
          </a:pPr>
          <a:r>
            <a:rPr lang="en-US" sz="2000" kern="1200"/>
            <a:t>The prevention of stigma, discrimination, neglect and violence against children with disabilities, and the promotion of diversity and inclusion</a:t>
          </a:r>
          <a:endParaRPr lang="el-GR" sz="2000" kern="1200"/>
        </a:p>
      </dsp:txBody>
      <dsp:txXfrm rot="10800000">
        <a:off x="2930270" y="5183390"/>
        <a:ext cx="9404488" cy="997336"/>
      </dsp:txXfrm>
    </dsp:sp>
    <dsp:sp modelId="{633A3D22-CB61-44F1-B660-6D14EC9D991F}">
      <dsp:nvSpPr>
        <dsp:cNvPr id="0" name=""/>
        <dsp:cNvSpPr/>
      </dsp:nvSpPr>
      <dsp:spPr>
        <a:xfrm>
          <a:off x="2182267" y="5183390"/>
          <a:ext cx="997336" cy="997336"/>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8000" r="-28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D4D02FDF-D911-44AB-8B52-BC48E9DF1B2C}">
      <dsp:nvSpPr>
        <dsp:cNvPr id="0" name=""/>
        <dsp:cNvSpPr/>
      </dsp:nvSpPr>
      <dsp:spPr>
        <a:xfrm rot="10800000">
          <a:off x="2680936" y="6478439"/>
          <a:ext cx="9653822" cy="997336"/>
        </a:xfrm>
        <a:prstGeom prst="homePlat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9798" tIns="76200" rIns="142240" bIns="76200" numCol="1" spcCol="1270" anchor="ctr" anchorCtr="0">
          <a:noAutofit/>
        </a:bodyPr>
        <a:lstStyle/>
        <a:p>
          <a:pPr marL="0" lvl="0" indent="0" algn="ctr" defTabSz="889000" rtl="0">
            <a:lnSpc>
              <a:spcPct val="90000"/>
            </a:lnSpc>
            <a:spcBef>
              <a:spcPct val="0"/>
            </a:spcBef>
            <a:spcAft>
              <a:spcPct val="35000"/>
            </a:spcAft>
            <a:buNone/>
          </a:pPr>
          <a:r>
            <a:rPr lang="en-US" sz="2000" kern="1200"/>
            <a:t>It is here and can be effectively achieved through awareness, education/training and a new culture </a:t>
          </a:r>
          <a:endParaRPr lang="el-GR" sz="2000" kern="1200"/>
        </a:p>
      </dsp:txBody>
      <dsp:txXfrm rot="10800000">
        <a:off x="2930270" y="6478439"/>
        <a:ext cx="9404488" cy="997336"/>
      </dsp:txXfrm>
    </dsp:sp>
    <dsp:sp modelId="{5EA63AAE-63D3-425A-81C2-8BDA4F87F9AD}">
      <dsp:nvSpPr>
        <dsp:cNvPr id="0" name=""/>
        <dsp:cNvSpPr/>
      </dsp:nvSpPr>
      <dsp:spPr>
        <a:xfrm>
          <a:off x="2182267" y="6478439"/>
          <a:ext cx="997336" cy="997336"/>
        </a:xfrm>
        <a:prstGeom prst="ellipse">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9000" r="-29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D4052-A1C4-4799-A813-5FA7710DB4E9}">
      <dsp:nvSpPr>
        <dsp:cNvPr id="0" name=""/>
        <dsp:cNvSpPr/>
      </dsp:nvSpPr>
      <dsp:spPr>
        <a:xfrm>
          <a:off x="5209129" y="2243249"/>
          <a:ext cx="5200040" cy="5200040"/>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2">
                  <a:lumMod val="75000"/>
                </a:schemeClr>
              </a:solidFill>
              <a:effectLst/>
              <a:latin typeface="Open Sans" panose="020B0606030504020204" pitchFamily="34" charset="0"/>
              <a:ea typeface="Open Sans" panose="020B0606030504020204" pitchFamily="34" charset="0"/>
              <a:cs typeface="Open Sans" panose="020B0606030504020204" pitchFamily="34" charset="0"/>
            </a:rPr>
            <a:t>Technical Support to implement reforms to support the development of family centred Early </a:t>
          </a:r>
          <a:r>
            <a:rPr lang="en-US" sz="2400" b="1" kern="12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C</a:t>
          </a:r>
          <a:r>
            <a:rPr lang="en-US" sz="2400" b="1" kern="1200" dirty="0">
              <a:solidFill>
                <a:schemeClr val="tx2">
                  <a:lumMod val="75000"/>
                </a:schemeClr>
              </a:solidFill>
              <a:effectLst/>
              <a:latin typeface="Open Sans" panose="020B0606030504020204" pitchFamily="34" charset="0"/>
              <a:ea typeface="Open Sans" panose="020B0606030504020204" pitchFamily="34" charset="0"/>
              <a:cs typeface="Open Sans" panose="020B0606030504020204" pitchFamily="34" charset="0"/>
            </a:rPr>
            <a:t>hildhood </a:t>
          </a:r>
          <a:r>
            <a:rPr lang="en-US" sz="2400" b="1" kern="12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I</a:t>
          </a:r>
          <a:r>
            <a:rPr lang="en-US" sz="2400" b="1" kern="1200" dirty="0">
              <a:solidFill>
                <a:schemeClr val="tx2">
                  <a:lumMod val="75000"/>
                </a:schemeClr>
              </a:solidFill>
              <a:effectLst/>
              <a:latin typeface="Open Sans" panose="020B0606030504020204" pitchFamily="34" charset="0"/>
              <a:ea typeface="Open Sans" panose="020B0606030504020204" pitchFamily="34" charset="0"/>
              <a:cs typeface="Open Sans" panose="020B0606030504020204" pitchFamily="34" charset="0"/>
            </a:rPr>
            <a:t>ntervention services in Greece </a:t>
          </a:r>
          <a:endParaRPr lang="en-BE" sz="2400" kern="12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5970657" y="3004777"/>
        <a:ext cx="3676984" cy="3676984"/>
      </dsp:txXfrm>
    </dsp:sp>
    <dsp:sp modelId="{B005EFFB-C218-4BFC-AD5D-13BD11D2E73C}">
      <dsp:nvSpPr>
        <dsp:cNvPr id="0" name=""/>
        <dsp:cNvSpPr/>
      </dsp:nvSpPr>
      <dsp:spPr>
        <a:xfrm>
          <a:off x="6509139" y="160433"/>
          <a:ext cx="2600020" cy="2600020"/>
        </a:xfrm>
        <a:prstGeom prst="ellipse">
          <a:avLst/>
        </a:prstGeom>
        <a:solidFill>
          <a:schemeClr val="accent5">
            <a:alpha val="50000"/>
            <a:hueOff val="-1986775"/>
            <a:satOff val="7962"/>
            <a:lumOff val="1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b="1" kern="1200" dirty="0">
              <a:solidFill>
                <a:schemeClr val="tx2">
                  <a:lumMod val="75000"/>
                </a:schemeClr>
              </a:solidFill>
              <a:effectLst/>
              <a:latin typeface="Open Sans" panose="020B0606030504020204" pitchFamily="34" charset="0"/>
              <a:ea typeface="Open Sans" panose="020B0606030504020204" pitchFamily="34" charset="0"/>
              <a:cs typeface="Open Sans" panose="020B0606030504020204" pitchFamily="34" charset="0"/>
            </a:rPr>
            <a:t>Duration</a:t>
          </a:r>
          <a:r>
            <a:rPr lang="en-GB" sz="2200" kern="1200" dirty="0">
              <a:solidFill>
                <a:schemeClr val="tx2">
                  <a:lumMod val="75000"/>
                </a:schemeClr>
              </a:solidFill>
              <a:effectLst/>
              <a:latin typeface="Open Sans" panose="020B0606030504020204" pitchFamily="34" charset="0"/>
              <a:ea typeface="Open Sans" panose="020B0606030504020204" pitchFamily="34" charset="0"/>
              <a:cs typeface="Open Sans" panose="020B0606030504020204" pitchFamily="34" charset="0"/>
            </a:rPr>
            <a:t>: 09/2021 – 09/ </a:t>
          </a:r>
          <a:r>
            <a:rPr lang="en-GB" sz="2200" kern="12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2023</a:t>
          </a:r>
          <a:endParaRPr lang="en-BE" sz="2200" kern="12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6889903" y="541197"/>
        <a:ext cx="1838492" cy="1838492"/>
      </dsp:txXfrm>
    </dsp:sp>
    <dsp:sp modelId="{618EC6EE-1DD7-4A09-AAEB-B4FEE5B81517}">
      <dsp:nvSpPr>
        <dsp:cNvPr id="0" name=""/>
        <dsp:cNvSpPr/>
      </dsp:nvSpPr>
      <dsp:spPr>
        <a:xfrm>
          <a:off x="9726398" y="2497909"/>
          <a:ext cx="2600020" cy="2600020"/>
        </a:xfrm>
        <a:prstGeom prst="ellipse">
          <a:avLst/>
        </a:prstGeom>
        <a:solidFill>
          <a:schemeClr val="accent5">
            <a:alpha val="50000"/>
            <a:hueOff val="-3973551"/>
            <a:satOff val="15924"/>
            <a:lumOff val="3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b="1" kern="1200">
              <a:solidFill>
                <a:schemeClr val="tx2">
                  <a:lumMod val="75000"/>
                </a:schemeClr>
              </a:solidFill>
              <a:effectLst/>
              <a:latin typeface="Open Sans" panose="020B0606030504020204" pitchFamily="34" charset="0"/>
              <a:ea typeface="Open Sans" panose="020B0606030504020204" pitchFamily="34" charset="0"/>
              <a:cs typeface="Open Sans" panose="020B0606030504020204" pitchFamily="34" charset="0"/>
            </a:rPr>
            <a:t>Fund</a:t>
          </a:r>
          <a:r>
            <a:rPr lang="en-GB" sz="2200" kern="1200">
              <a:solidFill>
                <a:schemeClr val="tx2">
                  <a:lumMod val="75000"/>
                </a:schemeClr>
              </a:solidFill>
              <a:effectLst/>
              <a:latin typeface="Open Sans" panose="020B0606030504020204" pitchFamily="34" charset="0"/>
              <a:ea typeface="Open Sans" panose="020B0606030504020204" pitchFamily="34" charset="0"/>
              <a:cs typeface="Open Sans" panose="020B0606030504020204" pitchFamily="34" charset="0"/>
            </a:rPr>
            <a:t>: Technical Assistance </a:t>
          </a:r>
          <a:r>
            <a:rPr lang="en-US" sz="2200" kern="120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Instrument</a:t>
          </a:r>
          <a:endParaRPr lang="en-BE" sz="2200" kern="12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10107162" y="2878673"/>
        <a:ext cx="1838492" cy="1838492"/>
      </dsp:txXfrm>
    </dsp:sp>
    <dsp:sp modelId="{5921B8D4-FD6C-425A-BE55-216E34342655}">
      <dsp:nvSpPr>
        <dsp:cNvPr id="0" name=""/>
        <dsp:cNvSpPr/>
      </dsp:nvSpPr>
      <dsp:spPr>
        <a:xfrm>
          <a:off x="8497515" y="6280024"/>
          <a:ext cx="2600020" cy="2600020"/>
        </a:xfrm>
        <a:prstGeom prst="ellipse">
          <a:avLst/>
        </a:prstGeom>
        <a:solidFill>
          <a:schemeClr val="accent5">
            <a:alpha val="50000"/>
            <a:hueOff val="-5960326"/>
            <a:satOff val="23887"/>
            <a:lumOff val="5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Funder</a:t>
          </a:r>
          <a:r>
            <a:rPr lang="en-US" sz="2200" kern="120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 European Commission, DG REFORM</a:t>
          </a:r>
          <a:endParaRPr lang="en-BE" sz="2200" kern="12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8878279" y="6660788"/>
        <a:ext cx="1838492" cy="1838492"/>
      </dsp:txXfrm>
    </dsp:sp>
    <dsp:sp modelId="{3B96F299-EA2E-4843-8B83-531138E6D965}">
      <dsp:nvSpPr>
        <dsp:cNvPr id="0" name=""/>
        <dsp:cNvSpPr/>
      </dsp:nvSpPr>
      <dsp:spPr>
        <a:xfrm>
          <a:off x="4520764" y="6280024"/>
          <a:ext cx="2600020" cy="2600020"/>
        </a:xfrm>
        <a:prstGeom prst="ellipse">
          <a:avLst/>
        </a:prstGeom>
        <a:solidFill>
          <a:schemeClr val="accent5">
            <a:alpha val="50000"/>
            <a:hueOff val="-7947101"/>
            <a:satOff val="31849"/>
            <a:lumOff val="6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a:solidFill>
                <a:schemeClr val="tx2">
                  <a:lumMod val="75000"/>
                </a:schemeClr>
              </a:solidFill>
              <a:effectLst/>
              <a:latin typeface="Open Sans" panose="020B0606030504020204" pitchFamily="34" charset="0"/>
              <a:ea typeface="Open Sans" panose="020B0606030504020204" pitchFamily="34" charset="0"/>
              <a:cs typeface="Open Sans" panose="020B0606030504020204" pitchFamily="34" charset="0"/>
            </a:rPr>
            <a:t>Beneficiary</a:t>
          </a:r>
          <a:r>
            <a:rPr lang="en-US" sz="2200" kern="120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 Ministry of Labour and Social Affairs</a:t>
          </a:r>
          <a:endParaRPr lang="en-BE" sz="2200" kern="12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4901528" y="6660788"/>
        <a:ext cx="1838492" cy="1838492"/>
      </dsp:txXfrm>
    </dsp:sp>
    <dsp:sp modelId="{FC2824DA-2F14-447F-9943-515E44087771}">
      <dsp:nvSpPr>
        <dsp:cNvPr id="0" name=""/>
        <dsp:cNvSpPr/>
      </dsp:nvSpPr>
      <dsp:spPr>
        <a:xfrm>
          <a:off x="3291880" y="2497909"/>
          <a:ext cx="2600020" cy="2600020"/>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2">
                  <a:lumMod val="75000"/>
                </a:schemeClr>
              </a:solidFill>
              <a:effectLst/>
              <a:latin typeface="Open Sans" panose="020B0606030504020204" pitchFamily="34" charset="0"/>
              <a:ea typeface="Open Sans" panose="020B0606030504020204" pitchFamily="34" charset="0"/>
              <a:cs typeface="Open Sans" panose="020B0606030504020204" pitchFamily="34" charset="0"/>
            </a:rPr>
            <a:t>Leader: </a:t>
          </a:r>
          <a:r>
            <a:rPr lang="en-US" sz="2200" kern="12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EASPD, in cooperation with DG REFORM</a:t>
          </a:r>
          <a:endParaRPr lang="en-BE" sz="2200" kern="12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3672644" y="2878673"/>
        <a:ext cx="1838492" cy="18384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1DAEF-31D5-4DFE-AD14-9F2C2CEEB82F}">
      <dsp:nvSpPr>
        <dsp:cNvPr id="0" name=""/>
        <dsp:cNvSpPr/>
      </dsp:nvSpPr>
      <dsp:spPr>
        <a:xfrm rot="16200000">
          <a:off x="949106" y="-949106"/>
          <a:ext cx="3433860" cy="5332072"/>
        </a:xfrm>
        <a:prstGeom prst="round1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b="1" kern="1200" dirty="0">
              <a:latin typeface="Open Sans" panose="020B0606030504020204" pitchFamily="34" charset="0"/>
              <a:ea typeface="Open Sans" panose="020B0606030504020204" pitchFamily="34" charset="0"/>
              <a:cs typeface="Open Sans" panose="020B0606030504020204" pitchFamily="34" charset="0"/>
            </a:rPr>
            <a:t>TRAINING </a:t>
          </a:r>
        </a:p>
        <a:p>
          <a:pPr marL="0" lvl="0" indent="0" algn="ctr" defTabSz="1244600">
            <a:lnSpc>
              <a:spcPct val="90000"/>
            </a:lnSpc>
            <a:spcBef>
              <a:spcPct val="0"/>
            </a:spcBef>
            <a:spcAft>
              <a:spcPct val="35000"/>
            </a:spcAft>
            <a:buNone/>
          </a:pPr>
          <a:r>
            <a:rPr lang="en-GB" sz="2800" b="1" kern="1200" dirty="0">
              <a:latin typeface="Open Sans" panose="020B0606030504020204" pitchFamily="34" charset="0"/>
              <a:ea typeface="Open Sans" panose="020B0606030504020204" pitchFamily="34" charset="0"/>
              <a:cs typeface="Open Sans" panose="020B0606030504020204" pitchFamily="34" charset="0"/>
            </a:rPr>
            <a:t>FOR SERVICE PROVIDERS</a:t>
          </a:r>
        </a:p>
      </dsp:txBody>
      <dsp:txXfrm rot="5400000">
        <a:off x="0" y="0"/>
        <a:ext cx="5332072" cy="2575395"/>
      </dsp:txXfrm>
    </dsp:sp>
    <dsp:sp modelId="{8AEC36EC-6AE6-4B10-A2F8-F66200896DE4}">
      <dsp:nvSpPr>
        <dsp:cNvPr id="0" name=""/>
        <dsp:cNvSpPr/>
      </dsp:nvSpPr>
      <dsp:spPr>
        <a:xfrm>
          <a:off x="5332072" y="0"/>
          <a:ext cx="5332072" cy="3433860"/>
        </a:xfrm>
        <a:prstGeom prst="round1Rect">
          <a:avLst/>
        </a:prstGeom>
        <a:solidFill>
          <a:schemeClr val="accent5">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b="1" kern="1200" dirty="0">
              <a:latin typeface="Open Sans" panose="020B0606030504020204" pitchFamily="34" charset="0"/>
              <a:ea typeface="Open Sans" panose="020B0606030504020204" pitchFamily="34" charset="0"/>
              <a:cs typeface="Open Sans" panose="020B0606030504020204" pitchFamily="34" charset="0"/>
            </a:rPr>
            <a:t>PILOT OF FAMILY-CENTRED METHODOLOGIES</a:t>
          </a:r>
        </a:p>
      </dsp:txBody>
      <dsp:txXfrm>
        <a:off x="5332072" y="0"/>
        <a:ext cx="5332072" cy="2575395"/>
      </dsp:txXfrm>
    </dsp:sp>
    <dsp:sp modelId="{D6FBEC55-B76A-4405-AAED-DBD0745CF581}">
      <dsp:nvSpPr>
        <dsp:cNvPr id="0" name=""/>
        <dsp:cNvSpPr/>
      </dsp:nvSpPr>
      <dsp:spPr>
        <a:xfrm rot="10800000">
          <a:off x="0" y="3433860"/>
          <a:ext cx="5332072" cy="3433860"/>
        </a:xfrm>
        <a:prstGeom prst="round1Rect">
          <a:avLst/>
        </a:prstGeom>
        <a:solidFill>
          <a:schemeClr val="accent5">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l" defTabSz="1244600">
            <a:lnSpc>
              <a:spcPct val="90000"/>
            </a:lnSpc>
            <a:spcBef>
              <a:spcPct val="0"/>
            </a:spcBef>
            <a:spcAft>
              <a:spcPct val="35000"/>
            </a:spcAft>
            <a:buNone/>
          </a:pPr>
          <a:r>
            <a:rPr lang="en-GB" sz="2800" b="1" kern="1200" dirty="0">
              <a:latin typeface="Open Sans" panose="020B0606030504020204" pitchFamily="34" charset="0"/>
              <a:ea typeface="Open Sans" panose="020B0606030504020204" pitchFamily="34" charset="0"/>
              <a:cs typeface="Open Sans" panose="020B0606030504020204" pitchFamily="34" charset="0"/>
            </a:rPr>
            <a:t>        GREEK AGORA ON ECI</a:t>
          </a:r>
        </a:p>
      </dsp:txBody>
      <dsp:txXfrm rot="10800000">
        <a:off x="0" y="4292325"/>
        <a:ext cx="5332072" cy="2575395"/>
      </dsp:txXfrm>
    </dsp:sp>
    <dsp:sp modelId="{37A4C7C5-8111-43AC-8104-799645BFF954}">
      <dsp:nvSpPr>
        <dsp:cNvPr id="0" name=""/>
        <dsp:cNvSpPr/>
      </dsp:nvSpPr>
      <dsp:spPr>
        <a:xfrm rot="5400000">
          <a:off x="6281178" y="2484753"/>
          <a:ext cx="3433860" cy="5332072"/>
        </a:xfrm>
        <a:prstGeom prst="round1Rect">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b="1" kern="1200" dirty="0">
              <a:latin typeface="Open Sans" panose="020B0606030504020204" pitchFamily="34" charset="0"/>
              <a:ea typeface="Open Sans" panose="020B0606030504020204" pitchFamily="34" charset="0"/>
              <a:cs typeface="Open Sans" panose="020B0606030504020204" pitchFamily="34" charset="0"/>
            </a:rPr>
            <a:t>COUNTRY REPORT       </a:t>
          </a:r>
        </a:p>
      </dsp:txBody>
      <dsp:txXfrm rot="-5400000">
        <a:off x="5332072" y="4292324"/>
        <a:ext cx="5332072" cy="2575395"/>
      </dsp:txXfrm>
    </dsp:sp>
    <dsp:sp modelId="{83FE6D1A-16A4-4954-B4A1-521716C4C95D}">
      <dsp:nvSpPr>
        <dsp:cNvPr id="0" name=""/>
        <dsp:cNvSpPr/>
      </dsp:nvSpPr>
      <dsp:spPr>
        <a:xfrm>
          <a:off x="3732450" y="2288075"/>
          <a:ext cx="3199243" cy="2291569"/>
        </a:xfrm>
        <a:prstGeom prst="roundRect">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ACTION PLAN FOR ECI IN GREECE</a:t>
          </a:r>
        </a:p>
        <a:p>
          <a:pPr marL="0" lvl="0" indent="0" algn="ctr" defTabSz="1066800">
            <a:lnSpc>
              <a:spcPct val="90000"/>
            </a:lnSpc>
            <a:spcBef>
              <a:spcPct val="0"/>
            </a:spcBef>
            <a:spcAft>
              <a:spcPct val="35000"/>
            </a:spcAft>
            <a:buNone/>
          </a:pPr>
          <a:endParaRPr lang="en-GB" sz="1800" b="1" kern="1200" dirty="0">
            <a:latin typeface="Open Sans" panose="020B0606030504020204" pitchFamily="34" charset="0"/>
            <a:ea typeface="Open Sans" panose="020B0606030504020204" pitchFamily="34" charset="0"/>
            <a:cs typeface="Open Sans" panose="020B0606030504020204" pitchFamily="34" charset="0"/>
          </a:endParaRPr>
        </a:p>
        <a:p>
          <a:pPr marL="0" lvl="0" indent="0" algn="ctr" defTabSz="1066800">
            <a:lnSpc>
              <a:spcPct val="90000"/>
            </a:lnSpc>
            <a:spcBef>
              <a:spcPct val="0"/>
            </a:spcBef>
            <a:spcAft>
              <a:spcPct val="35000"/>
            </a:spcAft>
            <a:buNone/>
          </a:pPr>
          <a:endParaRPr lang="en-GB" sz="1800" b="1" kern="1200" dirty="0">
            <a:latin typeface="Open Sans" panose="020B0606030504020204" pitchFamily="34" charset="0"/>
            <a:ea typeface="Open Sans" panose="020B0606030504020204" pitchFamily="34" charset="0"/>
            <a:cs typeface="Open Sans" panose="020B0606030504020204" pitchFamily="34" charset="0"/>
          </a:endParaRPr>
        </a:p>
      </dsp:txBody>
      <dsp:txXfrm>
        <a:off x="3844315" y="2399940"/>
        <a:ext cx="2975513" cy="20678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5AEE1-C118-4D4A-9F02-8B925881D82F}">
      <dsp:nvSpPr>
        <dsp:cNvPr id="0" name=""/>
        <dsp:cNvSpPr/>
      </dsp:nvSpPr>
      <dsp:spPr>
        <a:xfrm>
          <a:off x="0" y="507460"/>
          <a:ext cx="8883805" cy="2283750"/>
        </a:xfrm>
        <a:prstGeom prst="rect">
          <a:avLst/>
        </a:prstGeom>
        <a:solidFill>
          <a:schemeClr val="lt1">
            <a:alpha val="90000"/>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9482" tIns="604012" rIns="689482" bIns="206248" numCol="1" spcCol="1270" anchor="t" anchorCtr="0">
          <a:noAutofit/>
        </a:bodyPr>
        <a:lstStyle/>
        <a:p>
          <a:pPr marL="285750" lvl="1" indent="-285750" algn="l" defTabSz="1289050">
            <a:lnSpc>
              <a:spcPct val="90000"/>
            </a:lnSpc>
            <a:spcBef>
              <a:spcPct val="0"/>
            </a:spcBef>
            <a:spcAft>
              <a:spcPct val="15000"/>
            </a:spcAft>
            <a:buChar char="•"/>
          </a:pPr>
          <a:r>
            <a:rPr lang="en-GB" sz="2900" b="1" kern="1200" dirty="0">
              <a:effectLst/>
              <a:latin typeface="Open Sans" panose="020B0606030504020204" pitchFamily="34" charset="0"/>
              <a:ea typeface="Open Sans" panose="020B0606030504020204" pitchFamily="34" charset="0"/>
              <a:cs typeface="Open Sans" panose="020B0606030504020204" pitchFamily="34" charset="0"/>
            </a:rPr>
            <a:t>The framework of the family-centred  ECI approach </a:t>
          </a:r>
          <a:endParaRPr lang="en-GB" sz="2900" kern="1200" dirty="0">
            <a:latin typeface="Open Sans" panose="020B0606030504020204" pitchFamily="34" charset="0"/>
            <a:ea typeface="Open Sans" panose="020B0606030504020204" pitchFamily="34" charset="0"/>
            <a:cs typeface="Open Sans" panose="020B0606030504020204" pitchFamily="34" charset="0"/>
          </a:endParaRPr>
        </a:p>
        <a:p>
          <a:pPr marL="285750" lvl="1" indent="-285750" algn="l" defTabSz="1289050">
            <a:lnSpc>
              <a:spcPct val="90000"/>
            </a:lnSpc>
            <a:spcBef>
              <a:spcPct val="0"/>
            </a:spcBef>
            <a:spcAft>
              <a:spcPct val="15000"/>
            </a:spcAft>
            <a:buChar char="•"/>
          </a:pPr>
          <a:r>
            <a:rPr lang="en-GB" sz="2900" b="1" kern="1200">
              <a:effectLst/>
              <a:latin typeface="Open Sans" panose="020B0606030504020204" pitchFamily="34" charset="0"/>
              <a:ea typeface="Open Sans" panose="020B0606030504020204" pitchFamily="34" charset="0"/>
              <a:cs typeface="Open Sans" panose="020B0606030504020204" pitchFamily="34" charset="0"/>
            </a:rPr>
            <a:t>The neurodevelopmental base of ECI</a:t>
          </a:r>
          <a:endParaRPr lang="en-GB" sz="2900" kern="1200" dirty="0">
            <a:latin typeface="Open Sans" panose="020B0606030504020204" pitchFamily="34" charset="0"/>
            <a:ea typeface="Open Sans" panose="020B0606030504020204" pitchFamily="34" charset="0"/>
            <a:cs typeface="Open Sans" panose="020B0606030504020204" pitchFamily="34" charset="0"/>
          </a:endParaRPr>
        </a:p>
      </dsp:txBody>
      <dsp:txXfrm>
        <a:off x="0" y="507460"/>
        <a:ext cx="8883805" cy="2283750"/>
      </dsp:txXfrm>
    </dsp:sp>
    <dsp:sp modelId="{0645B146-4578-4E45-B7E5-0969F2D69207}">
      <dsp:nvSpPr>
        <dsp:cNvPr id="0" name=""/>
        <dsp:cNvSpPr/>
      </dsp:nvSpPr>
      <dsp:spPr>
        <a:xfrm>
          <a:off x="444190" y="79420"/>
          <a:ext cx="6218663" cy="856080"/>
        </a:xfrm>
        <a:prstGeom prst="roundRect">
          <a:avLst/>
        </a:prstGeom>
        <a:solidFill>
          <a:schemeClr val="accent5">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051" tIns="0" rIns="235051" bIns="0" numCol="1" spcCol="1270" anchor="ctr" anchorCtr="0">
          <a:noAutofit/>
        </a:bodyPr>
        <a:lstStyle/>
        <a:p>
          <a:pPr marL="0" lvl="0" indent="0" algn="l" defTabSz="1289050">
            <a:lnSpc>
              <a:spcPct val="90000"/>
            </a:lnSpc>
            <a:spcBef>
              <a:spcPct val="0"/>
            </a:spcBef>
            <a:spcAft>
              <a:spcPct val="35000"/>
            </a:spcAft>
            <a:buNone/>
          </a:pPr>
          <a:r>
            <a:rPr lang="en-GB" sz="2900" b="1" kern="1200" dirty="0">
              <a:latin typeface="Open Sans" panose="020B0606030504020204" pitchFamily="34" charset="0"/>
              <a:ea typeface="Open Sans" panose="020B0606030504020204" pitchFamily="34" charset="0"/>
              <a:cs typeface="Open Sans" panose="020B0606030504020204" pitchFamily="34" charset="0"/>
            </a:rPr>
            <a:t>Part 1 – THE WHY OF ECI </a:t>
          </a:r>
        </a:p>
      </dsp:txBody>
      <dsp:txXfrm>
        <a:off x="485980" y="121210"/>
        <a:ext cx="6135083" cy="772500"/>
      </dsp:txXfrm>
    </dsp:sp>
    <dsp:sp modelId="{1762C05D-F25A-4204-93D8-F6544BC2F0E9}">
      <dsp:nvSpPr>
        <dsp:cNvPr id="0" name=""/>
        <dsp:cNvSpPr/>
      </dsp:nvSpPr>
      <dsp:spPr>
        <a:xfrm>
          <a:off x="0" y="3375850"/>
          <a:ext cx="8883805" cy="1827000"/>
        </a:xfrm>
        <a:prstGeom prst="rect">
          <a:avLst/>
        </a:prstGeom>
        <a:solidFill>
          <a:schemeClr val="lt1">
            <a:alpha val="90000"/>
            <a:hueOff val="0"/>
            <a:satOff val="0"/>
            <a:lumOff val="0"/>
            <a:alphaOff val="0"/>
          </a:schemeClr>
        </a:solidFill>
        <a:ln w="25400" cap="flat" cmpd="sng" algn="ctr">
          <a:solidFill>
            <a:schemeClr val="accent5">
              <a:shade val="80000"/>
              <a:hueOff val="205221"/>
              <a:satOff val="-2238"/>
              <a:lumOff val="255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9482" tIns="604012" rIns="689482" bIns="206248" numCol="1" spcCol="1270" anchor="t" anchorCtr="0">
          <a:noAutofit/>
        </a:bodyPr>
        <a:lstStyle/>
        <a:p>
          <a:pPr marL="285750" lvl="1" indent="-285750" algn="l" defTabSz="1289050">
            <a:lnSpc>
              <a:spcPct val="90000"/>
            </a:lnSpc>
            <a:spcBef>
              <a:spcPct val="0"/>
            </a:spcBef>
            <a:spcAft>
              <a:spcPct val="15000"/>
            </a:spcAft>
            <a:buChar char="•"/>
          </a:pPr>
          <a:r>
            <a:rPr lang="en-GB" sz="2900" b="1" kern="1200">
              <a:effectLst/>
              <a:latin typeface="Open Sans" panose="020B0606030504020204" pitchFamily="34" charset="0"/>
              <a:ea typeface="Open Sans" panose="020B0606030504020204" pitchFamily="34" charset="0"/>
              <a:cs typeface="Open Sans" panose="020B0606030504020204" pitchFamily="34" charset="0"/>
            </a:rPr>
            <a:t>Best Practices in ECI</a:t>
          </a:r>
          <a:endParaRPr lang="en-GB" sz="2900" b="1" kern="1200" dirty="0">
            <a:effectLst/>
            <a:latin typeface="Open Sans" panose="020B0606030504020204" pitchFamily="34" charset="0"/>
            <a:ea typeface="Open Sans" panose="020B0606030504020204" pitchFamily="34" charset="0"/>
            <a:cs typeface="Open Sans" panose="020B0606030504020204" pitchFamily="34" charset="0"/>
          </a:endParaRPr>
        </a:p>
        <a:p>
          <a:pPr marL="285750" lvl="1" indent="-285750" algn="l" defTabSz="1289050">
            <a:lnSpc>
              <a:spcPct val="90000"/>
            </a:lnSpc>
            <a:spcBef>
              <a:spcPct val="0"/>
            </a:spcBef>
            <a:spcAft>
              <a:spcPct val="15000"/>
            </a:spcAft>
            <a:buChar char="•"/>
          </a:pPr>
          <a:r>
            <a:rPr lang="en-GB" sz="2900" b="1" kern="1200" dirty="0">
              <a:effectLst/>
              <a:latin typeface="Open Sans" panose="020B0606030504020204" pitchFamily="34" charset="0"/>
              <a:ea typeface="Open Sans" panose="020B0606030504020204" pitchFamily="34" charset="0"/>
              <a:cs typeface="Open Sans" panose="020B0606030504020204" pitchFamily="34" charset="0"/>
            </a:rPr>
            <a:t>ECI service circle</a:t>
          </a:r>
          <a:endParaRPr lang="en-GB" sz="2900" kern="1200" dirty="0">
            <a:effectLst/>
            <a:latin typeface="Open Sans" panose="020B0606030504020204" pitchFamily="34" charset="0"/>
            <a:ea typeface="Open Sans" panose="020B0606030504020204" pitchFamily="34" charset="0"/>
            <a:cs typeface="Open Sans" panose="020B0606030504020204" pitchFamily="34" charset="0"/>
          </a:endParaRPr>
        </a:p>
      </dsp:txBody>
      <dsp:txXfrm>
        <a:off x="0" y="3375850"/>
        <a:ext cx="8883805" cy="1827000"/>
      </dsp:txXfrm>
    </dsp:sp>
    <dsp:sp modelId="{218CDA4E-F82A-4CCA-93FB-93B8F3BAE7BA}">
      <dsp:nvSpPr>
        <dsp:cNvPr id="0" name=""/>
        <dsp:cNvSpPr/>
      </dsp:nvSpPr>
      <dsp:spPr>
        <a:xfrm>
          <a:off x="444190" y="2947810"/>
          <a:ext cx="6218663" cy="856080"/>
        </a:xfrm>
        <a:prstGeom prst="roundRect">
          <a:avLst/>
        </a:prstGeom>
        <a:solidFill>
          <a:schemeClr val="accent5">
            <a:shade val="80000"/>
            <a:hueOff val="205221"/>
            <a:satOff val="-2238"/>
            <a:lumOff val="255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051" tIns="0" rIns="235051" bIns="0" numCol="1" spcCol="1270" anchor="ctr" anchorCtr="0">
          <a:noAutofit/>
        </a:bodyPr>
        <a:lstStyle/>
        <a:p>
          <a:pPr marL="0" lvl="0" indent="0" algn="l" defTabSz="1289050">
            <a:lnSpc>
              <a:spcPct val="90000"/>
            </a:lnSpc>
            <a:spcBef>
              <a:spcPct val="0"/>
            </a:spcBef>
            <a:spcAft>
              <a:spcPct val="35000"/>
            </a:spcAft>
            <a:buNone/>
          </a:pPr>
          <a:r>
            <a:rPr lang="en-GB" sz="2900" b="1" kern="1200" dirty="0">
              <a:latin typeface="Open Sans" panose="020B0606030504020204" pitchFamily="34" charset="0"/>
              <a:ea typeface="Open Sans" panose="020B0606030504020204" pitchFamily="34" charset="0"/>
              <a:cs typeface="Open Sans" panose="020B0606030504020204" pitchFamily="34" charset="0"/>
            </a:rPr>
            <a:t>Part 2 – THE HOW OF ECI </a:t>
          </a:r>
        </a:p>
      </dsp:txBody>
      <dsp:txXfrm>
        <a:off x="485980" y="2989600"/>
        <a:ext cx="6135083" cy="7725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92FFC6-6901-4DBE-A6C4-97DDBA560780}">
      <dsp:nvSpPr>
        <dsp:cNvPr id="0" name=""/>
        <dsp:cNvSpPr/>
      </dsp:nvSpPr>
      <dsp:spPr>
        <a:xfrm rot="16200000">
          <a:off x="-2815040" y="2821710"/>
          <a:ext cx="7984061" cy="2340640"/>
        </a:xfrm>
        <a:prstGeom prst="flowChartManualOperation">
          <a:avLst/>
        </a:prstGeom>
        <a:solidFill>
          <a:schemeClr val="accent5">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n-GB" sz="2000" b="1" kern="1200" dirty="0">
              <a:latin typeface="Open Sans" panose="020B0606030504020204" pitchFamily="34" charset="0"/>
              <a:ea typeface="Open Sans" panose="020B0606030504020204" pitchFamily="34" charset="0"/>
              <a:cs typeface="Open Sans" panose="020B0606030504020204" pitchFamily="34" charset="0"/>
            </a:rPr>
            <a:t>INTERNATIONAL + LOCAL  TRAINERS</a:t>
          </a:r>
        </a:p>
      </dsp:txBody>
      <dsp:txXfrm rot="5400000">
        <a:off x="6670" y="1596812"/>
        <a:ext cx="2340640" cy="4790437"/>
      </dsp:txXfrm>
    </dsp:sp>
    <dsp:sp modelId="{2078B05C-A435-4BFB-BCA2-4B0FBFFAC399}">
      <dsp:nvSpPr>
        <dsp:cNvPr id="0" name=""/>
        <dsp:cNvSpPr/>
      </dsp:nvSpPr>
      <dsp:spPr>
        <a:xfrm rot="16200000">
          <a:off x="-298851" y="2821710"/>
          <a:ext cx="7984061" cy="2340640"/>
        </a:xfrm>
        <a:prstGeom prst="flowChartManualOperation">
          <a:avLst/>
        </a:prstGeom>
        <a:solidFill>
          <a:schemeClr val="accent5">
            <a:shade val="50000"/>
            <a:hueOff val="101189"/>
            <a:satOff val="-2238"/>
            <a:lumOff val="167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n-GB" sz="2000" b="1" kern="1200">
              <a:latin typeface="Open Sans" panose="020B0606030504020204" pitchFamily="34" charset="0"/>
              <a:ea typeface="Open Sans" panose="020B0606030504020204" pitchFamily="34" charset="0"/>
              <a:cs typeface="Open Sans" panose="020B0606030504020204" pitchFamily="34" charset="0"/>
            </a:rPr>
            <a:t>EXCHANGE AND MUTUAL LEARNING</a:t>
          </a:r>
          <a:endParaRPr lang="en-GB" sz="2000" b="1" kern="1200" dirty="0">
            <a:latin typeface="Open Sans" panose="020B0606030504020204" pitchFamily="34" charset="0"/>
            <a:ea typeface="Open Sans" panose="020B0606030504020204" pitchFamily="34" charset="0"/>
            <a:cs typeface="Open Sans" panose="020B0606030504020204" pitchFamily="34" charset="0"/>
          </a:endParaRPr>
        </a:p>
      </dsp:txBody>
      <dsp:txXfrm rot="5400000">
        <a:off x="2522859" y="1596812"/>
        <a:ext cx="2340640" cy="4790437"/>
      </dsp:txXfrm>
    </dsp:sp>
    <dsp:sp modelId="{0BF464FA-BCD8-4171-ABD3-272CD714C5DB}">
      <dsp:nvSpPr>
        <dsp:cNvPr id="0" name=""/>
        <dsp:cNvSpPr/>
      </dsp:nvSpPr>
      <dsp:spPr>
        <a:xfrm rot="16200000">
          <a:off x="2217337" y="2821710"/>
          <a:ext cx="7984061" cy="2340640"/>
        </a:xfrm>
        <a:prstGeom prst="flowChartManualOperation">
          <a:avLst/>
        </a:prstGeom>
        <a:solidFill>
          <a:schemeClr val="accent5">
            <a:shade val="50000"/>
            <a:hueOff val="202378"/>
            <a:satOff val="-4476"/>
            <a:lumOff val="335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n-GB" sz="2000" b="1" kern="1200" dirty="0">
              <a:latin typeface="Open Sans" panose="020B0606030504020204" pitchFamily="34" charset="0"/>
              <a:ea typeface="Open Sans" panose="020B0606030504020204" pitchFamily="34" charset="0"/>
              <a:cs typeface="Open Sans" panose="020B0606030504020204" pitchFamily="34" charset="0"/>
            </a:rPr>
            <a:t>ASSESSMENT REPORT</a:t>
          </a:r>
        </a:p>
      </dsp:txBody>
      <dsp:txXfrm rot="5400000">
        <a:off x="5039047" y="1596812"/>
        <a:ext cx="2340640" cy="4790437"/>
      </dsp:txXfrm>
    </dsp:sp>
    <dsp:sp modelId="{C1C2EF8F-4A1D-4FA9-B7D7-F116B1F2F514}">
      <dsp:nvSpPr>
        <dsp:cNvPr id="0" name=""/>
        <dsp:cNvSpPr/>
      </dsp:nvSpPr>
      <dsp:spPr>
        <a:xfrm rot="16200000">
          <a:off x="4733525" y="2821710"/>
          <a:ext cx="7984061" cy="2340640"/>
        </a:xfrm>
        <a:prstGeom prst="flowChartManualOperation">
          <a:avLst/>
        </a:prstGeom>
        <a:solidFill>
          <a:schemeClr val="accent5">
            <a:shade val="50000"/>
            <a:hueOff val="202378"/>
            <a:satOff val="-4476"/>
            <a:lumOff val="335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n-GB" sz="2000" b="1" kern="1200" dirty="0">
              <a:latin typeface="Open Sans" panose="020B0606030504020204" pitchFamily="34" charset="0"/>
              <a:ea typeface="Open Sans" panose="020B0606030504020204" pitchFamily="34" charset="0"/>
              <a:cs typeface="Open Sans" panose="020B0606030504020204" pitchFamily="34" charset="0"/>
            </a:rPr>
            <a:t>CONTRIBUTION AND INVOLVEMENT IN ALL PROJECT DELIVERABLES</a:t>
          </a:r>
        </a:p>
      </dsp:txBody>
      <dsp:txXfrm rot="5400000">
        <a:off x="7555235" y="1596812"/>
        <a:ext cx="2340640" cy="4790437"/>
      </dsp:txXfrm>
    </dsp:sp>
    <dsp:sp modelId="{09522B48-DFFC-43E5-89FA-9601591B6EEF}">
      <dsp:nvSpPr>
        <dsp:cNvPr id="0" name=""/>
        <dsp:cNvSpPr/>
      </dsp:nvSpPr>
      <dsp:spPr>
        <a:xfrm rot="16200000">
          <a:off x="7249714" y="2821710"/>
          <a:ext cx="7984061" cy="2340640"/>
        </a:xfrm>
        <a:prstGeom prst="flowChartManualOperation">
          <a:avLst/>
        </a:prstGeom>
        <a:solidFill>
          <a:schemeClr val="accent5">
            <a:shade val="50000"/>
            <a:hueOff val="101189"/>
            <a:satOff val="-2238"/>
            <a:lumOff val="167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n-GB" sz="2000" b="1" kern="1200" dirty="0">
              <a:latin typeface="Open Sans" panose="020B0606030504020204" pitchFamily="34" charset="0"/>
              <a:ea typeface="Open Sans" panose="020B0606030504020204" pitchFamily="34" charset="0"/>
              <a:cs typeface="Open Sans" panose="020B0606030504020204" pitchFamily="34" charset="0"/>
            </a:rPr>
            <a:t>DIRECT CONTRIBUTION TO ACTION PLAN</a:t>
          </a:r>
        </a:p>
      </dsp:txBody>
      <dsp:txXfrm rot="5400000">
        <a:off x="10071424" y="1596812"/>
        <a:ext cx="2340640" cy="47904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CDD62-5DCD-41A1-BC95-4694D9A4DA71}">
      <dsp:nvSpPr>
        <dsp:cNvPr id="0" name=""/>
        <dsp:cNvSpPr/>
      </dsp:nvSpPr>
      <dsp:spPr>
        <a:xfrm rot="5400000">
          <a:off x="555175" y="1308194"/>
          <a:ext cx="2048050" cy="246745"/>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951ECF-0750-42DF-8196-7A0488CF0F25}">
      <dsp:nvSpPr>
        <dsp:cNvPr id="0" name=""/>
        <dsp:cNvSpPr/>
      </dsp:nvSpPr>
      <dsp:spPr>
        <a:xfrm>
          <a:off x="1026794" y="1841"/>
          <a:ext cx="2741620" cy="164497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u="none" kern="1200" dirty="0">
              <a:latin typeface="Open Sans" panose="020B0606030504020204" pitchFamily="34" charset="0"/>
              <a:ea typeface="Open Sans" panose="020B0606030504020204" pitchFamily="34" charset="0"/>
              <a:cs typeface="Open Sans" panose="020B0606030504020204" pitchFamily="34" charset="0"/>
            </a:rPr>
            <a:t>3 DAYS TRAIN THE TRAINER</a:t>
          </a:r>
          <a:endParaRPr lang="en-GB" sz="1800" b="1" kern="1200" dirty="0">
            <a:latin typeface="Open Sans" panose="020B0606030504020204" pitchFamily="34" charset="0"/>
            <a:ea typeface="Open Sans" panose="020B0606030504020204" pitchFamily="34" charset="0"/>
            <a:cs typeface="Open Sans" panose="020B0606030504020204" pitchFamily="34" charset="0"/>
          </a:endParaRPr>
        </a:p>
      </dsp:txBody>
      <dsp:txXfrm>
        <a:off x="1074974" y="50021"/>
        <a:ext cx="2645260" cy="1548612"/>
      </dsp:txXfrm>
    </dsp:sp>
    <dsp:sp modelId="{6D065877-DC6F-476C-A424-5AC90F200093}">
      <dsp:nvSpPr>
        <dsp:cNvPr id="0" name=""/>
        <dsp:cNvSpPr/>
      </dsp:nvSpPr>
      <dsp:spPr>
        <a:xfrm rot="5400000">
          <a:off x="555175" y="3364409"/>
          <a:ext cx="2048050" cy="246745"/>
        </a:xfrm>
        <a:prstGeom prst="rect">
          <a:avLst/>
        </a:prstGeom>
        <a:solidFill>
          <a:schemeClr val="accent4">
            <a:hueOff val="-558096"/>
            <a:satOff val="3362"/>
            <a:lumOff val="27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262528-1DDA-4865-B637-EAFD58738B96}">
      <dsp:nvSpPr>
        <dsp:cNvPr id="0" name=""/>
        <dsp:cNvSpPr/>
      </dsp:nvSpPr>
      <dsp:spPr>
        <a:xfrm>
          <a:off x="1026794" y="2058057"/>
          <a:ext cx="2741620" cy="1644972"/>
        </a:xfrm>
        <a:prstGeom prst="roundRect">
          <a:avLst>
            <a:gd name="adj" fmla="val 10000"/>
          </a:avLst>
        </a:prstGeom>
        <a:solidFill>
          <a:schemeClr val="accent4">
            <a:hueOff val="-496086"/>
            <a:satOff val="2989"/>
            <a:lumOff val="2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u="none" kern="1200" dirty="0">
              <a:latin typeface="Open Sans" panose="020B0606030504020204" pitchFamily="34" charset="0"/>
              <a:ea typeface="Open Sans" panose="020B0606030504020204" pitchFamily="34" charset="0"/>
              <a:cs typeface="Open Sans" panose="020B0606030504020204" pitchFamily="34" charset="0"/>
            </a:rPr>
            <a:t>INTERNAL TRAININGS</a:t>
          </a:r>
          <a:endParaRPr lang="en-GB" sz="1800" b="1" kern="1200" dirty="0">
            <a:latin typeface="Open Sans" panose="020B0606030504020204" pitchFamily="34" charset="0"/>
            <a:ea typeface="Open Sans" panose="020B0606030504020204" pitchFamily="34" charset="0"/>
            <a:cs typeface="Open Sans" panose="020B0606030504020204" pitchFamily="34" charset="0"/>
          </a:endParaRPr>
        </a:p>
      </dsp:txBody>
      <dsp:txXfrm>
        <a:off x="1074974" y="2106237"/>
        <a:ext cx="2645260" cy="1548612"/>
      </dsp:txXfrm>
    </dsp:sp>
    <dsp:sp modelId="{0144B660-8B41-43F8-AA4D-DE02239B5844}">
      <dsp:nvSpPr>
        <dsp:cNvPr id="0" name=""/>
        <dsp:cNvSpPr/>
      </dsp:nvSpPr>
      <dsp:spPr>
        <a:xfrm rot="5400000">
          <a:off x="555175" y="5420625"/>
          <a:ext cx="2048050" cy="246745"/>
        </a:xfrm>
        <a:prstGeom prst="rect">
          <a:avLst/>
        </a:prstGeom>
        <a:solidFill>
          <a:schemeClr val="accent4">
            <a:hueOff val="-1116192"/>
            <a:satOff val="6725"/>
            <a:lumOff val="53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25CDBD-1790-4033-ABD3-6EFF6A89C432}">
      <dsp:nvSpPr>
        <dsp:cNvPr id="0" name=""/>
        <dsp:cNvSpPr/>
      </dsp:nvSpPr>
      <dsp:spPr>
        <a:xfrm>
          <a:off x="1026794" y="4114273"/>
          <a:ext cx="2741620" cy="1644972"/>
        </a:xfrm>
        <a:prstGeom prst="roundRect">
          <a:avLst>
            <a:gd name="adj" fmla="val 10000"/>
          </a:avLst>
        </a:prstGeom>
        <a:solidFill>
          <a:schemeClr val="accent4">
            <a:hueOff val="-992171"/>
            <a:satOff val="5978"/>
            <a:lumOff val="4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u="none" kern="1200" dirty="0">
              <a:latin typeface="Open Sans" panose="020B0606030504020204" pitchFamily="34" charset="0"/>
              <a:ea typeface="Open Sans" panose="020B0606030504020204" pitchFamily="34" charset="0"/>
              <a:cs typeface="Open Sans" panose="020B0606030504020204" pitchFamily="34" charset="0"/>
            </a:rPr>
            <a:t>COACHING SKILLS FOR ECI PROFESSIONALS</a:t>
          </a:r>
          <a:endParaRPr lang="en-GB" sz="1800" b="1" kern="1200" dirty="0">
            <a:latin typeface="Open Sans" panose="020B0606030504020204" pitchFamily="34" charset="0"/>
            <a:ea typeface="Open Sans" panose="020B0606030504020204" pitchFamily="34" charset="0"/>
            <a:cs typeface="Open Sans" panose="020B0606030504020204" pitchFamily="34" charset="0"/>
          </a:endParaRPr>
        </a:p>
      </dsp:txBody>
      <dsp:txXfrm>
        <a:off x="1074974" y="4162453"/>
        <a:ext cx="2645260" cy="1548612"/>
      </dsp:txXfrm>
    </dsp:sp>
    <dsp:sp modelId="{E7F7E3ED-20CE-4E01-8046-A0D7A640E02C}">
      <dsp:nvSpPr>
        <dsp:cNvPr id="0" name=""/>
        <dsp:cNvSpPr/>
      </dsp:nvSpPr>
      <dsp:spPr>
        <a:xfrm>
          <a:off x="1583283" y="6448733"/>
          <a:ext cx="3638190" cy="246745"/>
        </a:xfrm>
        <a:prstGeom prst="rect">
          <a:avLst/>
        </a:prstGeom>
        <a:solidFill>
          <a:schemeClr val="accent4">
            <a:hueOff val="-1674289"/>
            <a:satOff val="10087"/>
            <a:lumOff val="80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D8B498-9823-4D44-A946-5A68CA050E4E}">
      <dsp:nvSpPr>
        <dsp:cNvPr id="0" name=""/>
        <dsp:cNvSpPr/>
      </dsp:nvSpPr>
      <dsp:spPr>
        <a:xfrm>
          <a:off x="1026794" y="6170488"/>
          <a:ext cx="2741620" cy="1644972"/>
        </a:xfrm>
        <a:prstGeom prst="roundRect">
          <a:avLst>
            <a:gd name="adj" fmla="val 10000"/>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u="none" kern="1200" dirty="0">
              <a:latin typeface="Open Sans" panose="020B0606030504020204" pitchFamily="34" charset="0"/>
              <a:ea typeface="Open Sans" panose="020B0606030504020204" pitchFamily="34" charset="0"/>
              <a:cs typeface="Open Sans" panose="020B0606030504020204" pitchFamily="34" charset="0"/>
            </a:rPr>
            <a:t>DEVELOPMENTAL ASSESSMENT INSTRUMENTS FOR FAMILIES AND THE CHILD  -  THE CHILD</a:t>
          </a:r>
          <a:endParaRPr lang="en-GB" sz="1800" b="1" i="0" u="none" kern="1200" dirty="0">
            <a:latin typeface="Open Sans" panose="020B0606030504020204" pitchFamily="34" charset="0"/>
            <a:ea typeface="Open Sans" panose="020B0606030504020204" pitchFamily="34" charset="0"/>
            <a:cs typeface="Open Sans" panose="020B0606030504020204" pitchFamily="34" charset="0"/>
          </a:endParaRPr>
        </a:p>
      </dsp:txBody>
      <dsp:txXfrm>
        <a:off x="1074974" y="6218668"/>
        <a:ext cx="2645260" cy="1548612"/>
      </dsp:txXfrm>
    </dsp:sp>
    <dsp:sp modelId="{F9F82A3D-BF18-4DE2-A476-D845E75AFCE3}">
      <dsp:nvSpPr>
        <dsp:cNvPr id="0" name=""/>
        <dsp:cNvSpPr/>
      </dsp:nvSpPr>
      <dsp:spPr>
        <a:xfrm rot="16200000">
          <a:off x="4201531" y="5420625"/>
          <a:ext cx="2048050" cy="246745"/>
        </a:xfrm>
        <a:prstGeom prst="rect">
          <a:avLst/>
        </a:prstGeom>
        <a:solidFill>
          <a:schemeClr val="accent4">
            <a:hueOff val="-2232385"/>
            <a:satOff val="13449"/>
            <a:lumOff val="107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6130A9-A1D6-4B16-AE42-0F2CA5E0D81F}">
      <dsp:nvSpPr>
        <dsp:cNvPr id="0" name=""/>
        <dsp:cNvSpPr/>
      </dsp:nvSpPr>
      <dsp:spPr>
        <a:xfrm>
          <a:off x="4673150" y="6170488"/>
          <a:ext cx="2741620" cy="1644972"/>
        </a:xfrm>
        <a:prstGeom prst="roundRect">
          <a:avLst>
            <a:gd name="adj" fmla="val 10000"/>
          </a:avLst>
        </a:prstGeom>
        <a:solidFill>
          <a:schemeClr val="accent4">
            <a:hueOff val="-1984342"/>
            <a:satOff val="11955"/>
            <a:lumOff val="9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u="none" kern="1200" dirty="0">
              <a:latin typeface="Open Sans" panose="020B0606030504020204" pitchFamily="34" charset="0"/>
              <a:ea typeface="Open Sans" panose="020B0606030504020204" pitchFamily="34" charset="0"/>
              <a:cs typeface="Open Sans" panose="020B0606030504020204" pitchFamily="34" charset="0"/>
            </a:rPr>
            <a:t>DEVELOPMENTAL ASSESSMENT INSTRUMENTS FOR FAMILIES AND THE CHILD  - THE PARENTS</a:t>
          </a:r>
          <a:endParaRPr lang="en-GB" sz="1800" b="1" i="0" u="none" kern="1200" dirty="0">
            <a:latin typeface="Open Sans" panose="020B0606030504020204" pitchFamily="34" charset="0"/>
            <a:ea typeface="Open Sans" panose="020B0606030504020204" pitchFamily="34" charset="0"/>
            <a:cs typeface="Open Sans" panose="020B0606030504020204" pitchFamily="34" charset="0"/>
          </a:endParaRPr>
        </a:p>
      </dsp:txBody>
      <dsp:txXfrm>
        <a:off x="4721330" y="6218668"/>
        <a:ext cx="2645260" cy="1548612"/>
      </dsp:txXfrm>
    </dsp:sp>
    <dsp:sp modelId="{63F6E48B-6B1C-4396-8273-855FD4072135}">
      <dsp:nvSpPr>
        <dsp:cNvPr id="0" name=""/>
        <dsp:cNvSpPr/>
      </dsp:nvSpPr>
      <dsp:spPr>
        <a:xfrm rot="16200000">
          <a:off x="4201531" y="3364409"/>
          <a:ext cx="2048050" cy="246745"/>
        </a:xfrm>
        <a:prstGeom prst="rect">
          <a:avLst/>
        </a:prstGeom>
        <a:solidFill>
          <a:schemeClr val="accent4">
            <a:hueOff val="-2790481"/>
            <a:satOff val="16812"/>
            <a:lumOff val="134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08D576-5A16-407E-A708-9B7E043B2900}">
      <dsp:nvSpPr>
        <dsp:cNvPr id="0" name=""/>
        <dsp:cNvSpPr/>
      </dsp:nvSpPr>
      <dsp:spPr>
        <a:xfrm>
          <a:off x="4673150" y="4114273"/>
          <a:ext cx="2741620" cy="1644972"/>
        </a:xfrm>
        <a:prstGeom prst="roundRect">
          <a:avLst>
            <a:gd name="adj" fmla="val 10000"/>
          </a:avLst>
        </a:prstGeom>
        <a:solidFill>
          <a:schemeClr val="accent4">
            <a:hueOff val="-2480428"/>
            <a:satOff val="14944"/>
            <a:lumOff val="11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i="0" u="none" kern="1200" dirty="0">
              <a:latin typeface="Open Sans" panose="020B0606030504020204" pitchFamily="34" charset="0"/>
              <a:ea typeface="Open Sans" panose="020B0606030504020204" pitchFamily="34" charset="0"/>
              <a:cs typeface="Open Sans" panose="020B0606030504020204" pitchFamily="34" charset="0"/>
            </a:rPr>
            <a:t>VISIT AT THEOTOKOS, EARLY DETECTION AND DISCUSSION </a:t>
          </a:r>
        </a:p>
      </dsp:txBody>
      <dsp:txXfrm>
        <a:off x="4721330" y="4162453"/>
        <a:ext cx="2645260" cy="1548612"/>
      </dsp:txXfrm>
    </dsp:sp>
    <dsp:sp modelId="{D466DA2A-9B78-48C1-BE0D-81084EE0E49F}">
      <dsp:nvSpPr>
        <dsp:cNvPr id="0" name=""/>
        <dsp:cNvSpPr/>
      </dsp:nvSpPr>
      <dsp:spPr>
        <a:xfrm rot="16200000">
          <a:off x="4201531" y="1308194"/>
          <a:ext cx="2048050" cy="246745"/>
        </a:xfrm>
        <a:prstGeom prst="rect">
          <a:avLst/>
        </a:prstGeom>
        <a:solidFill>
          <a:schemeClr val="accent4">
            <a:hueOff val="-3348577"/>
            <a:satOff val="20174"/>
            <a:lumOff val="161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4E53B0-8701-4200-B3C7-F48A383CEC0F}">
      <dsp:nvSpPr>
        <dsp:cNvPr id="0" name=""/>
        <dsp:cNvSpPr/>
      </dsp:nvSpPr>
      <dsp:spPr>
        <a:xfrm>
          <a:off x="4673150" y="2058057"/>
          <a:ext cx="2741620" cy="1644972"/>
        </a:xfrm>
        <a:prstGeom prst="roundRect">
          <a:avLst>
            <a:gd name="adj" fmla="val 10000"/>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u="none" kern="1200" dirty="0">
              <a:latin typeface="Open Sans" panose="020B0606030504020204" pitchFamily="34" charset="0"/>
              <a:ea typeface="Open Sans" panose="020B0606030504020204" pitchFamily="34" charset="0"/>
              <a:cs typeface="Open Sans" panose="020B0606030504020204" pitchFamily="34" charset="0"/>
            </a:rPr>
            <a:t>FROM ASSESSMENT TO IFPS PLAN: DRAFTING AND MONITORING </a:t>
          </a:r>
          <a:endParaRPr lang="en-GB" sz="1800" b="1" i="0" u="none" kern="1200" dirty="0">
            <a:latin typeface="Open Sans" panose="020B0606030504020204" pitchFamily="34" charset="0"/>
            <a:ea typeface="Open Sans" panose="020B0606030504020204" pitchFamily="34" charset="0"/>
            <a:cs typeface="Open Sans" panose="020B0606030504020204" pitchFamily="34" charset="0"/>
          </a:endParaRPr>
        </a:p>
      </dsp:txBody>
      <dsp:txXfrm>
        <a:off x="4721330" y="2106237"/>
        <a:ext cx="2645260" cy="1548612"/>
      </dsp:txXfrm>
    </dsp:sp>
    <dsp:sp modelId="{C51B7BA0-CB7B-4317-A695-5374C865516D}">
      <dsp:nvSpPr>
        <dsp:cNvPr id="0" name=""/>
        <dsp:cNvSpPr/>
      </dsp:nvSpPr>
      <dsp:spPr>
        <a:xfrm>
          <a:off x="5229639" y="280086"/>
          <a:ext cx="3638190" cy="246745"/>
        </a:xfrm>
        <a:prstGeom prst="rect">
          <a:avLst/>
        </a:prstGeom>
        <a:solidFill>
          <a:schemeClr val="accent4">
            <a:hueOff val="-3906673"/>
            <a:satOff val="23537"/>
            <a:lumOff val="188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630329-1748-4BFA-9A64-30E97E17535C}">
      <dsp:nvSpPr>
        <dsp:cNvPr id="0" name=""/>
        <dsp:cNvSpPr/>
      </dsp:nvSpPr>
      <dsp:spPr>
        <a:xfrm>
          <a:off x="4673150" y="1841"/>
          <a:ext cx="2741620" cy="1644972"/>
        </a:xfrm>
        <a:prstGeom prst="roundRect">
          <a:avLst>
            <a:gd name="adj" fmla="val 10000"/>
          </a:avLst>
        </a:prstGeom>
        <a:solidFill>
          <a:schemeClr val="accent4">
            <a:hueOff val="-3472599"/>
            <a:satOff val="20921"/>
            <a:lumOff val="16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u="none" kern="1200" dirty="0">
              <a:latin typeface="Open Sans" panose="020B0606030504020204" pitchFamily="34" charset="0"/>
              <a:ea typeface="Open Sans" panose="020B0606030504020204" pitchFamily="34" charset="0"/>
              <a:cs typeface="Open Sans" panose="020B0606030504020204" pitchFamily="34" charset="0"/>
            </a:rPr>
            <a:t>HOME VISITING IN PRACTICE AND VISIT AT AMIMONI</a:t>
          </a:r>
          <a:endParaRPr lang="en-GB" sz="1800" b="1" i="0" u="none" kern="1200" dirty="0">
            <a:latin typeface="Open Sans" panose="020B0606030504020204" pitchFamily="34" charset="0"/>
            <a:ea typeface="Open Sans" panose="020B0606030504020204" pitchFamily="34" charset="0"/>
            <a:cs typeface="Open Sans" panose="020B0606030504020204" pitchFamily="34" charset="0"/>
          </a:endParaRPr>
        </a:p>
      </dsp:txBody>
      <dsp:txXfrm>
        <a:off x="4721330" y="50021"/>
        <a:ext cx="2645260" cy="1548612"/>
      </dsp:txXfrm>
    </dsp:sp>
    <dsp:sp modelId="{70E2EF11-B4A0-488C-95C3-83D20BC735D4}">
      <dsp:nvSpPr>
        <dsp:cNvPr id="0" name=""/>
        <dsp:cNvSpPr/>
      </dsp:nvSpPr>
      <dsp:spPr>
        <a:xfrm rot="5400000">
          <a:off x="7847887" y="1308194"/>
          <a:ext cx="2048050" cy="246745"/>
        </a:xfrm>
        <a:prstGeom prst="rect">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B2B860-B1EF-444E-B006-7A7707B2210B}">
      <dsp:nvSpPr>
        <dsp:cNvPr id="0" name=""/>
        <dsp:cNvSpPr/>
      </dsp:nvSpPr>
      <dsp:spPr>
        <a:xfrm>
          <a:off x="8319505" y="1841"/>
          <a:ext cx="2741620" cy="1644972"/>
        </a:xfrm>
        <a:prstGeom prst="roundRect">
          <a:avLst>
            <a:gd name="adj" fmla="val 10000"/>
          </a:avLst>
        </a:prstGeom>
        <a:solidFill>
          <a:schemeClr val="accent4">
            <a:hueOff val="-3968684"/>
            <a:satOff val="23910"/>
            <a:lumOff val="19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u="none" kern="1200" dirty="0">
              <a:latin typeface="Open Sans" panose="020B0606030504020204" pitchFamily="34" charset="0"/>
              <a:ea typeface="Open Sans" panose="020B0606030504020204" pitchFamily="34" charset="0"/>
              <a:cs typeface="Open Sans" panose="020B0606030504020204" pitchFamily="34" charset="0"/>
            </a:rPr>
            <a:t>TRANSITION TO/OUT OF ECI: FAMILY-MEDIATED INTERVENTION </a:t>
          </a:r>
          <a:endParaRPr lang="en-GB" sz="1800" b="1" i="0" u="none" kern="1200" dirty="0">
            <a:latin typeface="Open Sans" panose="020B0606030504020204" pitchFamily="34" charset="0"/>
            <a:ea typeface="Open Sans" panose="020B0606030504020204" pitchFamily="34" charset="0"/>
            <a:cs typeface="Open Sans" panose="020B0606030504020204" pitchFamily="34" charset="0"/>
          </a:endParaRPr>
        </a:p>
      </dsp:txBody>
      <dsp:txXfrm>
        <a:off x="8367685" y="50021"/>
        <a:ext cx="2645260" cy="1548612"/>
      </dsp:txXfrm>
    </dsp:sp>
    <dsp:sp modelId="{31D0AE58-AB1F-43DD-A6EF-D6B4D8B62159}">
      <dsp:nvSpPr>
        <dsp:cNvPr id="0" name=""/>
        <dsp:cNvSpPr/>
      </dsp:nvSpPr>
      <dsp:spPr>
        <a:xfrm>
          <a:off x="8319505" y="2058057"/>
          <a:ext cx="2741620" cy="1644972"/>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i="0" u="none" kern="1200" dirty="0">
              <a:latin typeface="Open Sans" panose="020B0606030504020204" pitchFamily="34" charset="0"/>
              <a:ea typeface="Open Sans" panose="020B0606030504020204" pitchFamily="34" charset="0"/>
              <a:cs typeface="Open Sans" panose="020B0606030504020204" pitchFamily="34" charset="0"/>
            </a:rPr>
            <a:t>STUDY VISIT AND FINAL EVALUATION AT ELEPAP</a:t>
          </a:r>
        </a:p>
      </dsp:txBody>
      <dsp:txXfrm>
        <a:off x="8367685" y="2106237"/>
        <a:ext cx="2645260" cy="15486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71558-C043-4752-9A67-9D6EC169C573}">
      <dsp:nvSpPr>
        <dsp:cNvPr id="0" name=""/>
        <dsp:cNvSpPr/>
      </dsp:nvSpPr>
      <dsp:spPr>
        <a:xfrm>
          <a:off x="0" y="0"/>
          <a:ext cx="11419052" cy="1825231"/>
        </a:xfrm>
        <a:prstGeom prst="roundRect">
          <a:avLst>
            <a:gd name="adj" fmla="val 10000"/>
          </a:avLst>
        </a:prstGeom>
        <a:solidFill>
          <a:schemeClr val="accent5">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dirty="0">
              <a:latin typeface="Open Sans" panose="020B0606030504020204" pitchFamily="34" charset="0"/>
              <a:ea typeface="Open Sans" panose="020B0606030504020204" pitchFamily="34" charset="0"/>
              <a:cs typeface="Open Sans" panose="020B0606030504020204" pitchFamily="34" charset="0"/>
            </a:rPr>
            <a:t>ANALYSE THE CURRENT ECI SYSTEM IN GREECE</a:t>
          </a:r>
          <a:endParaRPr lang="en-US" sz="3600" b="1" kern="1200" dirty="0">
            <a:latin typeface="Open Sans" panose="020B0606030504020204" pitchFamily="34" charset="0"/>
            <a:ea typeface="Open Sans" panose="020B0606030504020204" pitchFamily="34" charset="0"/>
            <a:cs typeface="Open Sans" panose="020B0606030504020204" pitchFamily="34" charset="0"/>
          </a:endParaRPr>
        </a:p>
      </dsp:txBody>
      <dsp:txXfrm>
        <a:off x="53459" y="53459"/>
        <a:ext cx="9449485" cy="1718313"/>
      </dsp:txXfrm>
    </dsp:sp>
    <dsp:sp modelId="{AC9573E9-FB44-4346-B1B9-EFF86BC11E1B}">
      <dsp:nvSpPr>
        <dsp:cNvPr id="0" name=""/>
        <dsp:cNvSpPr/>
      </dsp:nvSpPr>
      <dsp:spPr>
        <a:xfrm>
          <a:off x="1007563" y="2129437"/>
          <a:ext cx="11419052" cy="1825231"/>
        </a:xfrm>
        <a:prstGeom prst="roundRect">
          <a:avLst>
            <a:gd name="adj" fmla="val 10000"/>
          </a:avLst>
        </a:prstGeom>
        <a:solidFill>
          <a:schemeClr val="accent5">
            <a:shade val="50000"/>
            <a:hueOff val="168648"/>
            <a:satOff val="-3730"/>
            <a:lumOff val="279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dirty="0">
              <a:latin typeface="Open Sans" panose="020B0606030504020204" pitchFamily="34" charset="0"/>
              <a:ea typeface="Open Sans" panose="020B0606030504020204" pitchFamily="34" charset="0"/>
              <a:cs typeface="Open Sans" panose="020B0606030504020204" pitchFamily="34" charset="0"/>
            </a:rPr>
            <a:t>CHANGE THE CURRENT CONCEPTUAL FRAMEWORK OF ECI IN GREECE</a:t>
          </a:r>
          <a:endParaRPr lang="en-US" sz="3600" b="1" kern="1200" dirty="0">
            <a:latin typeface="Open Sans" panose="020B0606030504020204" pitchFamily="34" charset="0"/>
            <a:ea typeface="Open Sans" panose="020B0606030504020204" pitchFamily="34" charset="0"/>
            <a:cs typeface="Open Sans" panose="020B0606030504020204" pitchFamily="34" charset="0"/>
          </a:endParaRPr>
        </a:p>
      </dsp:txBody>
      <dsp:txXfrm>
        <a:off x="1061022" y="2182896"/>
        <a:ext cx="9118170" cy="1718313"/>
      </dsp:txXfrm>
    </dsp:sp>
    <dsp:sp modelId="{261234F0-3E5D-4271-A953-F55ECC1E6533}">
      <dsp:nvSpPr>
        <dsp:cNvPr id="0" name=""/>
        <dsp:cNvSpPr/>
      </dsp:nvSpPr>
      <dsp:spPr>
        <a:xfrm>
          <a:off x="2015126" y="4258874"/>
          <a:ext cx="11419052" cy="1825231"/>
        </a:xfrm>
        <a:prstGeom prst="roundRect">
          <a:avLst>
            <a:gd name="adj" fmla="val 10000"/>
          </a:avLst>
        </a:prstGeom>
        <a:solidFill>
          <a:schemeClr val="accent5">
            <a:shade val="50000"/>
            <a:hueOff val="168648"/>
            <a:satOff val="-3730"/>
            <a:lumOff val="279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dirty="0">
              <a:latin typeface="Open Sans" panose="020B0606030504020204" pitchFamily="34" charset="0"/>
              <a:ea typeface="Open Sans" panose="020B0606030504020204" pitchFamily="34" charset="0"/>
              <a:cs typeface="Open Sans" panose="020B0606030504020204" pitchFamily="34" charset="0"/>
            </a:rPr>
            <a:t>IDENTIFY OPPORTUNITIES AND INFORM POLICIES</a:t>
          </a:r>
          <a:endParaRPr lang="en-US" sz="3600" b="1" kern="1200" dirty="0">
            <a:latin typeface="Open Sans" panose="020B0606030504020204" pitchFamily="34" charset="0"/>
            <a:ea typeface="Open Sans" panose="020B0606030504020204" pitchFamily="34" charset="0"/>
            <a:cs typeface="Open Sans" panose="020B0606030504020204" pitchFamily="34" charset="0"/>
          </a:endParaRPr>
        </a:p>
      </dsp:txBody>
      <dsp:txXfrm>
        <a:off x="2068585" y="4312333"/>
        <a:ext cx="9118170" cy="1718313"/>
      </dsp:txXfrm>
    </dsp:sp>
    <dsp:sp modelId="{BAB089D1-6FBE-424A-AA3F-956C2057FFBE}">
      <dsp:nvSpPr>
        <dsp:cNvPr id="0" name=""/>
        <dsp:cNvSpPr/>
      </dsp:nvSpPr>
      <dsp:spPr>
        <a:xfrm>
          <a:off x="10232651" y="1384134"/>
          <a:ext cx="1186400" cy="1186400"/>
        </a:xfrm>
        <a:prstGeom prst="downArrow">
          <a:avLst>
            <a:gd name="adj1" fmla="val 55000"/>
            <a:gd name="adj2" fmla="val 45000"/>
          </a:avLst>
        </a:prstGeom>
        <a:solidFill>
          <a:schemeClr val="accent5">
            <a:alpha val="90000"/>
            <a:tint val="55000"/>
            <a:hueOff val="0"/>
            <a:satOff val="0"/>
            <a:lumOff val="0"/>
            <a:alphaOff val="0"/>
          </a:schemeClr>
        </a:solidFill>
        <a:ln w="25400"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10499591" y="1384134"/>
        <a:ext cx="652520" cy="892766"/>
      </dsp:txXfrm>
    </dsp:sp>
    <dsp:sp modelId="{8E1785D8-D069-41F7-8554-AB191C6E7047}">
      <dsp:nvSpPr>
        <dsp:cNvPr id="0" name=""/>
        <dsp:cNvSpPr/>
      </dsp:nvSpPr>
      <dsp:spPr>
        <a:xfrm>
          <a:off x="11240214" y="3501403"/>
          <a:ext cx="1186400" cy="1186400"/>
        </a:xfrm>
        <a:prstGeom prst="downArrow">
          <a:avLst>
            <a:gd name="adj1" fmla="val 55000"/>
            <a:gd name="adj2" fmla="val 45000"/>
          </a:avLst>
        </a:prstGeom>
        <a:solidFill>
          <a:schemeClr val="accent5">
            <a:alpha val="90000"/>
            <a:tint val="55000"/>
            <a:hueOff val="0"/>
            <a:satOff val="0"/>
            <a:lumOff val="0"/>
            <a:alphaOff val="0"/>
          </a:schemeClr>
        </a:solidFill>
        <a:ln w="25400"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11507154" y="3501403"/>
        <a:ext cx="652520" cy="892766"/>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61AF1D-D820-430B-8B7F-730F8CB338D9}" type="datetimeFigureOut">
              <a:rPr lang="en-GB" smtClean="0"/>
              <a:t>09/06/2023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F3D3C9-1B90-4DA6-92E3-5B1B010F6B98}" type="slidenum">
              <a:rPr lang="en-GB" smtClean="0"/>
              <a:t>‹#›</a:t>
            </a:fld>
            <a:endParaRPr lang="en-GB"/>
          </a:p>
        </p:txBody>
      </p:sp>
    </p:spTree>
    <p:extLst>
      <p:ext uri="{BB962C8B-B14F-4D97-AF65-F5344CB8AC3E}">
        <p14:creationId xmlns:p14="http://schemas.microsoft.com/office/powerpoint/2010/main" val="1281464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development of early intervention with a family-centered approach can be a preventative measure to avoid institutionalization and a supportive tool for successfully transitioning from institutionalization to independent living. </a:t>
            </a:r>
          </a:p>
          <a:p>
            <a:r>
              <a:rPr lang="en-US" dirty="0"/>
              <a:t>Early childhood intervention was defined as one of the key instruments and the key priorities, not only for the implementation of a preventative system but also for the support of the families. Parents in Greece do not receive support right after their children are diagnosed with a disability. Support should be provided since child’s birth and needs to be developed even in the maternity wards. The allowances offered need to cover the support needs of the children, to prevent institutionalization, preventing family separation supporting both the child and the family</a:t>
            </a:r>
          </a:p>
          <a:p>
            <a:r>
              <a:rPr lang="en-US" dirty="0"/>
              <a:t>The early identification of difficulties and early intervention reduces learning difficulties and </a:t>
            </a:r>
            <a:r>
              <a:rPr lang="en-US" dirty="0" err="1"/>
              <a:t>behavioural</a:t>
            </a:r>
            <a:r>
              <a:rPr lang="en-US" dirty="0"/>
              <a:t> problems, improves </a:t>
            </a:r>
            <a:r>
              <a:rPr lang="en-US" dirty="0" err="1"/>
              <a:t>socialisation</a:t>
            </a:r>
            <a:r>
              <a:rPr lang="en-US" dirty="0"/>
              <a:t> and ensures that children with mobility and developmental difficulties have a better quality of life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5AE646-0D73-43FA-B0C3-CB52E037A9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6549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DBC027-0818-44E7-A997-86AA8529CD7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5498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DBC027-0818-44E7-A997-86AA8529CD7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3931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r>
              <a:rPr lang="en-GB" sz="1200" dirty="0"/>
              <a:t>To analyse the functionality and dynamics of the current ECI system in Greece and its capacity to identify and respond to the needs of young children and their families. </a:t>
            </a:r>
            <a:endParaRPr lang="en-US" sz="1200" dirty="0"/>
          </a:p>
          <a:p>
            <a:pPr lvl="0"/>
            <a:r>
              <a:rPr lang="en-GB" sz="1200" dirty="0"/>
              <a:t>Change the current conceptual framework of ECI in Greece by highlighting the determinant role of families and learning in natural environments, based on daily routines, at home and in the community</a:t>
            </a:r>
            <a:endParaRPr lang="en-US" sz="1200" dirty="0"/>
          </a:p>
          <a:p>
            <a:pPr lvl="0"/>
            <a:r>
              <a:rPr lang="en-GB" dirty="0"/>
              <a:t>To identify opportunities, suggest proposals and inform policies for a sustainable, coherent and holistic ECI system in Greece</a:t>
            </a:r>
            <a:endParaRPr lang="en-US"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DBC027-0818-44E7-A997-86AA8529CD7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6981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DBC027-0818-44E7-A997-86AA8529CD7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1072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b="1" dirty="0"/>
              <a:t>Desk study </a:t>
            </a:r>
            <a:r>
              <a:rPr lang="en-US" sz="1200" dirty="0"/>
              <a:t>(Review of legal databases,  academic publications and websites, competent agencies websites)</a:t>
            </a:r>
          </a:p>
          <a:p>
            <a:pPr lvl="0"/>
            <a:r>
              <a:rPr lang="en-US" sz="1400" b="1" dirty="0"/>
              <a:t>Semi-structured interviews </a:t>
            </a:r>
            <a:r>
              <a:rPr lang="en-US" sz="1200" dirty="0"/>
              <a:t>(interviews with family members using ECI services, professionals working on the field and policy makers from the health, educational and social sector </a:t>
            </a:r>
          </a:p>
          <a:p>
            <a:pPr lvl="0"/>
            <a:r>
              <a:rPr lang="en-US" sz="1400" b="1" dirty="0"/>
              <a:t>Questionnaires</a:t>
            </a:r>
            <a:r>
              <a:rPr lang="en-US" sz="1200" dirty="0"/>
              <a:t> based on the ECI </a:t>
            </a:r>
            <a:r>
              <a:rPr lang="en-GB" sz="1200" dirty="0"/>
              <a:t>Systemic Developmental Model of M. Guralnick and tailored to the Greek context, one for family members and another one for ECI providers (88 family members and 18 providers responded) </a:t>
            </a:r>
            <a:endParaRPr lang="en-US" sz="1200" dirty="0"/>
          </a:p>
          <a:p>
            <a:pPr lvl="0"/>
            <a:r>
              <a:rPr lang="en-GB" sz="1400" b="1" dirty="0"/>
              <a:t>Focus Group discussions</a:t>
            </a:r>
            <a:r>
              <a:rPr lang="en-GB" sz="1200" dirty="0"/>
              <a:t>, one focusing on the needs of services and another one on the funding  (representatives from the health, educational and social sector, ECI professionals, Greek and EC policy makers) </a:t>
            </a:r>
            <a:endParaRPr lang="en-US" sz="1200"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DBC027-0818-44E7-A997-86AA8529CD7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0817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i="0" u="none" strike="noStrike" baseline="0" dirty="0">
                <a:latin typeface="Open Sans" panose="020B0606030504020204" pitchFamily="34" charset="0"/>
                <a:ea typeface="Open Sans" panose="020B0606030504020204" pitchFamily="34" charset="0"/>
                <a:cs typeface="Open Sans" panose="020B0606030504020204" pitchFamily="34" charset="0"/>
              </a:rPr>
              <a:t>Lack of uniform quality standards and regulations </a:t>
            </a:r>
            <a:r>
              <a:rPr lang="en-GB" sz="1200" b="0" i="0" u="none" strike="noStrike" baseline="0" dirty="0">
                <a:latin typeface="Open Sans" panose="020B0606030504020204" pitchFamily="34" charset="0"/>
                <a:ea typeface="Open Sans" panose="020B0606030504020204" pitchFamily="34" charset="0"/>
                <a:cs typeface="Open Sans" panose="020B0606030504020204" pitchFamily="34" charset="0"/>
              </a:rPr>
              <a:t>for ECI providers</a:t>
            </a:r>
            <a:endParaRPr lang="en-GB" sz="1200" dirty="0">
              <a:latin typeface="Open Sans" panose="020B0606030504020204" pitchFamily="34" charset="0"/>
              <a:ea typeface="Open Sans" panose="020B0606030504020204" pitchFamily="34" charset="0"/>
              <a:cs typeface="Open Sans" panose="020B0606030504020204" pitchFamily="34" charset="0"/>
            </a:endParaRPr>
          </a:p>
          <a:p>
            <a:pPr lvl="0"/>
            <a:r>
              <a:rPr lang="en-GB" sz="1200" b="1" i="0" u="none" strike="noStrike" baseline="0" dirty="0">
                <a:latin typeface="Open Sans" panose="020B0606030504020204" pitchFamily="34" charset="0"/>
                <a:ea typeface="Open Sans" panose="020B0606030504020204" pitchFamily="34" charset="0"/>
                <a:cs typeface="Open Sans" panose="020B0606030504020204" pitchFamily="34" charset="0"/>
              </a:rPr>
              <a:t>Unequal availability and accessibility </a:t>
            </a:r>
            <a:r>
              <a:rPr lang="en-GB" sz="1200" b="0" i="0" u="none" strike="noStrike" baseline="0" dirty="0">
                <a:latin typeface="Open Sans" panose="020B0606030504020204" pitchFamily="34" charset="0"/>
                <a:ea typeface="Open Sans" panose="020B0606030504020204" pitchFamily="34" charset="0"/>
                <a:cs typeface="Open Sans" panose="020B0606030504020204" pitchFamily="34" charset="0"/>
              </a:rPr>
              <a:t>of ECI programs at a national, municipal, </a:t>
            </a:r>
            <a:r>
              <a:rPr lang="en-GB" sz="1200" b="0" i="0" u="none" strike="noStrike" baseline="0" dirty="0" err="1">
                <a:latin typeface="Open Sans" panose="020B0606030504020204" pitchFamily="34" charset="0"/>
                <a:ea typeface="Open Sans" panose="020B0606030504020204" pitchFamily="34" charset="0"/>
                <a:cs typeface="Open Sans" panose="020B0606030504020204" pitchFamily="34" charset="0"/>
              </a:rPr>
              <a:t>andregional</a:t>
            </a:r>
            <a:r>
              <a:rPr lang="en-GB" sz="1200" b="0" i="0" u="none" strike="noStrike" baseline="0" dirty="0">
                <a:latin typeface="Open Sans" panose="020B0606030504020204" pitchFamily="34" charset="0"/>
                <a:ea typeface="Open Sans" panose="020B0606030504020204" pitchFamily="34" charset="0"/>
                <a:cs typeface="Open Sans" panose="020B0606030504020204" pitchFamily="34" charset="0"/>
              </a:rPr>
              <a:t> level</a:t>
            </a:r>
          </a:p>
          <a:p>
            <a:pPr lvl="0"/>
            <a:r>
              <a:rPr lang="en-GB" sz="1200" b="1" i="0" u="none" strike="noStrike" baseline="0" dirty="0">
                <a:latin typeface="Open Sans" panose="020B0606030504020204" pitchFamily="34" charset="0"/>
                <a:ea typeface="Open Sans" panose="020B0606030504020204" pitchFamily="34" charset="0"/>
                <a:cs typeface="Open Sans" panose="020B0606030504020204" pitchFamily="34" charset="0"/>
              </a:rPr>
              <a:t>Delayed response </a:t>
            </a:r>
            <a:r>
              <a:rPr lang="en-GB" sz="1200" b="0" i="0" u="none" strike="noStrike" baseline="0" dirty="0">
                <a:latin typeface="Open Sans" panose="020B0606030504020204" pitchFamily="34" charset="0"/>
                <a:ea typeface="Open Sans" panose="020B0606030504020204" pitchFamily="34" charset="0"/>
                <a:cs typeface="Open Sans" panose="020B0606030504020204" pitchFamily="34" charset="0"/>
              </a:rPr>
              <a:t>to children with significant gaps in service provisions for children under the age of 3</a:t>
            </a:r>
          </a:p>
          <a:p>
            <a:pPr lvl="0"/>
            <a:r>
              <a:rPr lang="en-GB" sz="1200" b="1" i="0" u="none" strike="noStrike" baseline="0" dirty="0">
                <a:latin typeface="Open Sans" panose="020B0606030504020204" pitchFamily="34" charset="0"/>
                <a:ea typeface="Open Sans" panose="020B0606030504020204" pitchFamily="34" charset="0"/>
                <a:cs typeface="Open Sans" panose="020B0606030504020204" pitchFamily="34" charset="0"/>
              </a:rPr>
              <a:t>Underdeveloped screening and referral system </a:t>
            </a:r>
            <a:r>
              <a:rPr lang="en-GB" sz="1200" b="0" i="0" u="none" strike="noStrike" baseline="0" dirty="0">
                <a:latin typeface="Open Sans" panose="020B0606030504020204" pitchFamily="34" charset="0"/>
                <a:ea typeface="Open Sans" panose="020B0606030504020204" pitchFamily="34" charset="0"/>
                <a:cs typeface="Open Sans" panose="020B0606030504020204" pitchFamily="34" charset="0"/>
              </a:rPr>
              <a:t>with multiple and non-coordinated entry points</a:t>
            </a:r>
          </a:p>
          <a:p>
            <a:pPr lvl="0"/>
            <a:r>
              <a:rPr lang="en-GB" sz="1200" b="1" i="0" u="none" strike="noStrike" baseline="0" dirty="0">
                <a:latin typeface="Open Sans" panose="020B0606030504020204" pitchFamily="34" charset="0"/>
                <a:ea typeface="Open Sans" panose="020B0606030504020204" pitchFamily="34" charset="0"/>
                <a:cs typeface="Open Sans" panose="020B0606030504020204" pitchFamily="34" charset="0"/>
              </a:rPr>
              <a:t>Lack of standardized procedures </a:t>
            </a:r>
            <a:r>
              <a:rPr lang="en-GB" sz="1200" b="0" i="0" u="none" strike="noStrike" baseline="0" dirty="0">
                <a:latin typeface="Open Sans" panose="020B0606030504020204" pitchFamily="34" charset="0"/>
                <a:ea typeface="Open Sans" panose="020B0606030504020204" pitchFamily="34" charset="0"/>
                <a:cs typeface="Open Sans" panose="020B0606030504020204" pitchFamily="34" charset="0"/>
              </a:rPr>
              <a:t>for involving families in the initial assessment, the development, and monitoring of individualised support plans</a:t>
            </a:r>
          </a:p>
          <a:p>
            <a:pPr lvl="0"/>
            <a:r>
              <a:rPr lang="en-GB" sz="1200" b="1" i="0" u="none" strike="noStrike" baseline="0" dirty="0">
                <a:latin typeface="Open Sans" panose="020B0606030504020204" pitchFamily="34" charset="0"/>
                <a:ea typeface="Open Sans" panose="020B0606030504020204" pitchFamily="34" charset="0"/>
                <a:cs typeface="Open Sans" panose="020B0606030504020204" pitchFamily="34" charset="0"/>
              </a:rPr>
              <a:t>Lack of coordination among the different access points </a:t>
            </a:r>
            <a:r>
              <a:rPr lang="en-GB" sz="1200" b="0" i="0" u="none" strike="noStrike" baseline="0" dirty="0">
                <a:latin typeface="Open Sans" panose="020B0606030504020204" pitchFamily="34" charset="0"/>
                <a:ea typeface="Open Sans" panose="020B0606030504020204" pitchFamily="34" charset="0"/>
                <a:cs typeface="Open Sans" panose="020B0606030504020204" pitchFamily="34" charset="0"/>
              </a:rPr>
              <a:t>to the service system, the involved agents, services and ECI professionals</a:t>
            </a:r>
          </a:p>
          <a:p>
            <a:pPr lvl="0"/>
            <a:r>
              <a:rPr lang="en-GB" sz="1200" b="1" i="0" u="none" strike="noStrike" baseline="0" dirty="0">
                <a:latin typeface="Open Sans" panose="020B0606030504020204" pitchFamily="34" charset="0"/>
                <a:ea typeface="Open Sans" panose="020B0606030504020204" pitchFamily="34" charset="0"/>
                <a:cs typeface="Open Sans" panose="020B0606030504020204" pitchFamily="34" charset="0"/>
              </a:rPr>
              <a:t>A medical approach </a:t>
            </a:r>
            <a:r>
              <a:rPr lang="en-GB" sz="1200" b="0" i="0" u="none" strike="noStrike" baseline="0" dirty="0">
                <a:latin typeface="Open Sans" panose="020B0606030504020204" pitchFamily="34" charset="0"/>
                <a:ea typeface="Open Sans" panose="020B0606030504020204" pitchFamily="34" charset="0"/>
                <a:cs typeface="Open Sans" panose="020B0606030504020204" pitchFamily="34" charset="0"/>
              </a:rPr>
              <a:t>where families needs, priorities, and resources are not at the centre of the intervention</a:t>
            </a:r>
            <a:endParaRPr lang="el-GR" sz="1200" dirty="0">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DBC027-0818-44E7-A997-86AA8529CD7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9785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DBC027-0818-44E7-A997-86AA8529CD7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84474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DBC027-0818-44E7-A997-86AA8529CD7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5379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651195-131C-477C-8066-11B6FB06D0ED}"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80594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946598b0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946598b0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5AE646-0D73-43FA-B0C3-CB52E037A9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09073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336600"/>
              </a:solidFill>
              <a:latin typeface="Microsoft New Tai Lue" panose="020B0502040204020203" pitchFamily="34" charset="0"/>
              <a:cs typeface="Microsoft New Tai Lue"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36600"/>
                </a:solidFill>
                <a:latin typeface="Microsoft New Tai Lue" panose="020B0502040204020203" pitchFamily="34" charset="0"/>
                <a:cs typeface="Microsoft New Tai Lue" panose="020B0502040204020203" pitchFamily="34" charset="0"/>
              </a:rPr>
              <a:t>The Action Plan is the key deliverable of the ECI Greece project, it </a:t>
            </a:r>
            <a:r>
              <a:rPr lang="en-US" sz="1200" b="1" dirty="0">
                <a:solidFill>
                  <a:srgbClr val="336600"/>
                </a:solidFill>
                <a:latin typeface="Microsoft New Tai Lue" panose="020B0502040204020203" pitchFamily="34" charset="0"/>
                <a:cs typeface="Microsoft New Tai Lue" panose="020B0502040204020203" pitchFamily="34" charset="0"/>
              </a:rPr>
              <a:t>is based on the work that has be done </a:t>
            </a:r>
            <a:r>
              <a:rPr lang="en-US" sz="1200" dirty="0">
                <a:solidFill>
                  <a:srgbClr val="336600"/>
                </a:solidFill>
                <a:latin typeface="Microsoft New Tai Lue" panose="020B0502040204020203" pitchFamily="34" charset="0"/>
                <a:cs typeface="Microsoft New Tai Lue" panose="020B0502040204020203" pitchFamily="34" charset="0"/>
              </a:rPr>
              <a:t>throughout these 2 years, </a:t>
            </a:r>
            <a:r>
              <a:rPr lang="en-US" sz="1200" b="1" dirty="0">
                <a:solidFill>
                  <a:srgbClr val="336600"/>
                </a:solidFill>
                <a:latin typeface="Microsoft New Tai Lue" panose="020B0502040204020203" pitchFamily="34" charset="0"/>
                <a:cs typeface="Microsoft New Tai Lue" panose="020B0502040204020203" pitchFamily="34" charset="0"/>
              </a:rPr>
              <a:t>it reflects the critical  points </a:t>
            </a:r>
            <a:r>
              <a:rPr lang="en-US" sz="1200" dirty="0">
                <a:solidFill>
                  <a:srgbClr val="336600"/>
                </a:solidFill>
                <a:latin typeface="Microsoft New Tai Lue" panose="020B0502040204020203" pitchFamily="34" charset="0"/>
                <a:cs typeface="Microsoft New Tai Lue" panose="020B0502040204020203" pitchFamily="34" charset="0"/>
              </a:rPr>
              <a:t>of it and </a:t>
            </a:r>
            <a:r>
              <a:rPr lang="en-US" sz="1200" b="1" dirty="0">
                <a:solidFill>
                  <a:srgbClr val="336600"/>
                </a:solidFill>
                <a:latin typeface="Microsoft New Tai Lue" panose="020B0502040204020203" pitchFamily="34" charset="0"/>
                <a:cs typeface="Microsoft New Tai Lue" panose="020B0502040204020203" pitchFamily="34" charset="0"/>
              </a:rPr>
              <a:t>aspires to be a bridge </a:t>
            </a:r>
            <a:r>
              <a:rPr lang="en-US" sz="1200" dirty="0">
                <a:solidFill>
                  <a:srgbClr val="336600"/>
                </a:solidFill>
                <a:latin typeface="Microsoft New Tai Lue" panose="020B0502040204020203" pitchFamily="34" charset="0"/>
                <a:cs typeface="Microsoft New Tai Lue" panose="020B0502040204020203" pitchFamily="34" charset="0"/>
              </a:rPr>
              <a:t>that will connect the effort that has been done until now with the future. </a:t>
            </a:r>
            <a:endParaRPr lang="en-US" sz="1200" b="0" cap="none" spc="0" dirty="0">
              <a:ln w="0"/>
              <a:solidFill>
                <a:srgbClr val="336600"/>
              </a:solidFill>
              <a:effectLst>
                <a:outerShdw blurRad="38100" dist="19050" dir="2700000" algn="tl" rotWithShape="0">
                  <a:schemeClr val="dk1">
                    <a:alpha val="40000"/>
                  </a:schemeClr>
                </a:outerShdw>
              </a:effectLst>
              <a:latin typeface="Microsoft New Tai Lue" panose="020B0502040204020203" pitchFamily="34" charset="0"/>
              <a:cs typeface="Microsoft New Tai Lue" panose="020B0502040204020203" pitchFamily="34" charset="0"/>
            </a:endParaRP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36600"/>
                </a:solidFill>
                <a:latin typeface="Microsoft New Tai Lue" panose="020B0502040204020203" pitchFamily="34" charset="0"/>
                <a:cs typeface="Microsoft New Tai Lue" panose="020B0502040204020203" pitchFamily="34" charset="0"/>
              </a:rPr>
              <a:t>The aim of the Action Plan for ECI in Greece is provide concrete objectives, milestones and actions for Greece to move towards a family-</a:t>
            </a:r>
            <a:r>
              <a:rPr lang="en-US" sz="1200" dirty="0" err="1">
                <a:solidFill>
                  <a:srgbClr val="336600"/>
                </a:solidFill>
                <a:latin typeface="Microsoft New Tai Lue" panose="020B0502040204020203" pitchFamily="34" charset="0"/>
                <a:cs typeface="Microsoft New Tai Lue" panose="020B0502040204020203" pitchFamily="34" charset="0"/>
              </a:rPr>
              <a:t>centred</a:t>
            </a:r>
            <a:r>
              <a:rPr lang="en-US" sz="1200" dirty="0">
                <a:solidFill>
                  <a:srgbClr val="336600"/>
                </a:solidFill>
                <a:latin typeface="Microsoft New Tai Lue" panose="020B0502040204020203" pitchFamily="34" charset="0"/>
                <a:cs typeface="Microsoft New Tai Lue" panose="020B0502040204020203" pitchFamily="34" charset="0"/>
              </a:rPr>
              <a:t> </a:t>
            </a:r>
            <a:r>
              <a:rPr lang="el-GR" sz="1200" dirty="0">
                <a:solidFill>
                  <a:srgbClr val="336600"/>
                </a:solidFill>
                <a:latin typeface="Microsoft New Tai Lue" panose="020B0502040204020203" pitchFamily="34" charset="0"/>
                <a:cs typeface="Microsoft New Tai Lue" panose="020B0502040204020203" pitchFamily="34" charset="0"/>
              </a:rPr>
              <a:t> </a:t>
            </a:r>
            <a:r>
              <a:rPr lang="en-US" sz="1200" dirty="0">
                <a:solidFill>
                  <a:srgbClr val="336600"/>
                </a:solidFill>
                <a:latin typeface="Microsoft New Tai Lue" panose="020B0502040204020203" pitchFamily="34" charset="0"/>
                <a:cs typeface="Microsoft New Tai Lue" panose="020B0502040204020203" pitchFamily="34" charset="0"/>
              </a:rPr>
              <a:t>ECI system</a:t>
            </a:r>
            <a:endParaRPr lang="el-GR" sz="1200" dirty="0">
              <a:solidFill>
                <a:srgbClr val="336600"/>
              </a:solidFill>
              <a:latin typeface="Microsoft New Tai Lue" panose="020B0502040204020203" pitchFamily="34" charset="0"/>
              <a:cs typeface="Microsoft New Tai Lue" panose="020B0502040204020203" pitchFamily="34" charset="0"/>
            </a:endParaRPr>
          </a:p>
          <a:p>
            <a:endParaRPr lang="el-GR"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651195-131C-477C-8066-11B6FB06D0ED}"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20725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92a8583979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92a8583979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b="1" dirty="0">
                <a:latin typeface="+mn-lt"/>
              </a:rPr>
              <a:t>Building blocks</a:t>
            </a:r>
            <a:r>
              <a:rPr lang="el-GR" sz="1400" b="1" dirty="0">
                <a:latin typeface="+mn-lt"/>
              </a:rPr>
              <a:t>/</a:t>
            </a:r>
            <a:r>
              <a:rPr lang="en-US" sz="1400" b="1" dirty="0">
                <a:latin typeface="+mn-lt"/>
              </a:rPr>
              <a:t>steps in the process of developing this Action Plan</a:t>
            </a:r>
          </a:p>
          <a:p>
            <a:pPr marL="0" lvl="0" indent="0" algn="l" rtl="0">
              <a:spcBef>
                <a:spcPts val="0"/>
              </a:spcBef>
              <a:spcAft>
                <a:spcPts val="0"/>
              </a:spcAft>
              <a:buNone/>
            </a:pPr>
            <a:endParaRPr lang="en-US" sz="1400" b="1" dirty="0">
              <a:latin typeface="+mn-lt"/>
            </a:endParaRPr>
          </a:p>
          <a:p>
            <a:pPr marL="0" lvl="0" indent="0" algn="l" rtl="0">
              <a:spcBef>
                <a:spcPts val="0"/>
              </a:spcBef>
              <a:spcAft>
                <a:spcPts val="0"/>
              </a:spcAft>
              <a:buNone/>
            </a:pPr>
            <a:r>
              <a:rPr lang="en-US" sz="1400" b="1" dirty="0">
                <a:latin typeface="+mn-lt"/>
              </a:rPr>
              <a:t>1. Involvement of Key stakeholders in a series of meetings throughout the project: </a:t>
            </a:r>
            <a:r>
              <a:rPr lang="en-US" sz="1400" dirty="0">
                <a:latin typeface="+mn-lt"/>
              </a:rPr>
              <a:t>I think this is really the </a:t>
            </a:r>
            <a:r>
              <a:rPr lang="en-US" sz="1400" b="1" dirty="0">
                <a:latin typeface="+mn-lt"/>
              </a:rPr>
              <a:t>foundation stone upon which the Action Plan was based</a:t>
            </a:r>
            <a:r>
              <a:rPr lang="en-US" sz="1400" dirty="0">
                <a:latin typeface="+mn-lt"/>
              </a:rPr>
              <a:t>.  And it was </a:t>
            </a:r>
            <a:r>
              <a:rPr lang="en-US" sz="1400" b="1" dirty="0">
                <a:latin typeface="+mn-lt"/>
              </a:rPr>
              <a:t>not an easy and straightforward process</a:t>
            </a:r>
            <a:r>
              <a:rPr lang="en-US" sz="1400" dirty="0">
                <a:latin typeface="+mn-lt"/>
              </a:rPr>
              <a:t>. Many times we had to explain, to reassure, to insist in order to build this team and facilitate its active engagement.  But eventually a committed group was formed which actually  co-designed this Action Plan. This group involved  representatives of different ministries , the MoLSA, the MoH, the </a:t>
            </a:r>
            <a:r>
              <a:rPr lang="en-US" sz="1400" dirty="0" err="1">
                <a:latin typeface="+mn-lt"/>
              </a:rPr>
              <a:t>MoE</a:t>
            </a:r>
            <a:r>
              <a:rPr lang="en-US" sz="1400" dirty="0">
                <a:latin typeface="+mn-lt"/>
              </a:rPr>
              <a:t>, the </a:t>
            </a:r>
            <a:r>
              <a:rPr lang="en-US" sz="1400" dirty="0" err="1">
                <a:latin typeface="+mn-lt"/>
              </a:rPr>
              <a:t>MoI</a:t>
            </a:r>
            <a:r>
              <a:rPr lang="en-US" sz="1400" dirty="0">
                <a:latin typeface="+mn-lt"/>
              </a:rPr>
              <a:t>, the representative organization of families (POSGAMEA), UNICEF, the Greek Ombudsperson, several ECI service providers,  some academics and representatives of the medical community. </a:t>
            </a:r>
          </a:p>
          <a:p>
            <a:pPr marL="0" lvl="0" indent="0" algn="l" rtl="0">
              <a:spcBef>
                <a:spcPts val="0"/>
              </a:spcBef>
              <a:spcAft>
                <a:spcPts val="0"/>
              </a:spcAft>
              <a:buNone/>
            </a:pPr>
            <a:endParaRPr lang="en-US" sz="14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n-lt"/>
                <a:ea typeface="Fira Sans"/>
                <a:cs typeface="Microsoft New Tai Lue" panose="020B0502040204020203" pitchFamily="34" charset="0"/>
                <a:sym typeface="Fira Sans"/>
              </a:rPr>
              <a:t>2. The second integral building block of the Action Plan was the work done for Country report &amp; for the pilot implementation:</a:t>
            </a:r>
            <a:r>
              <a:rPr lang="en-US" sz="1400" b="0" dirty="0">
                <a:latin typeface="+mn-lt"/>
                <a:ea typeface="Fira Sans"/>
                <a:cs typeface="Microsoft New Tai Lue" panose="020B0502040204020203" pitchFamily="34" charset="0"/>
                <a:sym typeface="Fira Sans"/>
              </a:rPr>
              <a:t>. Irene already talked about them and how  they actually helped us to </a:t>
            </a:r>
            <a:r>
              <a:rPr lang="en-US" sz="1400" b="1" dirty="0">
                <a:latin typeface="+mn-lt"/>
                <a:ea typeface="Fira Sans"/>
                <a:cs typeface="Microsoft New Tai Lue" panose="020B0502040204020203" pitchFamily="34" charset="0"/>
                <a:sym typeface="Fira Sans"/>
              </a:rPr>
              <a:t>understand the state of play </a:t>
            </a:r>
            <a:r>
              <a:rPr lang="en-US" sz="1400" b="0" dirty="0">
                <a:latin typeface="+mn-lt"/>
                <a:ea typeface="Fira Sans"/>
                <a:cs typeface="Microsoft New Tai Lue" panose="020B0502040204020203" pitchFamily="34" charset="0"/>
                <a:sym typeface="Fira Sans"/>
              </a:rPr>
              <a:t>and also to </a:t>
            </a:r>
            <a:r>
              <a:rPr lang="en-US" sz="1400" b="1" dirty="0">
                <a:latin typeface="+mn-lt"/>
                <a:ea typeface="Fira Sans"/>
                <a:cs typeface="Microsoft New Tai Lue" panose="020B0502040204020203" pitchFamily="34" charset="0"/>
                <a:sym typeface="Fira Sans"/>
              </a:rPr>
              <a:t>adjust our thinking to the reality </a:t>
            </a:r>
            <a:r>
              <a:rPr lang="en-US" sz="1400" b="0" dirty="0">
                <a:latin typeface="+mn-lt"/>
                <a:ea typeface="Fira Sans"/>
                <a:cs typeface="Microsoft New Tai Lue" panose="020B0502040204020203" pitchFamily="34" charset="0"/>
                <a:sym typeface="Fira Sans"/>
              </a:rPr>
              <a:t>and also they gave us the </a:t>
            </a:r>
            <a:r>
              <a:rPr lang="en-US" sz="1400" b="1" dirty="0">
                <a:latin typeface="+mn-lt"/>
                <a:ea typeface="Fira Sans"/>
                <a:cs typeface="Microsoft New Tai Lue" panose="020B0502040204020203" pitchFamily="34" charset="0"/>
                <a:sym typeface="Fira Sans"/>
              </a:rPr>
              <a:t>co-productive base </a:t>
            </a:r>
            <a:r>
              <a:rPr lang="en-US" sz="1400" b="0" dirty="0">
                <a:latin typeface="+mn-lt"/>
                <a:ea typeface="Fira Sans"/>
                <a:cs typeface="Microsoft New Tai Lue" panose="020B0502040204020203" pitchFamily="34" charset="0"/>
                <a:sym typeface="Fira Sans"/>
              </a:rPr>
              <a:t>on which we continue with the Action Plan.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latin typeface="+mn-lt"/>
              <a:ea typeface="Fira Sans"/>
              <a:cs typeface="Microsoft New Tai Lue" panose="020B0502040204020203" pitchFamily="34" charset="0"/>
              <a:sym typeface="Fira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n-lt"/>
                <a:ea typeface="Fira Sans"/>
                <a:cs typeface="Microsoft New Tai Lue" panose="020B0502040204020203" pitchFamily="34" charset="0"/>
                <a:sym typeface="Fira Sans"/>
              </a:rPr>
              <a:t>3. Draft Action Plan – 4. </a:t>
            </a:r>
            <a:r>
              <a:rPr lang="en-GB" sz="1400" b="1" dirty="0">
                <a:effectLst/>
                <a:latin typeface="+mn-lt"/>
                <a:ea typeface="Times New Roman" panose="02020603050405020304" pitchFamily="18" charset="0"/>
                <a:cs typeface="Microsoft New Tai Lue" panose="020B0502040204020203" pitchFamily="34" charset="0"/>
              </a:rPr>
              <a:t>Presentation and revisions with stakeholders March 2023</a:t>
            </a:r>
            <a:endParaRPr lang="el-GR" sz="1400" b="1" dirty="0">
              <a:latin typeface="+mn-lt"/>
              <a:cs typeface="Microsoft New Tai Lue"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latin typeface="+mn-lt"/>
                <a:ea typeface="Fira Sans"/>
                <a:cs typeface="Microsoft New Tai Lue" panose="020B0502040204020203" pitchFamily="34" charset="0"/>
                <a:sym typeface="Fira Sans"/>
              </a:rPr>
              <a:t>So from the beginning of 2023 we started putting on paper the first draft Action Plan which was shared with stakeholders in </a:t>
            </a:r>
            <a:r>
              <a:rPr lang="en-US" sz="1400" b="0" dirty="0" err="1">
                <a:latin typeface="+mn-lt"/>
                <a:ea typeface="Fira Sans"/>
                <a:cs typeface="Microsoft New Tai Lue" panose="020B0502040204020203" pitchFamily="34" charset="0"/>
                <a:sym typeface="Fira Sans"/>
              </a:rPr>
              <a:t>Febrouary</a:t>
            </a:r>
            <a:r>
              <a:rPr lang="en-US" sz="1400" b="0" dirty="0">
                <a:latin typeface="+mn-lt"/>
                <a:ea typeface="Fira Sans"/>
                <a:cs typeface="Microsoft New Tai Lue" panose="020B0502040204020203" pitchFamily="34" charset="0"/>
                <a:sym typeface="Fira Sans"/>
              </a:rPr>
              <a:t> 2023 and in March we organized in person in Athens four  roundtables dedicated to specific parts of this first draft Action Plan.  It was </a:t>
            </a:r>
            <a:r>
              <a:rPr lang="en-US" sz="1400" b="1" dirty="0">
                <a:latin typeface="+mn-lt"/>
                <a:ea typeface="Fira Sans"/>
                <a:cs typeface="Microsoft New Tai Lue" panose="020B0502040204020203" pitchFamily="34" charset="0"/>
                <a:sym typeface="Fira Sans"/>
              </a:rPr>
              <a:t>a vivid process</a:t>
            </a:r>
            <a:r>
              <a:rPr lang="en-US" sz="1400" b="0" dirty="0">
                <a:latin typeface="+mn-lt"/>
                <a:ea typeface="Fira Sans"/>
                <a:cs typeface="Microsoft New Tai Lue" panose="020B0502040204020203" pitchFamily="34" charset="0"/>
                <a:sym typeface="Fira Sans"/>
              </a:rPr>
              <a:t> and I am happy to say that the discussion we had on March and the </a:t>
            </a:r>
            <a:r>
              <a:rPr lang="en-US" sz="1400" b="1" dirty="0">
                <a:latin typeface="+mn-lt"/>
                <a:ea typeface="Fira Sans"/>
                <a:cs typeface="Microsoft New Tai Lue" panose="020B0502040204020203" pitchFamily="34" charset="0"/>
                <a:sym typeface="Fira Sans"/>
              </a:rPr>
              <a:t>extensive written feedback </a:t>
            </a:r>
            <a:r>
              <a:rPr lang="en-US" sz="1400" b="0" dirty="0">
                <a:latin typeface="+mn-lt"/>
                <a:ea typeface="Fira Sans"/>
                <a:cs typeface="Microsoft New Tai Lue" panose="020B0502040204020203" pitchFamily="34" charset="0"/>
                <a:sym typeface="Fira Sans"/>
              </a:rPr>
              <a:t>that we received from most of the participants </a:t>
            </a:r>
            <a:r>
              <a:rPr lang="en-US" sz="1400" b="1" dirty="0">
                <a:latin typeface="+mn-lt"/>
                <a:ea typeface="Fira Sans"/>
                <a:cs typeface="Microsoft New Tai Lue" panose="020B0502040204020203" pitchFamily="34" charset="0"/>
                <a:sym typeface="Fira Sans"/>
              </a:rPr>
              <a:t>critically reshaped the document</a:t>
            </a:r>
            <a:r>
              <a:rPr lang="en-US" sz="1400" b="0" dirty="0">
                <a:latin typeface="+mn-lt"/>
                <a:ea typeface="Fira Sans"/>
                <a:cs typeface="Microsoft New Tai Lue" panose="020B0502040204020203" pitchFamily="34" charset="0"/>
                <a:sym typeface="Fira Sans"/>
              </a:rPr>
              <a:t>. (quite a few new actions were added, some others were merged,  and many actions where rephrased and the whole Action Plan became much more specific.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dirty="0">
              <a:latin typeface="+mn-lt"/>
              <a:ea typeface="Fira Sans"/>
              <a:cs typeface="Microsoft New Tai Lue" panose="020B0502040204020203" pitchFamily="34" charset="0"/>
              <a:sym typeface="Fira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effectLst/>
                <a:latin typeface="+mn-lt"/>
                <a:ea typeface="Times New Roman" panose="02020603050405020304" pitchFamily="18" charset="0"/>
                <a:cs typeface="Microsoft New Tai Lue" panose="020B0502040204020203" pitchFamily="34" charset="0"/>
              </a:rPr>
              <a:t>5. In April 2023 we shared an updated version with the comments received integrated and in May we had another roundtable. </a:t>
            </a:r>
            <a:r>
              <a:rPr lang="en-GB" sz="1400" b="0" dirty="0">
                <a:effectLst/>
                <a:latin typeface="+mn-lt"/>
                <a:ea typeface="Times New Roman" panose="02020603050405020304" pitchFamily="18" charset="0"/>
                <a:cs typeface="Microsoft New Tai Lue" panose="020B0502040204020203" pitchFamily="34" charset="0"/>
              </a:rPr>
              <a:t>And this was again a very </a:t>
            </a:r>
            <a:r>
              <a:rPr lang="en-US" sz="1400" b="0" dirty="0">
                <a:effectLst/>
                <a:latin typeface="+mn-lt"/>
                <a:ea typeface="Times New Roman" panose="02020603050405020304" pitchFamily="18" charset="0"/>
                <a:cs typeface="Microsoft New Tai Lue" panose="020B0502040204020203" pitchFamily="34" charset="0"/>
              </a:rPr>
              <a:t>lively discussion and after it we received more final comments which we are now integrating in our final version which we will send again to all stakeholders for a final validation in this month.  </a:t>
            </a:r>
            <a:endParaRPr lang="el-GR" sz="1400" b="0" dirty="0">
              <a:latin typeface="+mn-lt"/>
              <a:cs typeface="Microsoft New Tai Lue"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dirty="0">
              <a:latin typeface="+mn-lt"/>
              <a:ea typeface="Fira Sans"/>
              <a:cs typeface="Microsoft New Tai Lue" panose="020B0502040204020203" pitchFamily="34" charset="0"/>
              <a:sym typeface="Fira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dirty="0">
              <a:latin typeface="+mn-lt"/>
              <a:ea typeface="Fira Sans"/>
              <a:cs typeface="Microsoft New Tai Lue" panose="020B0502040204020203" pitchFamily="34" charset="0"/>
              <a:sym typeface="Fira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dirty="0">
              <a:latin typeface="+mn-lt"/>
              <a:ea typeface="Fira Sans"/>
              <a:cs typeface="Microsoft New Tai Lue" panose="020B0502040204020203" pitchFamily="34" charset="0"/>
              <a:sym typeface="Fira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Microsoft New Tai Lue" panose="020B0502040204020203" pitchFamily="34" charset="0"/>
              <a:ea typeface="Fira Sans"/>
              <a:cs typeface="Microsoft New Tai Lue" panose="020B0502040204020203" pitchFamily="34" charset="0"/>
              <a:sym typeface="Fira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icrosoft New Tai Lue" panose="020B0502040204020203" pitchFamily="34" charset="0"/>
                <a:ea typeface="Fira Sans"/>
                <a:cs typeface="Microsoft New Tai Lue" panose="020B0502040204020203" pitchFamily="34" charset="0"/>
                <a:sym typeface="Fira Sans"/>
              </a:rPr>
              <a:t>………. </a:t>
            </a:r>
          </a:p>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400" dirty="0">
                <a:latin typeface="+mn-lt"/>
              </a:rPr>
              <a:t>At the beginning we have the </a:t>
            </a:r>
            <a:r>
              <a:rPr lang="en-US" sz="1400" b="1" dirty="0">
                <a:latin typeface="+mn-lt"/>
              </a:rPr>
              <a:t>Introduction</a:t>
            </a:r>
            <a:r>
              <a:rPr lang="en-US" sz="1400" dirty="0">
                <a:latin typeface="+mn-lt"/>
              </a:rPr>
              <a:t> and a chapter on </a:t>
            </a:r>
            <a:r>
              <a:rPr lang="en-US" sz="1400" b="1" dirty="0">
                <a:latin typeface="+mn-lt"/>
              </a:rPr>
              <a:t>definitions and values </a:t>
            </a:r>
            <a:r>
              <a:rPr lang="en-US" sz="1400" dirty="0">
                <a:latin typeface="+mn-lt"/>
              </a:rPr>
              <a:t>where </a:t>
            </a:r>
            <a:r>
              <a:rPr lang="en-US" sz="1400" b="1" dirty="0">
                <a:latin typeface="+mn-lt"/>
              </a:rPr>
              <a:t>we set the context, the direction and the underlying values </a:t>
            </a:r>
            <a:r>
              <a:rPr lang="en-US" sz="1400" dirty="0">
                <a:latin typeface="+mn-lt"/>
              </a:rPr>
              <a:t>of the AP.</a:t>
            </a:r>
          </a:p>
          <a:p>
            <a:r>
              <a:rPr lang="en-US" sz="1400" dirty="0">
                <a:latin typeface="+mn-lt"/>
              </a:rPr>
              <a:t>We have also included a </a:t>
            </a:r>
            <a:r>
              <a:rPr lang="en-US" sz="1400" b="1" dirty="0">
                <a:latin typeface="+mn-lt"/>
              </a:rPr>
              <a:t>glossary of key terms </a:t>
            </a:r>
            <a:r>
              <a:rPr lang="en-US" sz="1400" dirty="0">
                <a:latin typeface="+mn-lt"/>
              </a:rPr>
              <a:t>because it is very important to </a:t>
            </a:r>
            <a:r>
              <a:rPr lang="en-US" sz="1400" b="1" dirty="0">
                <a:latin typeface="+mn-lt"/>
              </a:rPr>
              <a:t>talk the same language</a:t>
            </a:r>
            <a:r>
              <a:rPr lang="en-US" sz="1400" dirty="0">
                <a:latin typeface="+mn-lt"/>
              </a:rPr>
              <a:t>. There we included terms such as </a:t>
            </a:r>
            <a:r>
              <a:rPr lang="en-GB" sz="1400" b="1" dirty="0">
                <a:effectLst/>
                <a:latin typeface="+mn-lt"/>
                <a:ea typeface="Calibri" panose="020F0502020204030204" pitchFamily="34" charset="0"/>
              </a:rPr>
              <a:t>Natural environment of the child</a:t>
            </a:r>
            <a:r>
              <a:rPr lang="en-GB" sz="1400" b="0" dirty="0">
                <a:effectLst/>
                <a:latin typeface="+mn-lt"/>
                <a:ea typeface="Calibri" panose="020F0502020204030204" pitchFamily="34" charset="0"/>
              </a:rPr>
              <a:t> what does this mean is not necessary </a:t>
            </a:r>
            <a:r>
              <a:rPr lang="en-US" sz="1400" b="0" dirty="0">
                <a:effectLst/>
                <a:latin typeface="+mn-lt"/>
                <a:ea typeface="Calibri" panose="020F0502020204030204" pitchFamily="34" charset="0"/>
              </a:rPr>
              <a:t>self evident </a:t>
            </a:r>
            <a:r>
              <a:rPr lang="en-GB" sz="1400" b="1" dirty="0">
                <a:effectLst/>
                <a:latin typeface="+mn-lt"/>
                <a:ea typeface="Calibri" panose="020F0502020204030204" pitchFamily="34" charset="0"/>
              </a:rPr>
              <a:t>or Individual Family Service Plan</a:t>
            </a:r>
            <a:r>
              <a:rPr lang="en-GB" sz="1400" b="0" dirty="0">
                <a:effectLst/>
                <a:latin typeface="+mn-lt"/>
                <a:ea typeface="Calibri" panose="020F0502020204030204" pitchFamily="34" charset="0"/>
              </a:rPr>
              <a:t>, or </a:t>
            </a:r>
            <a:r>
              <a:rPr lang="en-GB" sz="1400" b="1" dirty="0">
                <a:effectLst/>
                <a:latin typeface="+mn-lt"/>
                <a:ea typeface="Calibri" panose="020F0502020204030204" pitchFamily="34" charset="0"/>
              </a:rPr>
              <a:t>Routines based intervention</a:t>
            </a:r>
            <a:r>
              <a:rPr lang="en-GB" sz="1400" b="0" dirty="0">
                <a:effectLst/>
                <a:latin typeface="+mn-lt"/>
                <a:ea typeface="Calibri" panose="020F0502020204030204" pitchFamily="34" charset="0"/>
              </a:rPr>
              <a:t>, or </a:t>
            </a:r>
            <a:r>
              <a:rPr lang="en-GB" sz="1400" b="1" dirty="0">
                <a:effectLst/>
                <a:latin typeface="+mn-lt"/>
                <a:ea typeface="Calibri" panose="020F0502020204030204" pitchFamily="34" charset="0"/>
              </a:rPr>
              <a:t>transdisciplinary model </a:t>
            </a:r>
            <a:r>
              <a:rPr lang="en-GB" sz="1400" b="0" dirty="0">
                <a:effectLst/>
                <a:latin typeface="+mn-lt"/>
                <a:ea typeface="Calibri" panose="020F0502020204030204" pitchFamily="34" charset="0"/>
              </a:rPr>
              <a:t>etc.</a:t>
            </a:r>
          </a:p>
          <a:p>
            <a:endParaRPr lang="en-GB" sz="1400" b="0" dirty="0">
              <a:effectLst/>
              <a:latin typeface="+mn-lt"/>
              <a:ea typeface="Calibri" panose="020F0502020204030204" pitchFamily="34" charset="0"/>
            </a:endParaRPr>
          </a:p>
          <a:p>
            <a:r>
              <a:rPr lang="en-GB" sz="1400" b="0" dirty="0">
                <a:effectLst/>
                <a:latin typeface="+mn-lt"/>
                <a:ea typeface="Calibri" panose="020F0502020204030204" pitchFamily="34" charset="0"/>
              </a:rPr>
              <a:t>And after we go t the 4 chapters, the first is focused on …..</a:t>
            </a:r>
          </a:p>
          <a:p>
            <a:endParaRPr lang="en-GB" sz="1400" b="0" dirty="0">
              <a:effectLst/>
              <a:latin typeface="+mn-lt"/>
              <a:ea typeface="Calibri" panose="020F0502020204030204" pitchFamily="34" charset="0"/>
            </a:endParaRPr>
          </a:p>
          <a:p>
            <a:r>
              <a:rPr lang="en-GB" sz="1400" b="0" dirty="0">
                <a:effectLst/>
                <a:latin typeface="+mn-lt"/>
                <a:ea typeface="Calibri" panose="020F0502020204030204" pitchFamily="34" charset="0"/>
              </a:rPr>
              <a:t>Time frame of 3 years</a:t>
            </a:r>
            <a:endParaRPr lang="el-GR" sz="1400" b="0" dirty="0">
              <a:latin typeface="+mn-lt"/>
            </a:endParaRPr>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651195-131C-477C-8066-11B6FB06D0ED}"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37143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91acde2999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91acde2999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effectLst/>
                <a:latin typeface="+mn-lt"/>
                <a:ea typeface="Calibri" panose="020F0502020204030204" pitchFamily="34" charset="0"/>
              </a:rPr>
              <a:t>One of the </a:t>
            </a:r>
            <a:r>
              <a:rPr lang="en-GB" sz="1400" b="1" dirty="0">
                <a:effectLst/>
                <a:latin typeface="+mn-lt"/>
                <a:ea typeface="Calibri" panose="020F0502020204030204" pitchFamily="34" charset="0"/>
              </a:rPr>
              <a:t>main findings of international research </a:t>
            </a:r>
            <a:r>
              <a:rPr lang="en-GB" sz="1400" b="0" dirty="0">
                <a:effectLst/>
                <a:latin typeface="+mn-lt"/>
                <a:ea typeface="Calibri" panose="020F0502020204030204" pitchFamily="34" charset="0"/>
              </a:rPr>
              <a:t>is that </a:t>
            </a:r>
            <a:r>
              <a:rPr lang="en-GB" sz="1400" b="1" dirty="0">
                <a:effectLst/>
                <a:latin typeface="+mn-lt"/>
                <a:ea typeface="Calibri" panose="020F0502020204030204" pitchFamily="34" charset="0"/>
              </a:rPr>
              <a:t>ECI needs coordination </a:t>
            </a:r>
            <a:r>
              <a:rPr lang="en-GB" sz="1400" b="0" dirty="0">
                <a:effectLst/>
                <a:latin typeface="+mn-lt"/>
                <a:ea typeface="Calibri" panose="020F0502020204030204" pitchFamily="34" charset="0"/>
              </a:rPr>
              <a:t>among different sectors and mainly among the </a:t>
            </a:r>
            <a:r>
              <a:rPr lang="en-GB" sz="1400" b="1" dirty="0">
                <a:effectLst/>
                <a:latin typeface="+mn-lt"/>
                <a:ea typeface="Calibri" panose="020F0502020204030204" pitchFamily="34" charset="0"/>
              </a:rPr>
              <a:t>health, the social welfare and the educational sector</a:t>
            </a:r>
            <a:r>
              <a:rPr lang="en-GB" sz="1400" b="0" dirty="0">
                <a:effectLst/>
                <a:latin typeface="+mn-lt"/>
                <a:ea typeface="Calibri" panose="020F0502020204030204" pitchFamily="34" charset="0"/>
              </a:rPr>
              <a:t>. We need a </a:t>
            </a:r>
            <a:r>
              <a:rPr lang="en-GB" sz="1400" dirty="0">
                <a:solidFill>
                  <a:srgbClr val="000000"/>
                </a:solidFill>
                <a:effectLst/>
                <a:latin typeface="+mn-lt"/>
                <a:ea typeface="Calibri" panose="020F0502020204030204" pitchFamily="34" charset="0"/>
              </a:rPr>
              <a:t>coordinated system since good health, responsive caregiving, and opportunities for early education are all equally important in a child's development. But this is not always the case in Greece where we have a</a:t>
            </a:r>
            <a:r>
              <a:rPr lang="en-GB" sz="1400" dirty="0">
                <a:effectLst/>
                <a:latin typeface="+mn-lt"/>
                <a:ea typeface="Calibri" panose="020F0502020204030204" pitchFamily="34" charset="0"/>
              </a:rPr>
              <a:t> fragmentation of services and a lack of clarification of roles and responsibilities</a:t>
            </a:r>
            <a:endParaRPr lang="en-GB" sz="1400" b="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effectLst/>
                <a:latin typeface="+mn-lt"/>
                <a:ea typeface="Calibri" panose="020F0502020204030204" pitchFamily="34" charset="0"/>
              </a:rPr>
              <a:t>So in this chapter we are addressing these issues and we have 2 milestones In milestone 1.1 </a:t>
            </a:r>
            <a:r>
              <a:rPr lang="en-US" sz="1400" b="0" dirty="0">
                <a:effectLst/>
                <a:latin typeface="+mn-lt"/>
                <a:ea typeface="Calibri" panose="020F0502020204030204" pitchFamily="34" charset="0"/>
              </a:rPr>
              <a:t>the main</a:t>
            </a:r>
            <a:r>
              <a:rPr lang="en-US" sz="1400" dirty="0">
                <a:latin typeface="+mn-lt"/>
              </a:rPr>
              <a:t> thing is the creation of a </a:t>
            </a:r>
            <a:r>
              <a:rPr lang="en-GB" sz="1400" b="1" cap="none" spc="0" dirty="0">
                <a:solidFill>
                  <a:schemeClr val="tx1"/>
                </a:solidFill>
                <a:effectLst/>
                <a:latin typeface="+mn-lt"/>
              </a:rPr>
              <a:t>multi-sectoral ECI Committee to oversee the implementation of the ECI Action Plan and the cross-sectoral national ECI policies</a:t>
            </a:r>
            <a:r>
              <a:rPr lang="en-GB" sz="1400" cap="none" spc="0" dirty="0">
                <a:solidFill>
                  <a:schemeClr val="tx1"/>
                </a:solidFill>
                <a:effectLst/>
                <a:latin typeface="+mn-lt"/>
              </a:rPr>
              <a:t>. And we describe here in detail all the necessary steps, even the suggested composition of this Committee. And all this is something that came out clearly from the </a:t>
            </a:r>
            <a:r>
              <a:rPr lang="el-GR" sz="1400" cap="none" spc="0" dirty="0">
                <a:solidFill>
                  <a:schemeClr val="tx1"/>
                </a:solidFill>
                <a:effectLst/>
                <a:latin typeface="+mn-lt"/>
              </a:rPr>
              <a:t> </a:t>
            </a:r>
            <a:r>
              <a:rPr lang="en-US" sz="1400" cap="none" spc="0" dirty="0">
                <a:solidFill>
                  <a:schemeClr val="tx1"/>
                </a:solidFill>
                <a:effectLst/>
                <a:latin typeface="+mn-lt"/>
              </a:rPr>
              <a:t>consultation </a:t>
            </a:r>
            <a:r>
              <a:rPr lang="en-GB" sz="1400" cap="none" spc="0" dirty="0">
                <a:solidFill>
                  <a:schemeClr val="tx1"/>
                </a:solidFill>
                <a:effectLst/>
                <a:latin typeface="+mn-lt"/>
              </a:rPr>
              <a:t>roundtables where we actually had an expressed commitment from key stakeholders to be an active part of this Committee. And these actions are planned for the first year of the project</a:t>
            </a:r>
            <a:endParaRPr lang="el-GR" sz="1400" dirty="0">
              <a:latin typeface="+mn-lt"/>
            </a:endParaRPr>
          </a:p>
          <a:p>
            <a:r>
              <a:rPr lang="en-GB" sz="1400" cap="none" spc="0" dirty="0">
                <a:solidFill>
                  <a:schemeClr val="tx1"/>
                </a:solidFill>
                <a:effectLst/>
                <a:latin typeface="+mn-lt"/>
              </a:rPr>
              <a:t>And these actions are planned for the first year of the project</a:t>
            </a:r>
            <a:endParaRPr lang="el-GR" sz="14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effectLst/>
                <a:latin typeface="+mn-lt"/>
                <a:ea typeface="Calibri" panose="020F0502020204030204" pitchFamily="34" charset="0"/>
              </a:rPr>
              <a:t>In milestone 1.2 </a:t>
            </a:r>
            <a:r>
              <a:rPr lang="en-GB" sz="1400" dirty="0">
                <a:latin typeface="+mn-lt"/>
              </a:rPr>
              <a:t>we aim to define responsibilities and functioning of the future ECI system …and the action under this milestone are planned toward the end of the Action Plan implementation. Here we actually design the bridge between the implementation of this  ECI Action Plan which coincides in time with the subsequent RRF funded project and the national rollout that will start after the end of the RRF funded pilot based on another round of consultation that will take into account the results of the previous actions.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91acde2999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91acde2999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1" dirty="0">
                <a:latin typeface="+mn-lt"/>
              </a:rPr>
              <a:t>2.1. </a:t>
            </a:r>
            <a:r>
              <a:rPr lang="en-GB" sz="1500" dirty="0">
                <a:latin typeface="+mn-lt"/>
              </a:rPr>
              <a:t>During the limited time we had for the development of this Action Plan we managed to define quite clearly the funding mechanism for many of the actions mentioned and the main source as already mentioned will be the subsequent RRF funded ECI program &gt; And I believe that with all the specifications that we have in this Action Plan we will make the life of the people that will have to implement the RRF project much easier. Because they now have a clear guide for the implementation of the RRF project. However there are a few actions in this Plan  that will  not  be funded through the RRF and the aim of this milestone here is exactly to assess these costs. As you can imagine </a:t>
            </a:r>
            <a:r>
              <a:rPr lang="en-US" sz="1500" dirty="0">
                <a:latin typeface="+mn-lt"/>
              </a:rPr>
              <a:t>this</a:t>
            </a:r>
            <a:r>
              <a:rPr lang="en-GB" sz="1500" dirty="0">
                <a:latin typeface="+mn-lt"/>
              </a:rPr>
              <a:t> actions is planned for the first 6 months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latin typeface="+mn-lt"/>
              </a:rPr>
              <a:t>2.2</a:t>
            </a:r>
            <a:r>
              <a:rPr lang="en-US" sz="1500" dirty="0">
                <a:latin typeface="+mn-lt"/>
              </a:rPr>
              <a:t> In milestone 2.2 we look from the financial perspective to the preparation work needed for the next phase of the reform </a:t>
            </a:r>
            <a:r>
              <a:rPr lang="en-GB" sz="1500" dirty="0">
                <a:effectLst/>
                <a:latin typeface="+mn-lt"/>
              </a:rPr>
              <a:t>from 2026 till 2030</a:t>
            </a:r>
            <a:endParaRPr lang="el-GR" sz="15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3576559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91acde2999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91acde2999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a:lnSpc>
                <a:spcPct val="107000"/>
              </a:lnSpc>
              <a:spcAft>
                <a:spcPts val="800"/>
              </a:spcAft>
            </a:pPr>
            <a:r>
              <a:rPr lang="en-GB" sz="1600" dirty="0">
                <a:effectLst/>
                <a:latin typeface="+mn-lt"/>
                <a:ea typeface="Calibri" panose="020F0502020204030204" pitchFamily="34" charset="0"/>
              </a:rPr>
              <a:t>In the third chapter  we go to the hot topic of early identification and referral </a:t>
            </a:r>
          </a:p>
          <a:p>
            <a:pPr marL="0" lvl="0" indent="0">
              <a:lnSpc>
                <a:spcPct val="107000"/>
              </a:lnSpc>
              <a:spcAft>
                <a:spcPts val="800"/>
              </a:spcAft>
              <a:buFont typeface="Symbol" panose="05050102010706020507" pitchFamily="18" charset="2"/>
              <a:buNone/>
            </a:pPr>
            <a:r>
              <a:rPr lang="en-GB" sz="1600" b="1" dirty="0">
                <a:solidFill>
                  <a:schemeClr val="tx1"/>
                </a:solidFill>
                <a:effectLst/>
                <a:latin typeface="+mn-lt"/>
                <a:ea typeface="Calibri" panose="020F0502020204030204" pitchFamily="34" charset="0"/>
                <a:cs typeface="+mn-cs"/>
              </a:rPr>
              <a:t>We know from our research that </a:t>
            </a:r>
            <a:r>
              <a:rPr lang="en-GB" sz="1600" b="1" dirty="0">
                <a:solidFill>
                  <a:srgbClr val="000000"/>
                </a:solidFill>
                <a:effectLst/>
                <a:latin typeface="+mn-lt"/>
                <a:ea typeface="Calibri" panose="020F0502020204030204" pitchFamily="34" charset="0"/>
                <a:cs typeface="Calibri" panose="020F0502020204030204" pitchFamily="34" charset="0"/>
              </a:rPr>
              <a:t>Early Intervention, referral and initial assessment does not occur sufficiently early in Greece</a:t>
            </a:r>
            <a:r>
              <a:rPr lang="en-GB" sz="1600" dirty="0">
                <a:solidFill>
                  <a:srgbClr val="000000"/>
                </a:solidFill>
                <a:effectLst/>
                <a:latin typeface="+mn-lt"/>
                <a:ea typeface="Calibri" panose="020F0502020204030204" pitchFamily="34" charset="0"/>
                <a:cs typeface="Calibri" panose="020F0502020204030204" pitchFamily="34" charset="0"/>
              </a:rPr>
              <a:t>, </a:t>
            </a:r>
            <a:r>
              <a:rPr lang="en-GB" sz="1600" b="1" dirty="0">
                <a:solidFill>
                  <a:srgbClr val="000000"/>
                </a:solidFill>
                <a:effectLst/>
                <a:latin typeface="+mn-lt"/>
                <a:ea typeface="Calibri" panose="020F0502020204030204" pitchFamily="34" charset="0"/>
                <a:cs typeface="Calibri" panose="020F0502020204030204" pitchFamily="34" charset="0"/>
              </a:rPr>
              <a:t>especially for children who are AT RISK for developmental delays. </a:t>
            </a:r>
          </a:p>
          <a:p>
            <a:pPr marL="0" lvl="0" indent="0">
              <a:lnSpc>
                <a:spcPct val="107000"/>
              </a:lnSpc>
              <a:spcAft>
                <a:spcPts val="800"/>
              </a:spcAft>
              <a:buFont typeface="Symbol" panose="05050102010706020507" pitchFamily="18" charset="2"/>
              <a:buNone/>
            </a:pPr>
            <a:endParaRPr lang="en-GB" sz="1600" dirty="0">
              <a:solidFill>
                <a:srgbClr val="000000"/>
              </a:solidFill>
              <a:effectLst/>
              <a:latin typeface="+mn-lt"/>
              <a:ea typeface="Calibri" panose="020F0502020204030204" pitchFamily="34" charset="0"/>
              <a:cs typeface="Calibri" panose="020F0502020204030204" pitchFamily="34" charset="0"/>
            </a:endParaRPr>
          </a:p>
          <a:p>
            <a:pPr marL="0" lvl="0" indent="0">
              <a:lnSpc>
                <a:spcPct val="107000"/>
              </a:lnSpc>
              <a:spcAft>
                <a:spcPts val="800"/>
              </a:spcAft>
              <a:buFont typeface="Symbol" panose="05050102010706020507" pitchFamily="18" charset="2"/>
              <a:buNone/>
            </a:pPr>
            <a:r>
              <a:rPr lang="en-GB" sz="1600" dirty="0">
                <a:solidFill>
                  <a:srgbClr val="000000"/>
                </a:solidFill>
                <a:effectLst/>
                <a:latin typeface="+mn-lt"/>
                <a:ea typeface="Calibri" panose="020F0502020204030204" pitchFamily="34" charset="0"/>
                <a:cs typeface="Calibri" panose="020F0502020204030204" pitchFamily="34" charset="0"/>
              </a:rPr>
              <a:t>In this chapter we actually have </a:t>
            </a:r>
            <a:r>
              <a:rPr lang="en-GB" sz="1600" b="1" dirty="0">
                <a:solidFill>
                  <a:srgbClr val="000000"/>
                </a:solidFill>
                <a:effectLst/>
                <a:latin typeface="+mn-lt"/>
                <a:ea typeface="Calibri" panose="020F0502020204030204" pitchFamily="34" charset="0"/>
                <a:cs typeface="Calibri" panose="020F0502020204030204" pitchFamily="34" charset="0"/>
              </a:rPr>
              <a:t>two main directions</a:t>
            </a:r>
            <a:r>
              <a:rPr lang="en-GB" sz="1600" dirty="0">
                <a:solidFill>
                  <a:srgbClr val="000000"/>
                </a:solidFill>
                <a:effectLst/>
                <a:latin typeface="+mn-lt"/>
                <a:ea typeface="Calibri" panose="020F0502020204030204" pitchFamily="34" charset="0"/>
                <a:cs typeface="Calibri" panose="020F0502020204030204" pitchFamily="34" charset="0"/>
              </a:rPr>
              <a:t>. The first goes towards the </a:t>
            </a:r>
            <a:r>
              <a:rPr lang="en-GB" sz="1600" b="1" dirty="0">
                <a:solidFill>
                  <a:srgbClr val="000000"/>
                </a:solidFill>
                <a:effectLst/>
                <a:latin typeface="+mn-lt"/>
                <a:ea typeface="Calibri" panose="020F0502020204030204" pitchFamily="34" charset="0"/>
                <a:cs typeface="Calibri" panose="020F0502020204030204" pitchFamily="34" charset="0"/>
              </a:rPr>
              <a:t>improvement of the existing system</a:t>
            </a:r>
            <a:r>
              <a:rPr lang="en-GB" sz="1600" dirty="0">
                <a:solidFill>
                  <a:srgbClr val="000000"/>
                </a:solidFill>
                <a:effectLst/>
                <a:latin typeface="+mn-lt"/>
                <a:ea typeface="Calibri" panose="020F0502020204030204" pitchFamily="34" charset="0"/>
                <a:cs typeface="Calibri" panose="020F0502020204030204" pitchFamily="34" charset="0"/>
              </a:rPr>
              <a:t>, because there is one in place that may not be perfect but it forms a good base, the actions here are about </a:t>
            </a:r>
            <a:r>
              <a:rPr lang="en-GB" sz="1600" b="1" dirty="0">
                <a:solidFill>
                  <a:srgbClr val="000000"/>
                </a:solidFill>
                <a:effectLst/>
                <a:latin typeface="+mn-lt"/>
                <a:ea typeface="Calibri" panose="020F0502020204030204" pitchFamily="34" charset="0"/>
                <a:cs typeface="Calibri" panose="020F0502020204030204" pitchFamily="34" charset="0"/>
              </a:rPr>
              <a:t>how do we make it more friendly more expanded more accessible for families</a:t>
            </a:r>
            <a:r>
              <a:rPr lang="en-GB" sz="1600" dirty="0">
                <a:solidFill>
                  <a:srgbClr val="000000"/>
                </a:solidFill>
                <a:effectLst/>
                <a:latin typeface="+mn-lt"/>
                <a:ea typeface="Calibri" panose="020F0502020204030204" pitchFamily="34" charset="0"/>
                <a:cs typeface="Calibri" panose="020F0502020204030204" pitchFamily="34" charset="0"/>
              </a:rPr>
              <a:t>. </a:t>
            </a:r>
          </a:p>
          <a:p>
            <a:pPr marL="0" lvl="0" indent="0">
              <a:lnSpc>
                <a:spcPct val="107000"/>
              </a:lnSpc>
              <a:spcAft>
                <a:spcPts val="800"/>
              </a:spcAft>
              <a:buFont typeface="Symbol" panose="05050102010706020507" pitchFamily="18" charset="2"/>
              <a:buNone/>
            </a:pPr>
            <a:r>
              <a:rPr lang="en-GB" sz="1600" dirty="0">
                <a:solidFill>
                  <a:srgbClr val="000000"/>
                </a:solidFill>
                <a:effectLst/>
                <a:latin typeface="+mn-lt"/>
                <a:ea typeface="Calibri" panose="020F0502020204030204" pitchFamily="34" charset="0"/>
                <a:cs typeface="Calibri" panose="020F0502020204030204" pitchFamily="34" charset="0"/>
              </a:rPr>
              <a:t>And the </a:t>
            </a:r>
            <a:r>
              <a:rPr lang="en-GB" sz="1600" b="1" dirty="0">
                <a:solidFill>
                  <a:srgbClr val="000000"/>
                </a:solidFill>
                <a:effectLst/>
                <a:latin typeface="+mn-lt"/>
                <a:ea typeface="Calibri" panose="020F0502020204030204" pitchFamily="34" charset="0"/>
                <a:cs typeface="Calibri" panose="020F0502020204030204" pitchFamily="34" charset="0"/>
              </a:rPr>
              <a:t>second milestone aims to broadening </a:t>
            </a:r>
            <a:r>
              <a:rPr kumimoji="0" lang="en-GB" sz="1600" b="1" i="0" u="none" strike="noStrike" kern="1200" cap="none" spc="0" normalizeH="0" baseline="0" noProof="0" dirty="0">
                <a:ln>
                  <a:noFill/>
                </a:ln>
                <a:effectLst/>
                <a:uLnTx/>
                <a:uFillTx/>
                <a:latin typeface="+mn-lt"/>
                <a:ea typeface="Calibri" panose="020F0502020204030204" pitchFamily="34" charset="0"/>
                <a:cs typeface="Microsoft New Tai Lue" panose="020B0502040204020203" pitchFamily="34" charset="0"/>
              </a:rPr>
              <a:t>the base of professionals and agencies involved</a:t>
            </a:r>
            <a:r>
              <a:rPr kumimoji="0" lang="en-GB" sz="1600" b="0" i="0" u="none" strike="noStrike" kern="1200" cap="none" spc="0" normalizeH="0" baseline="0" noProof="0" dirty="0">
                <a:ln>
                  <a:noFill/>
                </a:ln>
                <a:effectLst/>
                <a:uLnTx/>
                <a:uFillTx/>
                <a:latin typeface="+mn-lt"/>
                <a:ea typeface="Calibri" panose="020F0502020204030204" pitchFamily="34" charset="0"/>
                <a:cs typeface="Microsoft New Tai Lue" panose="020B0502040204020203" pitchFamily="34" charset="0"/>
              </a:rPr>
              <a:t>, with clarification of roles and responsibilities. And here we have many </a:t>
            </a:r>
            <a:r>
              <a:rPr kumimoji="0" lang="en-GB" sz="1600" b="1" i="0" u="none" strike="noStrike" kern="1200" cap="none" spc="0" normalizeH="0" baseline="0" noProof="0" dirty="0">
                <a:ln>
                  <a:noFill/>
                </a:ln>
                <a:effectLst/>
                <a:uLnTx/>
                <a:uFillTx/>
                <a:latin typeface="+mn-lt"/>
                <a:ea typeface="Calibri" panose="020F0502020204030204" pitchFamily="34" charset="0"/>
                <a:cs typeface="Microsoft New Tai Lue" panose="020B0502040204020203" pitchFamily="34" charset="0"/>
              </a:rPr>
              <a:t>actions targeting nurseries, kindergartens, the medical community and </a:t>
            </a:r>
            <a:r>
              <a:rPr kumimoji="0" lang="en-GB" sz="1600" b="1" i="0" u="none" strike="noStrike" kern="1200" cap="none" spc="0" normalizeH="0" baseline="0" noProof="0" dirty="0" err="1">
                <a:ln>
                  <a:noFill/>
                </a:ln>
                <a:effectLst/>
                <a:uLnTx/>
                <a:uFillTx/>
                <a:latin typeface="+mn-lt"/>
                <a:ea typeface="Calibri" panose="020F0502020204030204" pitchFamily="34" charset="0"/>
                <a:cs typeface="Microsoft New Tai Lue" panose="020B0502040204020203" pitchFamily="34" charset="0"/>
              </a:rPr>
              <a:t>ofcourse</a:t>
            </a:r>
            <a:r>
              <a:rPr kumimoji="0" lang="en-GB" sz="1600" b="1" i="0" u="none" strike="noStrike" kern="1200" cap="none" spc="0" normalizeH="0" baseline="0" noProof="0" dirty="0">
                <a:ln>
                  <a:noFill/>
                </a:ln>
                <a:effectLst/>
                <a:uLnTx/>
                <a:uFillTx/>
                <a:latin typeface="+mn-lt"/>
                <a:ea typeface="Calibri" panose="020F0502020204030204" pitchFamily="34" charset="0"/>
                <a:cs typeface="Microsoft New Tai Lue" panose="020B0502040204020203" pitchFamily="34" charset="0"/>
              </a:rPr>
              <a:t> families. We include early identification guidelines, protocols, awareness raising actions and trainings for professionals working with children from 0 to 3</a:t>
            </a:r>
            <a:r>
              <a:rPr kumimoji="0" lang="en-GB" sz="1600" b="0" i="0" u="none" strike="noStrike" kern="1200" cap="none" spc="0" normalizeH="0" baseline="0" noProof="0" dirty="0">
                <a:ln>
                  <a:noFill/>
                </a:ln>
                <a:effectLst/>
                <a:uLnTx/>
                <a:uFillTx/>
                <a:latin typeface="+mn-lt"/>
                <a:ea typeface="Calibri" panose="020F0502020204030204" pitchFamily="34" charset="0"/>
                <a:cs typeface="Microsoft New Tai Lue" panose="020B0502040204020203" pitchFamily="34" charset="0"/>
              </a:rPr>
              <a:t>. </a:t>
            </a:r>
          </a:p>
          <a:p>
            <a:pPr marL="0" lvl="0" indent="0">
              <a:lnSpc>
                <a:spcPct val="107000"/>
              </a:lnSpc>
              <a:spcAft>
                <a:spcPts val="800"/>
              </a:spcAft>
              <a:buFont typeface="Symbol" panose="05050102010706020507" pitchFamily="18" charset="2"/>
              <a:buNone/>
            </a:pPr>
            <a:r>
              <a:rPr kumimoji="0" lang="en-GB" sz="1600" b="0" i="0" u="none" strike="noStrike" kern="1200" cap="none" spc="0" normalizeH="0" baseline="0" noProof="0" dirty="0">
                <a:ln>
                  <a:noFill/>
                </a:ln>
                <a:effectLst/>
                <a:uLnTx/>
                <a:uFillTx/>
                <a:latin typeface="+mn-lt"/>
                <a:ea typeface="Calibri" panose="020F0502020204030204" pitchFamily="34" charset="0"/>
                <a:cs typeface="Microsoft New Tai Lue" panose="020B0502040204020203" pitchFamily="34" charset="0"/>
              </a:rPr>
              <a:t>And finally the </a:t>
            </a:r>
            <a:r>
              <a:rPr kumimoji="0" lang="en-GB" sz="1600" b="1" i="0" u="none" strike="noStrike" kern="1200" cap="none" spc="0" normalizeH="0" baseline="0" noProof="0" dirty="0">
                <a:ln>
                  <a:noFill/>
                </a:ln>
                <a:effectLst/>
                <a:uLnTx/>
                <a:uFillTx/>
                <a:latin typeface="+mn-lt"/>
                <a:ea typeface="Calibri" panose="020F0502020204030204" pitchFamily="34" charset="0"/>
                <a:cs typeface="Microsoft New Tai Lue" panose="020B0502040204020203" pitchFamily="34" charset="0"/>
              </a:rPr>
              <a:t>third milestone focuses on issues of affordability and equal geographical coverage</a:t>
            </a:r>
            <a:r>
              <a:rPr kumimoji="0" lang="en-GB" sz="1600" b="0" i="0" u="none" strike="noStrike" kern="1200" cap="none" spc="0" normalizeH="0" baseline="0" noProof="0" dirty="0">
                <a:ln>
                  <a:noFill/>
                </a:ln>
                <a:effectLst/>
                <a:uLnTx/>
                <a:uFillTx/>
                <a:latin typeface="+mn-lt"/>
                <a:ea typeface="Calibri" panose="020F0502020204030204" pitchFamily="34" charset="0"/>
                <a:cs typeface="Microsoft New Tai Lue" panose="020B0502040204020203" pitchFamily="34" charset="0"/>
              </a:rPr>
              <a:t>. </a:t>
            </a:r>
          </a:p>
          <a:p>
            <a:pPr marL="0" lvl="0" indent="0">
              <a:lnSpc>
                <a:spcPct val="107000"/>
              </a:lnSpc>
              <a:spcAft>
                <a:spcPts val="800"/>
              </a:spcAft>
              <a:buFont typeface="Symbol" panose="05050102010706020507" pitchFamily="18" charset="2"/>
              <a:buNone/>
            </a:pPr>
            <a:endPar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Font typeface="Symbol" panose="05050102010706020507" pitchFamily="18" charset="2"/>
              <a:buChar char="-"/>
            </a:pPr>
            <a:endParaRPr lang="el-GR" sz="1800" dirty="0">
              <a:effectLst/>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0778287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91acde2999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91acde2999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latin typeface="+mn-lt"/>
              </a:rPr>
              <a:t>In the last chapter of the Action Plan we go into </a:t>
            </a:r>
            <a:r>
              <a:rPr lang="en-US" sz="1600" b="1" dirty="0">
                <a:latin typeface="+mn-lt"/>
              </a:rPr>
              <a:t>the core of ECI provision and we aim to improve the way services are functioning.</a:t>
            </a:r>
          </a:p>
          <a:p>
            <a:pPr marL="0" lvl="0" indent="0" algn="l" rtl="0">
              <a:spcBef>
                <a:spcPts val="0"/>
              </a:spcBef>
              <a:spcAft>
                <a:spcPts val="0"/>
              </a:spcAft>
              <a:buNone/>
            </a:pPr>
            <a:endParaRPr lang="en-US" sz="1600" b="1" dirty="0">
              <a:latin typeface="+mn-lt"/>
            </a:endParaRPr>
          </a:p>
          <a:p>
            <a:pPr marL="0" lvl="0" indent="0" algn="l" rtl="0">
              <a:spcBef>
                <a:spcPts val="0"/>
              </a:spcBef>
              <a:spcAft>
                <a:spcPts val="0"/>
              </a:spcAft>
              <a:buNone/>
            </a:pPr>
            <a:r>
              <a:rPr lang="en-US" sz="1600" dirty="0">
                <a:latin typeface="+mn-lt"/>
              </a:rPr>
              <a:t>We start in </a:t>
            </a:r>
            <a:r>
              <a:rPr lang="en-US" sz="1600" b="1" dirty="0">
                <a:latin typeface="+mn-lt"/>
              </a:rPr>
              <a:t>milestone 4.1 with a detailed mapping covering mainly quantitative aspects</a:t>
            </a:r>
            <a:r>
              <a:rPr lang="en-US" sz="1600" dirty="0">
                <a:latin typeface="+mn-lt"/>
              </a:rPr>
              <a:t> of the state of play that we didn’t manage to cover in our Country report </a:t>
            </a:r>
          </a:p>
          <a:p>
            <a:pPr marL="0" lvl="0" indent="0" algn="l" rtl="0">
              <a:spcBef>
                <a:spcPts val="0"/>
              </a:spcBef>
              <a:spcAft>
                <a:spcPts val="0"/>
              </a:spcAft>
              <a:buNone/>
            </a:pPr>
            <a:r>
              <a:rPr lang="en-US" sz="1600" dirty="0">
                <a:latin typeface="+mn-lt"/>
              </a:rPr>
              <a:t>And we continue in </a:t>
            </a:r>
            <a:r>
              <a:rPr lang="en-US" sz="1600" b="1" dirty="0">
                <a:latin typeface="+mn-lt"/>
              </a:rPr>
              <a:t>milestones 4.2 and 4.3  with operational standards, monitoring procedures, development of a register of licensed ECI providers, ECI curricula for universities, certified trainings and accredited professional  profiles for ECI professionals. </a:t>
            </a:r>
            <a:endParaRPr sz="1600" b="1" dirty="0">
              <a:latin typeface="+mn-lt"/>
            </a:endParaRPr>
          </a:p>
        </p:txBody>
      </p:sp>
    </p:spTree>
    <p:extLst>
      <p:ext uri="{BB962C8B-B14F-4D97-AF65-F5344CB8AC3E}">
        <p14:creationId xmlns:p14="http://schemas.microsoft.com/office/powerpoint/2010/main" val="1606540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g92a8583979_0_14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9" name="Google Shape;879;g92a8583979_0_14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effectLst/>
                <a:latin typeface="+mn-lt"/>
                <a:ea typeface="Calibri" panose="020F0502020204030204" pitchFamily="34" charset="0"/>
              </a:rPr>
              <a:t>Here in this last slide, I summarise some core lessons learnt throughout this 2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effectLst/>
                <a:latin typeface="+mn-lt"/>
                <a:ea typeface="Calibri" panose="020F0502020204030204" pitchFamily="34" charset="0"/>
              </a:rPr>
              <a:t>When you want to change something you need to know where you want to go, so the first thing is the Consensus building </a:t>
            </a:r>
            <a:r>
              <a:rPr lang="en-GB" sz="1400" dirty="0">
                <a:effectLst/>
                <a:latin typeface="+mn-lt"/>
                <a:ea typeface="Calibri" panose="020F0502020204030204" pitchFamily="34" charset="0"/>
              </a:rPr>
              <a:t>on some shared values, on a </a:t>
            </a:r>
            <a:r>
              <a:rPr lang="en-US" sz="1400" dirty="0">
                <a:effectLst/>
                <a:latin typeface="+mn-lt"/>
                <a:ea typeface="Calibri" panose="020F0502020204030204" pitchFamily="34" charset="0"/>
              </a:rPr>
              <a:t>narrative that says that </a:t>
            </a:r>
            <a:r>
              <a:rPr lang="en-GB" sz="1400" dirty="0">
                <a:effectLst/>
                <a:latin typeface="+mn-lt"/>
                <a:ea typeface="Calibri" panose="020F0502020204030204" pitchFamily="34" charset="0"/>
              </a:rPr>
              <a:t>children flourish in relational environments where parents' </a:t>
            </a:r>
            <a:r>
              <a:rPr lang="en-GB" sz="1400" dirty="0" err="1">
                <a:effectLst/>
                <a:latin typeface="+mn-lt"/>
                <a:ea typeface="Calibri" panose="020F0502020204030204" pitchFamily="34" charset="0"/>
              </a:rPr>
              <a:t>attunement</a:t>
            </a:r>
            <a:r>
              <a:rPr lang="en-GB" sz="1400" dirty="0">
                <a:effectLst/>
                <a:latin typeface="+mn-lt"/>
                <a:ea typeface="Calibri" panose="020F0502020204030204" pitchFamily="34" charset="0"/>
              </a:rPr>
              <a:t>, engagement and responsiveness are encouraged and supported by ECI professionals. This is the heart of ECI, and it is a significant shift from the way early support is generally provided and interpreted. This is no longer about professionals focusing solely on the child. It is about professionals, families and communities co-creating and optimising contexts that allow families' significant participation in their child's development. Parents are afforded their rightful role, which is being the experts in their child's life, and the family's formal and informal social support networks also become change agents.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effectLst/>
                <a:latin typeface="+mn-lt"/>
                <a:ea typeface="Calibri" panose="020F0502020204030204" pitchFamily="34" charset="0"/>
              </a:rPr>
              <a:t> </a:t>
            </a:r>
            <a:r>
              <a:rPr lang="en-US" sz="1400" b="1" dirty="0">
                <a:latin typeface="+mn-lt"/>
              </a:rPr>
              <a:t>1</a:t>
            </a:r>
            <a:r>
              <a:rPr lang="en-US" sz="1400" b="1" baseline="30000" dirty="0">
                <a:latin typeface="+mn-lt"/>
              </a:rPr>
              <a:t>st</a:t>
            </a:r>
            <a:r>
              <a:rPr lang="en-US" sz="1400" b="1" dirty="0">
                <a:latin typeface="+mn-lt"/>
              </a:rPr>
              <a:t> tip from myside </a:t>
            </a:r>
            <a:r>
              <a:rPr lang="en-US" sz="1400" dirty="0">
                <a:latin typeface="+mn-lt"/>
              </a:rPr>
              <a:t>for people who are in this room and might be engaged in a similar effort in the future in other countries.  </a:t>
            </a:r>
            <a:r>
              <a:rPr lang="en-US" sz="1400" b="1" dirty="0">
                <a:latin typeface="+mn-lt"/>
              </a:rPr>
              <a:t>Insist, Invest effort and time at the beginning of the project to build a group of engaged stakeholders</a:t>
            </a:r>
            <a:r>
              <a:rPr lang="en-US" sz="1400" dirty="0">
                <a:latin typeface="+mn-lt"/>
              </a:rPr>
              <a:t>. Don’t hesitate to </a:t>
            </a:r>
            <a:r>
              <a:rPr lang="en-US" sz="1400" b="1" dirty="0">
                <a:latin typeface="+mn-lt"/>
              </a:rPr>
              <a:t>become even annoying </a:t>
            </a:r>
            <a:r>
              <a:rPr lang="en-US" sz="1400" dirty="0">
                <a:latin typeface="+mn-lt"/>
              </a:rPr>
              <a:t>to achieve this.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4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336600"/>
                </a:solidFill>
                <a:latin typeface="+mn-lt"/>
                <a:ea typeface="Fira Sans"/>
                <a:cs typeface="Fira Sans"/>
                <a:sym typeface="Fira Sans"/>
              </a:rPr>
              <a:t>Make the best of existing resources</a:t>
            </a:r>
          </a:p>
          <a:p>
            <a:pPr marL="0" lvl="0" indent="0" algn="l" rtl="0">
              <a:spcBef>
                <a:spcPts val="0"/>
              </a:spcBef>
              <a:spcAft>
                <a:spcPts val="0"/>
              </a:spcAft>
              <a:buNone/>
            </a:pPr>
            <a:r>
              <a:rPr lang="en-US" sz="1400" dirty="0">
                <a:latin typeface="+mn-lt"/>
              </a:rPr>
              <a:t>This is something that we tried to do at this Action Plan, For example we are including  an existing evidence based program training teachers in nurseries to identify early and support children with developmental difficulties. We include already developed training material for medical professional, an online platform to support parents developed by UNICEF,  we </a:t>
            </a:r>
            <a:r>
              <a:rPr lang="en-US" sz="1400" dirty="0" err="1">
                <a:latin typeface="+mn-lt"/>
              </a:rPr>
              <a:t>inc;ude</a:t>
            </a:r>
            <a:r>
              <a:rPr lang="en-US" sz="1400" dirty="0">
                <a:latin typeface="+mn-lt"/>
              </a:rPr>
              <a:t> ECI departments in public welfare </a:t>
            </a:r>
            <a:r>
              <a:rPr lang="en-US" sz="1400" dirty="0" err="1">
                <a:latin typeface="+mn-lt"/>
              </a:rPr>
              <a:t>centres</a:t>
            </a:r>
            <a:r>
              <a:rPr lang="en-US" sz="1400" dirty="0">
                <a:latin typeface="+mn-lt"/>
              </a:rPr>
              <a:t> etc. But all these and many more similar resources and opportunities need to be integrated into a functional plan. And that is what we tried to do. </a:t>
            </a:r>
          </a:p>
          <a:p>
            <a:pPr marL="0" lvl="0" indent="0" algn="l" rtl="0">
              <a:spcBef>
                <a:spcPts val="0"/>
              </a:spcBef>
              <a:spcAft>
                <a:spcPts val="0"/>
              </a:spcAft>
              <a:buNone/>
            </a:pPr>
            <a:endParaRPr lang="en-US" sz="14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336600"/>
                </a:solidFill>
                <a:latin typeface="+mn-lt"/>
                <a:ea typeface="Fira Sans"/>
                <a:cs typeface="Fira Sans"/>
                <a:sym typeface="Fira Sans"/>
              </a:rPr>
              <a:t>Realistic goals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rgbClr val="336600"/>
                </a:solidFill>
                <a:latin typeface="+mn-lt"/>
                <a:ea typeface="Fira Sans"/>
                <a:cs typeface="Fira Sans"/>
                <a:sym typeface="Fira Sans"/>
              </a:rPr>
              <a:t>The first drafts of the Action Plan had some more maximalist aspirations. We had this illusion that in 3 years the whole early childhood support system will be transformed. But after the consultation and the feedback and the rethinking that we did we arrived at a more pragmatic version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400" b="1" dirty="0">
              <a:solidFill>
                <a:srgbClr val="336600"/>
              </a:solidFill>
              <a:latin typeface="+mn-lt"/>
              <a:ea typeface="Fira Sans"/>
              <a:cs typeface="Fira Sans"/>
              <a:sym typeface="Fira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336600"/>
                </a:solidFill>
                <a:latin typeface="+mn-lt"/>
                <a:ea typeface="Fira Sans"/>
                <a:cs typeface="Fira Sans"/>
                <a:sym typeface="Fira Sans"/>
              </a:rPr>
              <a:t>Sustainability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rgbClr val="336600"/>
                </a:solidFill>
                <a:latin typeface="+mn-lt"/>
                <a:ea typeface="Fira Sans"/>
                <a:cs typeface="Fira Sans"/>
                <a:sym typeface="Fira Sans"/>
              </a:rPr>
              <a:t>This is obviously crucial and every Action Plan that respects itself should include safeguards that it will be actually implemented and will not stay a meaningless piece of paper. </a:t>
            </a: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27CCE-CCF1-4E43-9C05-88D888CFADEC}"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9486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27CCE-CCF1-4E43-9C05-88D888CFADEC}"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0238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990f92aca6_0_3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990f92aca6_0_3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11003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97ef1d1ee0_0_18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97ef1d1ee0_0_18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43945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D2766-C49B-4C1A-9FEE-6F146754B0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1250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600"/>
              </a:spcBef>
              <a:spcAft>
                <a:spcPts val="600"/>
              </a:spcAft>
            </a:pPr>
            <a:r>
              <a:rPr lang="en-GB"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Training on family-centred methodologies in Early Childhood Intervention</a:t>
            </a:r>
            <a:endParaRPr lang="en-GB" sz="1800" dirty="0">
              <a:effectLst/>
              <a:latin typeface="Calibri Light" panose="020F0302020204030204" pitchFamily="34" charset="0"/>
              <a:ea typeface="Times New Roman" panose="02020603050405020304" pitchFamily="18" charset="0"/>
              <a:cs typeface="Times New Roman" panose="02020603050405020304" pitchFamily="18" charset="0"/>
            </a:endParaRPr>
          </a:p>
          <a:p>
            <a:pPr algn="l">
              <a:spcBef>
                <a:spcPts val="600"/>
              </a:spcBef>
              <a:tabLst>
                <a:tab pos="2731135" algn="ctr"/>
                <a:tab pos="4046220" algn="l"/>
              </a:tabLst>
            </a:pPr>
            <a:r>
              <a:rPr lang="en-GB"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PART 1. The Why of ECI </a:t>
            </a:r>
          </a:p>
          <a:p>
            <a:pPr algn="l">
              <a:spcBef>
                <a:spcPts val="600"/>
              </a:spcBef>
              <a:tabLst>
                <a:tab pos="2731135" algn="ctr"/>
                <a:tab pos="4046220" algn="l"/>
              </a:tabLst>
            </a:pPr>
            <a:r>
              <a:rPr lang="en-GB"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 The framework of the family-centred  ECI approach</a:t>
            </a: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89535" indent="-89535" algn="l">
              <a:spcBef>
                <a:spcPts val="600"/>
              </a:spcBef>
              <a:spcAft>
                <a:spcPts val="0"/>
              </a:spcAft>
              <a:tabLst>
                <a:tab pos="1219200" algn="l"/>
              </a:tabLst>
            </a:pPr>
            <a:r>
              <a:rPr lang="en-GB"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 The neurodevelopmental base of ECI</a:t>
            </a:r>
            <a:endParaRPr lang="en-GB" sz="1800" dirty="0">
              <a:effectLst/>
              <a:latin typeface="Calibri Light" panose="020F0302020204030204" pitchFamily="34" charset="0"/>
              <a:ea typeface="Times New Roman" panose="02020603050405020304" pitchFamily="18" charset="0"/>
              <a:cs typeface="Times New Roman" panose="02020603050405020304" pitchFamily="18" charset="0"/>
            </a:endParaRPr>
          </a:p>
          <a:p>
            <a:pPr algn="l">
              <a:spcBef>
                <a:spcPts val="600"/>
              </a:spcBef>
              <a:tabLst>
                <a:tab pos="2731135" algn="ctr"/>
                <a:tab pos="4046220" algn="l"/>
              </a:tabLst>
            </a:pPr>
            <a:r>
              <a:rPr lang="en-GB"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Part 2. The how of ECI  </a:t>
            </a: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Calibri Light" panose="020F0302020204030204" pitchFamily="34" charset="0"/>
              <a:ea typeface="Times New Roman" panose="02020603050405020304" pitchFamily="18" charset="0"/>
              <a:cs typeface="Times New Roman" panose="02020603050405020304" pitchFamily="18" charset="0"/>
            </a:endParaRPr>
          </a:p>
          <a:p>
            <a:pPr algn="l">
              <a:spcBef>
                <a:spcPts val="600"/>
              </a:spcBef>
            </a:pPr>
            <a:r>
              <a:rPr lang="en-GB"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  Best Practices in ECI</a:t>
            </a:r>
          </a:p>
          <a:p>
            <a:pPr algn="l">
              <a:spcBef>
                <a:spcPts val="600"/>
              </a:spcBef>
            </a:pPr>
            <a:r>
              <a:rPr lang="en-GB"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 ECI service circle</a:t>
            </a:r>
            <a:endParaRPr lang="en-GB" sz="1800" dirty="0">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DBC027-0818-44E7-A997-86AA8529CD7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5961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DBC027-0818-44E7-A997-86AA8529CD7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3460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28308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99371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10399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37777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99634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59240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571966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15421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912728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786907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73596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623400" y="890050"/>
            <a:ext cx="17041200" cy="11454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623400" y="2304950"/>
            <a:ext cx="17041200" cy="6832800"/>
          </a:xfrm>
          <a:prstGeom prst="rect">
            <a:avLst/>
          </a:prstGeom>
        </p:spPr>
        <p:txBody>
          <a:bodyPr spcFirstLastPara="1" wrap="square" lIns="91425" tIns="91425" rIns="91425" bIns="91425" anchor="t" anchorCtr="0">
            <a:noAutofit/>
          </a:bodyPr>
          <a:lstStyle>
            <a:lvl1pPr marL="914400" lvl="0" indent="-685800">
              <a:spcBef>
                <a:spcPts val="0"/>
              </a:spcBef>
              <a:spcAft>
                <a:spcPts val="0"/>
              </a:spcAft>
              <a:buSzPts val="1800"/>
              <a:buChar char="●"/>
              <a:defRPr/>
            </a:lvl1pPr>
            <a:lvl2pPr marL="1828800" lvl="1" indent="-635000">
              <a:spcBef>
                <a:spcPts val="3200"/>
              </a:spcBef>
              <a:spcAft>
                <a:spcPts val="0"/>
              </a:spcAft>
              <a:buSzPts val="1400"/>
              <a:buChar char="○"/>
              <a:defRPr/>
            </a:lvl2pPr>
            <a:lvl3pPr marL="2743200" lvl="2" indent="-635000">
              <a:spcBef>
                <a:spcPts val="3200"/>
              </a:spcBef>
              <a:spcAft>
                <a:spcPts val="0"/>
              </a:spcAft>
              <a:buSzPts val="1400"/>
              <a:buChar char="■"/>
              <a:defRPr/>
            </a:lvl3pPr>
            <a:lvl4pPr marL="3657600" lvl="3" indent="-635000">
              <a:spcBef>
                <a:spcPts val="3200"/>
              </a:spcBef>
              <a:spcAft>
                <a:spcPts val="0"/>
              </a:spcAft>
              <a:buSzPts val="1400"/>
              <a:buChar char="●"/>
              <a:defRPr/>
            </a:lvl4pPr>
            <a:lvl5pPr marL="4572000" lvl="4" indent="-635000">
              <a:spcBef>
                <a:spcPts val="3200"/>
              </a:spcBef>
              <a:spcAft>
                <a:spcPts val="0"/>
              </a:spcAft>
              <a:buSzPts val="1400"/>
              <a:buChar char="○"/>
              <a:defRPr/>
            </a:lvl5pPr>
            <a:lvl6pPr marL="5486400" lvl="5" indent="-635000">
              <a:spcBef>
                <a:spcPts val="3200"/>
              </a:spcBef>
              <a:spcAft>
                <a:spcPts val="0"/>
              </a:spcAft>
              <a:buSzPts val="1400"/>
              <a:buChar char="■"/>
              <a:defRPr/>
            </a:lvl6pPr>
            <a:lvl7pPr marL="6400800" lvl="6" indent="-635000">
              <a:spcBef>
                <a:spcPts val="3200"/>
              </a:spcBef>
              <a:spcAft>
                <a:spcPts val="0"/>
              </a:spcAft>
              <a:buSzPts val="1400"/>
              <a:buChar char="●"/>
              <a:defRPr/>
            </a:lvl7pPr>
            <a:lvl8pPr marL="7315200" lvl="7" indent="-635000">
              <a:spcBef>
                <a:spcPts val="3200"/>
              </a:spcBef>
              <a:spcAft>
                <a:spcPts val="0"/>
              </a:spcAft>
              <a:buSzPts val="1400"/>
              <a:buChar char="○"/>
              <a:defRPr/>
            </a:lvl8pPr>
            <a:lvl9pPr marL="8229600" lvl="8" indent="-635000">
              <a:spcBef>
                <a:spcPts val="3200"/>
              </a:spcBef>
              <a:spcAft>
                <a:spcPts val="3200"/>
              </a:spcAft>
              <a:buSzPts val="1400"/>
              <a:buChar char="■"/>
              <a:defRPr/>
            </a:lvl9pPr>
          </a:lstStyle>
          <a:p>
            <a:endParaRPr/>
          </a:p>
        </p:txBody>
      </p:sp>
      <p:sp>
        <p:nvSpPr>
          <p:cNvPr id="19" name="Google Shape;19;p4"/>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 smtClean="0"/>
              <a:pPr/>
              <a:t>‹#›</a:t>
            </a:fld>
            <a:endParaRPr lang="es"/>
          </a:p>
        </p:txBody>
      </p:sp>
    </p:spTree>
    <p:extLst>
      <p:ext uri="{BB962C8B-B14F-4D97-AF65-F5344CB8AC3E}">
        <p14:creationId xmlns:p14="http://schemas.microsoft.com/office/powerpoint/2010/main" val="13322975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32985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sp>
        <p:nvSpPr>
          <p:cNvPr id="3" name="Picture Placeholder 66">
            <a:extLst>
              <a:ext uri="{FF2B5EF4-FFF2-40B4-BE49-F238E27FC236}">
                <a16:creationId xmlns:a16="http://schemas.microsoft.com/office/drawing/2014/main" id="{D4A36B27-4CE1-63A4-336D-C643070B090B}"/>
              </a:ext>
            </a:extLst>
          </p:cNvPr>
          <p:cNvSpPr>
            <a:spLocks noGrp="1"/>
          </p:cNvSpPr>
          <p:nvPr>
            <p:ph type="pic" sz="quarter" idx="17"/>
          </p:nvPr>
        </p:nvSpPr>
        <p:spPr>
          <a:xfrm>
            <a:off x="9151146" y="571500"/>
            <a:ext cx="7995939" cy="8017665"/>
          </a:xfrm>
          <a:custGeom>
            <a:avLst/>
            <a:gdLst>
              <a:gd name="connsiteX0" fmla="*/ 2152083 w 3784359"/>
              <a:gd name="connsiteY0" fmla="*/ 18 h 3795630"/>
              <a:gd name="connsiteX1" fmla="*/ 2928012 w 3784359"/>
              <a:gd name="connsiteY1" fmla="*/ 194015 h 3795630"/>
              <a:gd name="connsiteX2" fmla="*/ 3589618 w 3784359"/>
              <a:gd name="connsiteY2" fmla="*/ 2398119 h 3795630"/>
              <a:gd name="connsiteX3" fmla="*/ 3553485 w 3784359"/>
              <a:gd name="connsiteY3" fmla="*/ 2466685 h 3795630"/>
              <a:gd name="connsiteX4" fmla="*/ 2843286 w 3784359"/>
              <a:gd name="connsiteY4" fmla="*/ 2083959 h 3795630"/>
              <a:gd name="connsiteX5" fmla="*/ 2903092 w 3784359"/>
              <a:gd name="connsiteY5" fmla="*/ 3728310 h 3795630"/>
              <a:gd name="connsiteX6" fmla="*/ 2865714 w 3784359"/>
              <a:gd name="connsiteY6" fmla="*/ 3795630 h 3795630"/>
              <a:gd name="connsiteX7" fmla="*/ 0 w 3784359"/>
              <a:gd name="connsiteY7" fmla="*/ 2253506 h 3795630"/>
              <a:gd name="connsiteX8" fmla="*/ 36133 w 3784359"/>
              <a:gd name="connsiteY8" fmla="*/ 2186186 h 3795630"/>
              <a:gd name="connsiteX9" fmla="*/ 1439086 w 3784359"/>
              <a:gd name="connsiteY9" fmla="*/ 1329727 h 3795630"/>
              <a:gd name="connsiteX10" fmla="*/ 687770 w 3784359"/>
              <a:gd name="connsiteY10" fmla="*/ 924561 h 3795630"/>
              <a:gd name="connsiteX11" fmla="*/ 725149 w 3784359"/>
              <a:gd name="connsiteY11" fmla="*/ 857241 h 3795630"/>
              <a:gd name="connsiteX12" fmla="*/ 2152083 w 3784359"/>
              <a:gd name="connsiteY12" fmla="*/ 18 h 379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84359" h="3795630">
                <a:moveTo>
                  <a:pt x="2152083" y="18"/>
                </a:moveTo>
                <a:cubicBezTo>
                  <a:pt x="2414417" y="-1190"/>
                  <a:pt x="2680766" y="61169"/>
                  <a:pt x="2928012" y="194015"/>
                </a:cubicBezTo>
                <a:cubicBezTo>
                  <a:pt x="3719198" y="620374"/>
                  <a:pt x="4015737" y="1607733"/>
                  <a:pt x="3589618" y="2398119"/>
                </a:cubicBezTo>
                <a:lnTo>
                  <a:pt x="3553485" y="2466685"/>
                </a:lnTo>
                <a:lnTo>
                  <a:pt x="2843286" y="2083959"/>
                </a:lnTo>
                <a:cubicBezTo>
                  <a:pt x="3147301" y="2565172"/>
                  <a:pt x="3190910" y="3190998"/>
                  <a:pt x="2903092" y="3728310"/>
                </a:cubicBezTo>
                <a:lnTo>
                  <a:pt x="2865714" y="3795630"/>
                </a:lnTo>
                <a:lnTo>
                  <a:pt x="0" y="2253506"/>
                </a:lnTo>
                <a:lnTo>
                  <a:pt x="36133" y="2186186"/>
                </a:lnTo>
                <a:cubicBezTo>
                  <a:pt x="325195" y="1650121"/>
                  <a:pt x="870927" y="1340948"/>
                  <a:pt x="1439086" y="1329727"/>
                </a:cubicBezTo>
                <a:lnTo>
                  <a:pt x="687770" y="924561"/>
                </a:lnTo>
                <a:lnTo>
                  <a:pt x="725149" y="857241"/>
                </a:lnTo>
                <a:cubicBezTo>
                  <a:pt x="1017250" y="312995"/>
                  <a:pt x="1574950" y="2676"/>
                  <a:pt x="2152083" y="18"/>
                </a:cubicBezTo>
                <a:close/>
              </a:path>
            </a:pathLst>
          </a:custGeom>
          <a:solidFill>
            <a:schemeClr val="bg2">
              <a:lumMod val="95000"/>
            </a:schemeClr>
          </a:solidFill>
        </p:spPr>
        <p:txBody>
          <a:bodyPr wrap="square" anchor="ctr">
            <a:noAutofit/>
          </a:bodyPr>
          <a:lstStyle>
            <a:lvl1pPr marL="0" indent="0" algn="ctr">
              <a:buNone/>
              <a:defRPr sz="1800"/>
            </a:lvl1pPr>
          </a:lstStyle>
          <a:p>
            <a:endParaRPr lang="en-US"/>
          </a:p>
        </p:txBody>
      </p:sp>
    </p:spTree>
    <p:extLst>
      <p:ext uri="{BB962C8B-B14F-4D97-AF65-F5344CB8AC3E}">
        <p14:creationId xmlns:p14="http://schemas.microsoft.com/office/powerpoint/2010/main" val="1145460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52614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1.pn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1.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4.png"/><Relationship Id="rId2" Type="http://schemas.openxmlformats.org/officeDocument/2006/relationships/image" Target="../media/image10.png"/><Relationship Id="rId1" Type="http://schemas.openxmlformats.org/officeDocument/2006/relationships/slideLayout" Target="../slideLayouts/slideLayout18.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4.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4.png"/><Relationship Id="rId7"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Layout" Target="../slideLayouts/slideLayout24.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6.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24.png"/><Relationship Id="rId4" Type="http://schemas.openxmlformats.org/officeDocument/2006/relationships/image" Target="../media/image27.svg"/><Relationship Id="rId9"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image" Target="../media/image11.png"/><Relationship Id="rId7" Type="http://schemas.openxmlformats.org/officeDocument/2006/relationships/image" Target="../media/image24.png"/><Relationship Id="rId12" Type="http://schemas.microsoft.com/office/2007/relationships/diagramDrawing" Target="../diagrams/drawing3.xml"/><Relationship Id="rId2" Type="http://schemas.openxmlformats.org/officeDocument/2006/relationships/image" Target="../media/image10.png"/><Relationship Id="rId1" Type="http://schemas.openxmlformats.org/officeDocument/2006/relationships/slideLayout" Target="../slideLayouts/slideLayout18.xml"/><Relationship Id="rId6" Type="http://schemas.openxmlformats.org/officeDocument/2006/relationships/image" Target="../media/image14.svg"/><Relationship Id="rId11" Type="http://schemas.openxmlformats.org/officeDocument/2006/relationships/diagramColors" Target="../diagrams/colors3.xml"/><Relationship Id="rId5" Type="http://schemas.openxmlformats.org/officeDocument/2006/relationships/image" Target="../media/image13.png"/><Relationship Id="rId10" Type="http://schemas.openxmlformats.org/officeDocument/2006/relationships/diagramQuickStyle" Target="../diagrams/quickStyle3.xml"/><Relationship Id="rId4" Type="http://schemas.openxmlformats.org/officeDocument/2006/relationships/image" Target="../media/image12.svg"/><Relationship Id="rId9"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4.png"/><Relationship Id="rId2" Type="http://schemas.openxmlformats.org/officeDocument/2006/relationships/image" Target="../media/image10.png"/><Relationship Id="rId1" Type="http://schemas.openxmlformats.org/officeDocument/2006/relationships/slideLayout" Target="../slideLayouts/slideLayout18.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11.png"/><Relationship Id="rId7" Type="http://schemas.openxmlformats.org/officeDocument/2006/relationships/diagramData" Target="../diagrams/data4.xml"/><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18.xml"/><Relationship Id="rId6" Type="http://schemas.openxmlformats.org/officeDocument/2006/relationships/image" Target="../media/image14.svg"/><Relationship Id="rId11" Type="http://schemas.microsoft.com/office/2007/relationships/diagramDrawing" Target="../diagrams/drawing4.xml"/><Relationship Id="rId5" Type="http://schemas.openxmlformats.org/officeDocument/2006/relationships/image" Target="../media/image13.png"/><Relationship Id="rId10" Type="http://schemas.openxmlformats.org/officeDocument/2006/relationships/diagramColors" Target="../diagrams/colors4.xml"/><Relationship Id="rId4" Type="http://schemas.openxmlformats.org/officeDocument/2006/relationships/image" Target="../media/image12.svg"/><Relationship Id="rId9"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image" Target="../media/image35.svg"/><Relationship Id="rId18" Type="http://schemas.openxmlformats.org/officeDocument/2006/relationships/image" Target="../media/image40.png"/><Relationship Id="rId3" Type="http://schemas.openxmlformats.org/officeDocument/2006/relationships/image" Target="../media/image11.png"/><Relationship Id="rId21" Type="http://schemas.openxmlformats.org/officeDocument/2006/relationships/image" Target="../media/image43.svg"/><Relationship Id="rId7" Type="http://schemas.openxmlformats.org/officeDocument/2006/relationships/diagramData" Target="../diagrams/data5.xml"/><Relationship Id="rId12" Type="http://schemas.openxmlformats.org/officeDocument/2006/relationships/image" Target="../media/image34.png"/><Relationship Id="rId17" Type="http://schemas.openxmlformats.org/officeDocument/2006/relationships/image" Target="../media/image39.svg"/><Relationship Id="rId2" Type="http://schemas.openxmlformats.org/officeDocument/2006/relationships/image" Target="../media/image10.png"/><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slideLayout" Target="../slideLayouts/slideLayout18.xml"/><Relationship Id="rId6" Type="http://schemas.openxmlformats.org/officeDocument/2006/relationships/image" Target="../media/image14.svg"/><Relationship Id="rId11" Type="http://schemas.microsoft.com/office/2007/relationships/diagramDrawing" Target="../diagrams/drawing5.xml"/><Relationship Id="rId5" Type="http://schemas.openxmlformats.org/officeDocument/2006/relationships/image" Target="../media/image13.png"/><Relationship Id="rId15" Type="http://schemas.openxmlformats.org/officeDocument/2006/relationships/image" Target="../media/image37.svg"/><Relationship Id="rId10" Type="http://schemas.openxmlformats.org/officeDocument/2006/relationships/diagramColors" Target="../diagrams/colors5.xml"/><Relationship Id="rId19" Type="http://schemas.openxmlformats.org/officeDocument/2006/relationships/image" Target="../media/image41.svg"/><Relationship Id="rId4" Type="http://schemas.openxmlformats.org/officeDocument/2006/relationships/image" Target="../media/image12.svg"/><Relationship Id="rId9" Type="http://schemas.openxmlformats.org/officeDocument/2006/relationships/diagramQuickStyle" Target="../diagrams/quickStyle5.xml"/><Relationship Id="rId14" Type="http://schemas.openxmlformats.org/officeDocument/2006/relationships/image" Target="../media/image36.png"/></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10.png"/><Relationship Id="rId7" Type="http://schemas.openxmlformats.org/officeDocument/2006/relationships/diagramLayout" Target="../diagrams/layout6.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Data" Target="../diagrams/data6.xml"/><Relationship Id="rId11" Type="http://schemas.openxmlformats.org/officeDocument/2006/relationships/image" Target="../media/image46.jpg"/><Relationship Id="rId5" Type="http://schemas.openxmlformats.org/officeDocument/2006/relationships/image" Target="../media/image45.svg"/><Relationship Id="rId10" Type="http://schemas.microsoft.com/office/2007/relationships/diagramDrawing" Target="../diagrams/drawing6.xml"/><Relationship Id="rId4" Type="http://schemas.openxmlformats.org/officeDocument/2006/relationships/image" Target="../media/image44.png"/><Relationship Id="rId9" Type="http://schemas.openxmlformats.org/officeDocument/2006/relationships/diagramColors" Target="../diagrams/colors6.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48.sv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image" Target="../media/image10.png"/><Relationship Id="rId7" Type="http://schemas.openxmlformats.org/officeDocument/2006/relationships/diagramLayout" Target="../diagrams/layout7.xml"/><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diagramData" Target="../diagrams/data7.xml"/><Relationship Id="rId5" Type="http://schemas.openxmlformats.org/officeDocument/2006/relationships/image" Target="../media/image48.svg"/><Relationship Id="rId10" Type="http://schemas.microsoft.com/office/2007/relationships/diagramDrawing" Target="../diagrams/drawing7.xml"/><Relationship Id="rId4" Type="http://schemas.openxmlformats.org/officeDocument/2006/relationships/image" Target="../media/image47.png"/><Relationship Id="rId9" Type="http://schemas.openxmlformats.org/officeDocument/2006/relationships/diagramColors" Target="../diagrams/colors7.xml"/></Relationships>
</file>

<file path=ppt/slides/_rels/slide26.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image" Target="../media/image10.png"/><Relationship Id="rId7" Type="http://schemas.openxmlformats.org/officeDocument/2006/relationships/diagramLayout" Target="../diagrams/layout8.xml"/><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diagramData" Target="../diagrams/data8.xml"/><Relationship Id="rId5" Type="http://schemas.openxmlformats.org/officeDocument/2006/relationships/image" Target="../media/image48.svg"/><Relationship Id="rId10" Type="http://schemas.microsoft.com/office/2007/relationships/diagramDrawing" Target="../diagrams/drawing8.xml"/><Relationship Id="rId4" Type="http://schemas.openxmlformats.org/officeDocument/2006/relationships/image" Target="../media/image47.png"/><Relationship Id="rId9" Type="http://schemas.openxmlformats.org/officeDocument/2006/relationships/diagramColors" Target="../diagrams/colors8.xml"/></Relationships>
</file>

<file path=ppt/slides/_rels/slide27.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image" Target="../media/image10.png"/><Relationship Id="rId7" Type="http://schemas.openxmlformats.org/officeDocument/2006/relationships/diagramLayout" Target="../diagrams/layout9.xml"/><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diagramData" Target="../diagrams/data9.xml"/><Relationship Id="rId5" Type="http://schemas.openxmlformats.org/officeDocument/2006/relationships/image" Target="../media/image50.svg"/><Relationship Id="rId10" Type="http://schemas.microsoft.com/office/2007/relationships/diagramDrawing" Target="../diagrams/drawing9.xml"/><Relationship Id="rId4" Type="http://schemas.openxmlformats.org/officeDocument/2006/relationships/image" Target="../media/image49.png"/><Relationship Id="rId9" Type="http://schemas.openxmlformats.org/officeDocument/2006/relationships/diagramColors" Target="../diagrams/colors9.xml"/></Relationships>
</file>

<file path=ppt/slides/_rels/slide28.xml.rels><?xml version="1.0" encoding="UTF-8" standalone="yes"?>
<Relationships xmlns="http://schemas.openxmlformats.org/package/2006/relationships"><Relationship Id="rId8" Type="http://schemas.openxmlformats.org/officeDocument/2006/relationships/diagramQuickStyle" Target="../diagrams/quickStyle10.xml"/><Relationship Id="rId3" Type="http://schemas.openxmlformats.org/officeDocument/2006/relationships/image" Target="../media/image10.png"/><Relationship Id="rId7" Type="http://schemas.openxmlformats.org/officeDocument/2006/relationships/diagramLayout" Target="../diagrams/layout10.xml"/><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diagramData" Target="../diagrams/data10.xml"/><Relationship Id="rId5" Type="http://schemas.openxmlformats.org/officeDocument/2006/relationships/image" Target="../media/image50.svg"/><Relationship Id="rId10" Type="http://schemas.microsoft.com/office/2007/relationships/diagramDrawing" Target="../diagrams/drawing10.xml"/><Relationship Id="rId4" Type="http://schemas.openxmlformats.org/officeDocument/2006/relationships/image" Target="../media/image49.png"/><Relationship Id="rId9" Type="http://schemas.openxmlformats.org/officeDocument/2006/relationships/diagramColors" Target="../diagrams/colors10.xml"/></Relationships>
</file>

<file path=ppt/slides/_rels/slide29.xml.rels><?xml version="1.0" encoding="UTF-8" standalone="yes"?>
<Relationships xmlns="http://schemas.openxmlformats.org/package/2006/relationships"><Relationship Id="rId8" Type="http://schemas.openxmlformats.org/officeDocument/2006/relationships/diagramQuickStyle" Target="../diagrams/quickStyle11.xml"/><Relationship Id="rId13" Type="http://schemas.openxmlformats.org/officeDocument/2006/relationships/diagramQuickStyle" Target="../diagrams/quickStyle12.xml"/><Relationship Id="rId3" Type="http://schemas.openxmlformats.org/officeDocument/2006/relationships/image" Target="../media/image10.png"/><Relationship Id="rId7" Type="http://schemas.openxmlformats.org/officeDocument/2006/relationships/diagramLayout" Target="../diagrams/layout11.xml"/><Relationship Id="rId12" Type="http://schemas.openxmlformats.org/officeDocument/2006/relationships/diagramLayout" Target="../diagrams/layout12.xml"/><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diagramData" Target="../diagrams/data11.xml"/><Relationship Id="rId11" Type="http://schemas.openxmlformats.org/officeDocument/2006/relationships/diagramData" Target="../diagrams/data12.xml"/><Relationship Id="rId5" Type="http://schemas.openxmlformats.org/officeDocument/2006/relationships/image" Target="../media/image50.svg"/><Relationship Id="rId15" Type="http://schemas.microsoft.com/office/2007/relationships/diagramDrawing" Target="../diagrams/drawing12.xml"/><Relationship Id="rId10" Type="http://schemas.microsoft.com/office/2007/relationships/diagramDrawing" Target="../diagrams/drawing11.xml"/><Relationship Id="rId4" Type="http://schemas.openxmlformats.org/officeDocument/2006/relationships/image" Target="../media/image49.png"/><Relationship Id="rId9" Type="http://schemas.openxmlformats.org/officeDocument/2006/relationships/diagramColors" Target="../diagrams/colors11.xml"/><Relationship Id="rId14" Type="http://schemas.openxmlformats.org/officeDocument/2006/relationships/diagramColors" Target="../diagrams/colors12.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 Id="rId9" Type="http://schemas.openxmlformats.org/officeDocument/2006/relationships/image" Target="../media/image16.png"/></Relationships>
</file>

<file path=ppt/slides/_rels/slide30.xml.rels><?xml version="1.0" encoding="UTF-8" standalone="yes"?>
<Relationships xmlns="http://schemas.openxmlformats.org/package/2006/relationships"><Relationship Id="rId8" Type="http://schemas.openxmlformats.org/officeDocument/2006/relationships/diagramQuickStyle" Target="../diagrams/quickStyle13.xml"/><Relationship Id="rId13" Type="http://schemas.openxmlformats.org/officeDocument/2006/relationships/diagramQuickStyle" Target="../diagrams/quickStyle14.xml"/><Relationship Id="rId3" Type="http://schemas.openxmlformats.org/officeDocument/2006/relationships/image" Target="../media/image10.png"/><Relationship Id="rId7" Type="http://schemas.openxmlformats.org/officeDocument/2006/relationships/diagramLayout" Target="../diagrams/layout13.xml"/><Relationship Id="rId12" Type="http://schemas.openxmlformats.org/officeDocument/2006/relationships/diagramLayout" Target="../diagrams/layout14.xml"/><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diagramData" Target="../diagrams/data13.xml"/><Relationship Id="rId11" Type="http://schemas.openxmlformats.org/officeDocument/2006/relationships/diagramData" Target="../diagrams/data14.xml"/><Relationship Id="rId5" Type="http://schemas.openxmlformats.org/officeDocument/2006/relationships/image" Target="../media/image50.svg"/><Relationship Id="rId15" Type="http://schemas.microsoft.com/office/2007/relationships/diagramDrawing" Target="../diagrams/drawing14.xml"/><Relationship Id="rId10" Type="http://schemas.microsoft.com/office/2007/relationships/diagramDrawing" Target="../diagrams/drawing13.xml"/><Relationship Id="rId4" Type="http://schemas.openxmlformats.org/officeDocument/2006/relationships/image" Target="../media/image49.png"/><Relationship Id="rId9" Type="http://schemas.openxmlformats.org/officeDocument/2006/relationships/diagramColors" Target="../diagrams/colors13.xml"/><Relationship Id="rId14" Type="http://schemas.openxmlformats.org/officeDocument/2006/relationships/diagramColors" Target="../diagrams/colors14.xml"/></Relationships>
</file>

<file path=ppt/slides/_rels/slide31.xml.rels><?xml version="1.0" encoding="UTF-8" standalone="yes"?>
<Relationships xmlns="http://schemas.openxmlformats.org/package/2006/relationships"><Relationship Id="rId8" Type="http://schemas.openxmlformats.org/officeDocument/2006/relationships/diagramQuickStyle" Target="../diagrams/quickStyle15.xml"/><Relationship Id="rId3" Type="http://schemas.openxmlformats.org/officeDocument/2006/relationships/image" Target="../media/image10.png"/><Relationship Id="rId7" Type="http://schemas.openxmlformats.org/officeDocument/2006/relationships/diagramLayout" Target="../diagrams/layout15.xml"/><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diagramData" Target="../diagrams/data15.xml"/><Relationship Id="rId5" Type="http://schemas.openxmlformats.org/officeDocument/2006/relationships/image" Target="../media/image66.svg"/><Relationship Id="rId10" Type="http://schemas.microsoft.com/office/2007/relationships/diagramDrawing" Target="../diagrams/drawing15.xml"/><Relationship Id="rId4" Type="http://schemas.openxmlformats.org/officeDocument/2006/relationships/image" Target="../media/image65.png"/><Relationship Id="rId9" Type="http://schemas.openxmlformats.org/officeDocument/2006/relationships/diagramColors" Target="../diagrams/colors15.xml"/></Relationships>
</file>

<file path=ppt/slides/_rels/slide32.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10.png"/><Relationship Id="rId7" Type="http://schemas.openxmlformats.org/officeDocument/2006/relationships/diagramColors" Target="../diagrams/colors16.xml"/><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diagramQuickStyle" Target="../diagrams/quickStyle16.xml"/><Relationship Id="rId5" Type="http://schemas.openxmlformats.org/officeDocument/2006/relationships/diagramLayout" Target="../diagrams/layout16.xml"/><Relationship Id="rId10" Type="http://schemas.openxmlformats.org/officeDocument/2006/relationships/image" Target="../media/image68.svg"/><Relationship Id="rId4" Type="http://schemas.openxmlformats.org/officeDocument/2006/relationships/diagramData" Target="../diagrams/data16.xml"/><Relationship Id="rId9" Type="http://schemas.openxmlformats.org/officeDocument/2006/relationships/image" Target="../media/image67.png"/></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image" Target="../media/image20.png"/><Relationship Id="rId5" Type="http://schemas.openxmlformats.org/officeDocument/2006/relationships/image" Target="../media/image4.png"/><Relationship Id="rId10" Type="http://schemas.openxmlformats.org/officeDocument/2006/relationships/image" Target="../media/image69.jpg"/><Relationship Id="rId4" Type="http://schemas.openxmlformats.org/officeDocument/2006/relationships/image" Target="../media/image3.png"/><Relationship Id="rId9" Type="http://schemas.openxmlformats.org/officeDocument/2006/relationships/image" Target="../media/image8.png"/></Relationships>
</file>

<file path=ppt/slides/_rels/slide3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21.xml"/><Relationship Id="rId1" Type="http://schemas.openxmlformats.org/officeDocument/2006/relationships/slideLayout" Target="../slideLayouts/slideLayout17.xml"/><Relationship Id="rId6" Type="http://schemas.openxmlformats.org/officeDocument/2006/relationships/image" Target="../media/image73.svg"/><Relationship Id="rId11" Type="http://schemas.openxmlformats.org/officeDocument/2006/relationships/image" Target="../media/image10.png"/><Relationship Id="rId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image" Target="../media/image71.svg"/><Relationship Id="rId9" Type="http://schemas.openxmlformats.org/officeDocument/2006/relationships/image" Target="../media/image76.png"/></Relationships>
</file>

<file path=ppt/slides/_rels/slide3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diagramColors" Target="../diagrams/colors17.xml"/><Relationship Id="rId5" Type="http://schemas.openxmlformats.org/officeDocument/2006/relationships/diagramQuickStyle" Target="../diagrams/quickStyle17.xml"/><Relationship Id="rId10" Type="http://schemas.openxmlformats.org/officeDocument/2006/relationships/image" Target="../media/image93.svg"/><Relationship Id="rId4" Type="http://schemas.openxmlformats.org/officeDocument/2006/relationships/diagramLayout" Target="../diagrams/layout17.xml"/><Relationship Id="rId9" Type="http://schemas.openxmlformats.org/officeDocument/2006/relationships/image" Target="../media/image92.pn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7.xml"/><Relationship Id="rId5" Type="http://schemas.openxmlformats.org/officeDocument/2006/relationships/image" Target="../media/image95.svg"/><Relationship Id="rId4" Type="http://schemas.openxmlformats.org/officeDocument/2006/relationships/image" Target="../media/image94.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9.svg"/><Relationship Id="rId2" Type="http://schemas.openxmlformats.org/officeDocument/2006/relationships/notesSlide" Target="../notesSlides/notesSlide24.xml"/><Relationship Id="rId1" Type="http://schemas.openxmlformats.org/officeDocument/2006/relationships/slideLayout" Target="../slideLayouts/slideLayout17.xml"/><Relationship Id="rId6" Type="http://schemas.openxmlformats.org/officeDocument/2006/relationships/image" Target="../media/image98.png"/><Relationship Id="rId5" Type="http://schemas.openxmlformats.org/officeDocument/2006/relationships/image" Target="../media/image97.svg"/><Relationship Id="rId4" Type="http://schemas.openxmlformats.org/officeDocument/2006/relationships/image" Target="../media/image96.png"/></Relationships>
</file>

<file path=ppt/slides/_rels/slide41.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10.png"/><Relationship Id="rId7" Type="http://schemas.openxmlformats.org/officeDocument/2006/relationships/image" Target="../media/image103.svg"/><Relationship Id="rId2" Type="http://schemas.openxmlformats.org/officeDocument/2006/relationships/notesSlide" Target="../notesSlides/notesSlide25.xml"/><Relationship Id="rId1" Type="http://schemas.openxmlformats.org/officeDocument/2006/relationships/slideLayout" Target="../slideLayouts/slideLayout17.xml"/><Relationship Id="rId6" Type="http://schemas.openxmlformats.org/officeDocument/2006/relationships/image" Target="../media/image102.png"/><Relationship Id="rId11" Type="http://schemas.openxmlformats.org/officeDocument/2006/relationships/image" Target="../media/image107.svg"/><Relationship Id="rId5" Type="http://schemas.openxmlformats.org/officeDocument/2006/relationships/image" Target="../media/image101.sv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svg"/></Relationships>
</file>

<file path=ppt/slides/_rels/slide42.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png"/><Relationship Id="rId7" Type="http://schemas.openxmlformats.org/officeDocument/2006/relationships/image" Target="../media/image107.svg"/><Relationship Id="rId2" Type="http://schemas.openxmlformats.org/officeDocument/2006/relationships/notesSlide" Target="../notesSlides/notesSlide26.xml"/><Relationship Id="rId1" Type="http://schemas.openxmlformats.org/officeDocument/2006/relationships/slideLayout" Target="../slideLayouts/slideLayout17.xml"/><Relationship Id="rId6" Type="http://schemas.openxmlformats.org/officeDocument/2006/relationships/image" Target="../media/image106.png"/><Relationship Id="rId11" Type="http://schemas.openxmlformats.org/officeDocument/2006/relationships/image" Target="../media/image111.svg"/><Relationship Id="rId5" Type="http://schemas.openxmlformats.org/officeDocument/2006/relationships/image" Target="../media/image101.svg"/><Relationship Id="rId10" Type="http://schemas.openxmlformats.org/officeDocument/2006/relationships/image" Target="../media/image110.png"/><Relationship Id="rId4" Type="http://schemas.openxmlformats.org/officeDocument/2006/relationships/image" Target="../media/image100.png"/><Relationship Id="rId9" Type="http://schemas.openxmlformats.org/officeDocument/2006/relationships/image" Target="../media/image109.svg"/></Relationships>
</file>

<file path=ppt/slides/_rels/slide43.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10.png"/><Relationship Id="rId7" Type="http://schemas.openxmlformats.org/officeDocument/2006/relationships/image" Target="../media/image115.svg"/><Relationship Id="rId2" Type="http://schemas.openxmlformats.org/officeDocument/2006/relationships/notesSlide" Target="../notesSlides/notesSlide27.xml"/><Relationship Id="rId1" Type="http://schemas.openxmlformats.org/officeDocument/2006/relationships/slideLayout" Target="../slideLayouts/slideLayout17.xml"/><Relationship Id="rId6" Type="http://schemas.openxmlformats.org/officeDocument/2006/relationships/image" Target="../media/image114.png"/><Relationship Id="rId11" Type="http://schemas.openxmlformats.org/officeDocument/2006/relationships/image" Target="../media/image119.svg"/><Relationship Id="rId5" Type="http://schemas.openxmlformats.org/officeDocument/2006/relationships/image" Target="../media/image113.svg"/><Relationship Id="rId10" Type="http://schemas.openxmlformats.org/officeDocument/2006/relationships/image" Target="../media/image118.png"/><Relationship Id="rId4" Type="http://schemas.openxmlformats.org/officeDocument/2006/relationships/image" Target="../media/image112.png"/><Relationship Id="rId9" Type="http://schemas.openxmlformats.org/officeDocument/2006/relationships/image" Target="../media/image117.svg"/></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11.png"/><Relationship Id="rId7" Type="http://schemas.openxmlformats.org/officeDocument/2006/relationships/image" Target="../media/image9.png"/><Relationship Id="rId12" Type="http://schemas.microsoft.com/office/2007/relationships/diagramDrawing" Target="../diagrams/drawing1.xm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diagramColors" Target="../diagrams/colors1.xml"/><Relationship Id="rId5" Type="http://schemas.openxmlformats.org/officeDocument/2006/relationships/image" Target="../media/image13.png"/><Relationship Id="rId10" Type="http://schemas.openxmlformats.org/officeDocument/2006/relationships/diagramQuickStyle" Target="../diagrams/quickStyle1.xml"/><Relationship Id="rId4" Type="http://schemas.openxmlformats.org/officeDocument/2006/relationships/image" Target="../media/image12.svg"/><Relationship Id="rId9"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image" Target="../media/image11.png"/><Relationship Id="rId7" Type="http://schemas.openxmlformats.org/officeDocument/2006/relationships/image" Target="../media/image9.png"/><Relationship Id="rId12" Type="http://schemas.microsoft.com/office/2007/relationships/diagramDrawing" Target="../diagrams/drawing2.xm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diagramColors" Target="../diagrams/colors2.xml"/><Relationship Id="rId5" Type="http://schemas.openxmlformats.org/officeDocument/2006/relationships/image" Target="../media/image13.png"/><Relationship Id="rId10" Type="http://schemas.openxmlformats.org/officeDocument/2006/relationships/diagramQuickStyle" Target="../diagrams/quickStyle2.xml"/><Relationship Id="rId4" Type="http://schemas.openxmlformats.org/officeDocument/2006/relationships/image" Target="../media/image12.svg"/><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hyperlink" Target="mailto:Theodora.Giouroukou@ec.europa.eu"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hyperlink" Target="https://ec.europa.eu/reform-support/index_en" TargetMode="External"/><Relationship Id="rId5" Type="http://schemas.openxmlformats.org/officeDocument/2006/relationships/image" Target="../media/image4.png"/><Relationship Id="rId10" Type="http://schemas.openxmlformats.org/officeDocument/2006/relationships/image" Target="../media/image21.gif"/><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785322" y="-957255"/>
            <a:ext cx="7723413" cy="6721411"/>
            <a:chOff x="0" y="0"/>
            <a:chExt cx="16983979" cy="17000914"/>
          </a:xfrm>
        </p:grpSpPr>
        <p:grpSp>
          <p:nvGrpSpPr>
            <p:cNvPr id="3" name="Group 3"/>
            <p:cNvGrpSpPr>
              <a:grpSpLocks noChangeAspect="1"/>
            </p:cNvGrpSpPr>
            <p:nvPr/>
          </p:nvGrpSpPr>
          <p:grpSpPr>
            <a:xfrm rot="-953645">
              <a:off x="1954665" y="1584102"/>
              <a:ext cx="13445451" cy="13443918"/>
              <a:chOff x="0" y="0"/>
              <a:chExt cx="6350013" cy="6349289"/>
            </a:xfrm>
          </p:grpSpPr>
          <p:sp>
            <p:nvSpPr>
              <p:cNvPr id="4" name="Freeform 4"/>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grpSp>
          <p:nvGrpSpPr>
            <p:cNvPr id="5" name="Group 5"/>
            <p:cNvGrpSpPr>
              <a:grpSpLocks noChangeAspect="1"/>
            </p:cNvGrpSpPr>
            <p:nvPr/>
          </p:nvGrpSpPr>
          <p:grpSpPr>
            <a:xfrm rot="-6337366">
              <a:off x="1472968" y="2849515"/>
              <a:ext cx="12678431" cy="12678431"/>
              <a:chOff x="0" y="0"/>
              <a:chExt cx="12700000" cy="12700000"/>
            </a:xfrm>
          </p:grpSpPr>
          <p:sp>
            <p:nvSpPr>
              <p:cNvPr id="6" name="Freeform 6"/>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015C60"/>
              </a:solidFill>
              <a:ln w="12700">
                <a:noFill/>
              </a:ln>
            </p:spPr>
          </p:sp>
        </p:grpSp>
        <p:grpSp>
          <p:nvGrpSpPr>
            <p:cNvPr id="7" name="Group 7"/>
            <p:cNvGrpSpPr>
              <a:grpSpLocks noChangeAspect="1"/>
            </p:cNvGrpSpPr>
            <p:nvPr/>
          </p:nvGrpSpPr>
          <p:grpSpPr>
            <a:xfrm>
              <a:off x="2602063" y="3494480"/>
              <a:ext cx="10420241" cy="10673929"/>
              <a:chOff x="0" y="0"/>
              <a:chExt cx="2086610" cy="2137410"/>
            </a:xfrm>
          </p:grpSpPr>
          <p:sp>
            <p:nvSpPr>
              <p:cNvPr id="8" name="Freeform 8"/>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18449" r="-34912"/>
                </a:stretch>
              </a:blipFill>
              <a:ln>
                <a:noFill/>
              </a:ln>
            </p:spPr>
          </p:sp>
        </p:grpSp>
      </p:grpSp>
      <p:sp>
        <p:nvSpPr>
          <p:cNvPr id="9" name="TextBox 9"/>
          <p:cNvSpPr txBox="1"/>
          <p:nvPr/>
        </p:nvSpPr>
        <p:spPr>
          <a:xfrm>
            <a:off x="12332161" y="9203769"/>
            <a:ext cx="3821058" cy="583493"/>
          </a:xfrm>
          <a:prstGeom prst="rect">
            <a:avLst/>
          </a:prstGeom>
        </p:spPr>
        <p:txBody>
          <a:bodyPr wrap="square" lIns="0" tIns="0" rIns="0" bIns="0" rtlCol="0" anchor="t">
            <a:spAutoFit/>
          </a:bodyPr>
          <a:lstStyle/>
          <a:p>
            <a:pPr algn="ctr">
              <a:lnSpc>
                <a:spcPts val="4899"/>
              </a:lnSpc>
            </a:pPr>
            <a:r>
              <a:rPr lang="en-US" sz="3499">
                <a:solidFill>
                  <a:srgbClr val="015C60"/>
                </a:solidFill>
                <a:latin typeface="Roboto Condensed"/>
              </a:rPr>
              <a:t>#FamilyCentredECI</a:t>
            </a:r>
          </a:p>
        </p:txBody>
      </p:sp>
      <p:grpSp>
        <p:nvGrpSpPr>
          <p:cNvPr id="10" name="Group 10"/>
          <p:cNvGrpSpPr/>
          <p:nvPr/>
        </p:nvGrpSpPr>
        <p:grpSpPr>
          <a:xfrm>
            <a:off x="364169" y="9057991"/>
            <a:ext cx="8779831" cy="1039774"/>
            <a:chOff x="0" y="0"/>
            <a:chExt cx="11706442" cy="1386365"/>
          </a:xfrm>
        </p:grpSpPr>
        <p:pic>
          <p:nvPicPr>
            <p:cNvPr id="11" name="Picture 11"/>
            <p:cNvPicPr>
              <a:picLocks noChangeAspect="1"/>
            </p:cNvPicPr>
            <p:nvPr/>
          </p:nvPicPr>
          <p:blipFill>
            <a:blip r:embed="rId3"/>
            <a:srcRect/>
            <a:stretch>
              <a:fillRect/>
            </a:stretch>
          </p:blipFill>
          <p:spPr>
            <a:xfrm>
              <a:off x="0" y="242200"/>
              <a:ext cx="1466611" cy="901965"/>
            </a:xfrm>
            <a:prstGeom prst="rect">
              <a:avLst/>
            </a:prstGeom>
          </p:spPr>
        </p:pic>
        <p:pic>
          <p:nvPicPr>
            <p:cNvPr id="12" name="Picture 12"/>
            <p:cNvPicPr>
              <a:picLocks noChangeAspect="1"/>
            </p:cNvPicPr>
            <p:nvPr/>
          </p:nvPicPr>
          <p:blipFill>
            <a:blip r:embed="rId4"/>
            <a:srcRect l="25167" t="26606" r="30815" b="38289"/>
            <a:stretch>
              <a:fillRect/>
            </a:stretch>
          </p:blipFill>
          <p:spPr>
            <a:xfrm>
              <a:off x="3318151" y="5559"/>
              <a:ext cx="1224348" cy="1380805"/>
            </a:xfrm>
            <a:prstGeom prst="rect">
              <a:avLst/>
            </a:prstGeom>
          </p:spPr>
        </p:pic>
        <p:pic>
          <p:nvPicPr>
            <p:cNvPr id="13" name="Picture 13"/>
            <p:cNvPicPr>
              <a:picLocks noChangeAspect="1"/>
            </p:cNvPicPr>
            <p:nvPr/>
          </p:nvPicPr>
          <p:blipFill>
            <a:blip r:embed="rId5"/>
            <a:srcRect/>
            <a:stretch>
              <a:fillRect/>
            </a:stretch>
          </p:blipFill>
          <p:spPr>
            <a:xfrm>
              <a:off x="1466611" y="0"/>
              <a:ext cx="1851541" cy="1314594"/>
            </a:xfrm>
            <a:prstGeom prst="rect">
              <a:avLst/>
            </a:prstGeom>
          </p:spPr>
        </p:pic>
        <p:pic>
          <p:nvPicPr>
            <p:cNvPr id="14" name="Picture 14"/>
            <p:cNvPicPr>
              <a:picLocks noChangeAspect="1"/>
            </p:cNvPicPr>
            <p:nvPr/>
          </p:nvPicPr>
          <p:blipFill>
            <a:blip r:embed="rId6"/>
            <a:srcRect/>
            <a:stretch>
              <a:fillRect/>
            </a:stretch>
          </p:blipFill>
          <p:spPr>
            <a:xfrm>
              <a:off x="4770610" y="215836"/>
              <a:ext cx="1045431" cy="1011707"/>
            </a:xfrm>
            <a:prstGeom prst="rect">
              <a:avLst/>
            </a:prstGeom>
          </p:spPr>
        </p:pic>
        <p:pic>
          <p:nvPicPr>
            <p:cNvPr id="15" name="Picture 15"/>
            <p:cNvPicPr>
              <a:picLocks noChangeAspect="1"/>
            </p:cNvPicPr>
            <p:nvPr/>
          </p:nvPicPr>
          <p:blipFill>
            <a:blip r:embed="rId7"/>
            <a:srcRect/>
            <a:stretch>
              <a:fillRect/>
            </a:stretch>
          </p:blipFill>
          <p:spPr>
            <a:xfrm>
              <a:off x="6160542" y="471783"/>
              <a:ext cx="1326274" cy="697745"/>
            </a:xfrm>
            <a:prstGeom prst="rect">
              <a:avLst/>
            </a:prstGeom>
          </p:spPr>
        </p:pic>
        <p:pic>
          <p:nvPicPr>
            <p:cNvPr id="16" name="Picture 16"/>
            <p:cNvPicPr>
              <a:picLocks noChangeAspect="1"/>
            </p:cNvPicPr>
            <p:nvPr/>
          </p:nvPicPr>
          <p:blipFill>
            <a:blip r:embed="rId8"/>
            <a:srcRect/>
            <a:stretch>
              <a:fillRect/>
            </a:stretch>
          </p:blipFill>
          <p:spPr>
            <a:xfrm>
              <a:off x="7831316" y="413767"/>
              <a:ext cx="3875126" cy="813776"/>
            </a:xfrm>
            <a:prstGeom prst="rect">
              <a:avLst/>
            </a:prstGeom>
          </p:spPr>
        </p:pic>
      </p:grpSp>
      <p:pic>
        <p:nvPicPr>
          <p:cNvPr id="17" name="Picture 17"/>
          <p:cNvPicPr>
            <a:picLocks noChangeAspect="1"/>
          </p:cNvPicPr>
          <p:nvPr/>
        </p:nvPicPr>
        <p:blipFill>
          <a:blip r:embed="rId9"/>
          <a:srcRect l="12705" t="37209" r="7260" b="39371"/>
          <a:stretch>
            <a:fillRect/>
          </a:stretch>
        </p:blipFill>
        <p:spPr>
          <a:xfrm>
            <a:off x="414247" y="476816"/>
            <a:ext cx="6088433" cy="1781523"/>
          </a:xfrm>
          <a:prstGeom prst="rect">
            <a:avLst/>
          </a:prstGeom>
        </p:spPr>
      </p:pic>
      <p:sp>
        <p:nvSpPr>
          <p:cNvPr id="21" name="TextBox 18">
            <a:extLst>
              <a:ext uri="{FF2B5EF4-FFF2-40B4-BE49-F238E27FC236}">
                <a16:creationId xmlns:a16="http://schemas.microsoft.com/office/drawing/2014/main" id="{6B5EC972-3834-9432-8D4F-F8257EE669FB}"/>
              </a:ext>
            </a:extLst>
          </p:cNvPr>
          <p:cNvSpPr txBox="1"/>
          <p:nvPr/>
        </p:nvSpPr>
        <p:spPr>
          <a:xfrm>
            <a:off x="284247" y="2687168"/>
            <a:ext cx="13285603" cy="2404376"/>
          </a:xfrm>
          <a:prstGeom prst="rect">
            <a:avLst/>
          </a:prstGeom>
        </p:spPr>
        <p:txBody>
          <a:bodyPr wrap="square" lIns="0" tIns="0" rIns="0" bIns="0" rtlCol="0" anchor="t">
            <a:spAutoFit/>
          </a:bodyPr>
          <a:lstStyle/>
          <a:p>
            <a:pPr algn="ctr">
              <a:lnSpc>
                <a:spcPct val="150000"/>
              </a:lnSpc>
            </a:pPr>
            <a:r>
              <a:rPr lang="en-GB" sz="3600" dirty="0">
                <a:solidFill>
                  <a:srgbClr val="015C60"/>
                </a:solidFill>
                <a:latin typeface="Open Sans Bold Bold"/>
              </a:rPr>
              <a:t>Workshop 7: </a:t>
            </a:r>
          </a:p>
          <a:p>
            <a:pPr algn="ctr">
              <a:lnSpc>
                <a:spcPct val="150000"/>
              </a:lnSpc>
            </a:pPr>
            <a:r>
              <a:rPr lang="en-GB" sz="3600" dirty="0">
                <a:solidFill>
                  <a:srgbClr val="015C60"/>
                </a:solidFill>
                <a:latin typeface="Open Sans Bold Bold"/>
              </a:rPr>
              <a:t>Roadmaps to national ECI system building and ECI Greece project and its policy journey, the lesson learned</a:t>
            </a:r>
          </a:p>
        </p:txBody>
      </p:sp>
      <p:sp>
        <p:nvSpPr>
          <p:cNvPr id="25" name="TextBox 24">
            <a:extLst>
              <a:ext uri="{FF2B5EF4-FFF2-40B4-BE49-F238E27FC236}">
                <a16:creationId xmlns:a16="http://schemas.microsoft.com/office/drawing/2014/main" id="{697EF7E4-72B2-51D3-65E3-5D95755AD4BE}"/>
              </a:ext>
            </a:extLst>
          </p:cNvPr>
          <p:cNvSpPr txBox="1"/>
          <p:nvPr/>
        </p:nvSpPr>
        <p:spPr>
          <a:xfrm>
            <a:off x="1680454" y="5607455"/>
            <a:ext cx="13285602" cy="2554545"/>
          </a:xfrm>
          <a:prstGeom prst="rect">
            <a:avLst/>
          </a:prstGeom>
          <a:noFill/>
        </p:spPr>
        <p:txBody>
          <a:bodyPr wrap="square">
            <a:spAutoFit/>
          </a:bodyPr>
          <a:lstStyle/>
          <a:p>
            <a:pPr algn="l"/>
            <a:r>
              <a:rPr lang="en-GB" sz="3200" i="0" dirty="0">
                <a:solidFill>
                  <a:srgbClr val="2B2B2B"/>
                </a:solidFill>
                <a:effectLst/>
                <a:latin typeface="Source Sans Pro" panose="020F0502020204030204" pitchFamily="34" charset="0"/>
              </a:rPr>
              <a:t>Moderator: </a:t>
            </a:r>
            <a:r>
              <a:rPr lang="en-GB" sz="3200" b="1" i="0" dirty="0">
                <a:solidFill>
                  <a:srgbClr val="2B2B2B"/>
                </a:solidFill>
                <a:effectLst/>
                <a:latin typeface="Source Sans Pro" panose="020F0502020204030204" pitchFamily="34" charset="0"/>
              </a:rPr>
              <a:t>Timothy Ghilain</a:t>
            </a:r>
            <a:endParaRPr lang="en-GB" sz="3200" b="0" i="0" dirty="0">
              <a:solidFill>
                <a:srgbClr val="2B2B2B"/>
              </a:solidFill>
              <a:effectLst/>
              <a:latin typeface="Source Sans Pro" panose="020F0502020204030204" pitchFamily="34" charset="0"/>
            </a:endParaRPr>
          </a:p>
          <a:p>
            <a:pPr marL="457200" indent="-457200" algn="l">
              <a:buFont typeface="Arial" panose="020B0604020202020204" pitchFamily="34" charset="0"/>
              <a:buChar char="•"/>
            </a:pPr>
            <a:r>
              <a:rPr lang="en-GB" sz="3200" b="1" i="0" dirty="0">
                <a:solidFill>
                  <a:srgbClr val="2B2B2B"/>
                </a:solidFill>
                <a:effectLst/>
                <a:latin typeface="Source Sans Pro" panose="020F0502020204030204" pitchFamily="34" charset="0"/>
              </a:rPr>
              <a:t>Irene Bertana</a:t>
            </a:r>
            <a:r>
              <a:rPr lang="en-GB" sz="3200" b="0" i="0" dirty="0">
                <a:solidFill>
                  <a:srgbClr val="2B2B2B"/>
                </a:solidFill>
                <a:effectLst/>
                <a:latin typeface="Source Sans Pro" panose="020F0502020204030204" pitchFamily="34" charset="0"/>
              </a:rPr>
              <a:t>, EASPD</a:t>
            </a:r>
          </a:p>
          <a:p>
            <a:pPr marL="457200" indent="-457200" algn="l">
              <a:buFont typeface="Arial" panose="020B0604020202020204" pitchFamily="34" charset="0"/>
              <a:buChar char="•"/>
            </a:pPr>
            <a:r>
              <a:rPr lang="en-GB" sz="3200" b="1" i="0" dirty="0">
                <a:solidFill>
                  <a:srgbClr val="2B2B2B"/>
                </a:solidFill>
                <a:effectLst/>
                <a:latin typeface="Source Sans Pro" panose="020F0502020204030204" pitchFamily="34" charset="0"/>
              </a:rPr>
              <a:t>Vasilis Kalopisis</a:t>
            </a:r>
            <a:r>
              <a:rPr lang="en-GB" sz="3200" b="0" i="0" dirty="0">
                <a:solidFill>
                  <a:srgbClr val="2B2B2B"/>
                </a:solidFill>
                <a:effectLst/>
                <a:latin typeface="Source Sans Pro" panose="020F0502020204030204" pitchFamily="34" charset="0"/>
              </a:rPr>
              <a:t>, Local Coordinator ECI Greece project</a:t>
            </a:r>
          </a:p>
          <a:p>
            <a:pPr marL="457200" indent="-457200" algn="l">
              <a:buFont typeface="Arial" panose="020B0604020202020204" pitchFamily="34" charset="0"/>
              <a:buChar char="•"/>
            </a:pPr>
            <a:r>
              <a:rPr lang="en-GB" sz="3200" b="1" i="0" dirty="0" err="1">
                <a:solidFill>
                  <a:srgbClr val="2B2B2B"/>
                </a:solidFill>
                <a:effectLst/>
                <a:latin typeface="Source Sans Pro" panose="020F0502020204030204" pitchFamily="34" charset="0"/>
              </a:rPr>
              <a:t>Dorina</a:t>
            </a:r>
            <a:r>
              <a:rPr lang="en-GB" sz="3200" b="1" i="0" dirty="0">
                <a:solidFill>
                  <a:srgbClr val="2B2B2B"/>
                </a:solidFill>
                <a:effectLst/>
                <a:latin typeface="Source Sans Pro" panose="020F0502020204030204" pitchFamily="34" charset="0"/>
              </a:rPr>
              <a:t> </a:t>
            </a:r>
            <a:r>
              <a:rPr lang="en-GB" sz="3200" b="1" i="0" dirty="0" err="1">
                <a:solidFill>
                  <a:srgbClr val="2B2B2B"/>
                </a:solidFill>
                <a:effectLst/>
                <a:latin typeface="Source Sans Pro" panose="020F0502020204030204" pitchFamily="34" charset="0"/>
              </a:rPr>
              <a:t>Giouroukou</a:t>
            </a:r>
            <a:r>
              <a:rPr lang="en-GB" sz="3200" b="0" i="0" dirty="0">
                <a:solidFill>
                  <a:srgbClr val="2B2B2B"/>
                </a:solidFill>
                <a:effectLst/>
                <a:latin typeface="Source Sans Pro" panose="020F0502020204030204" pitchFamily="34" charset="0"/>
              </a:rPr>
              <a:t>, European Commission</a:t>
            </a:r>
          </a:p>
          <a:p>
            <a:pPr marL="457200" indent="-457200" algn="l">
              <a:buFont typeface="Arial" panose="020B0604020202020204" pitchFamily="34" charset="0"/>
              <a:buChar char="•"/>
            </a:pPr>
            <a:r>
              <a:rPr lang="en-GB" sz="3200" b="1" i="0" dirty="0">
                <a:solidFill>
                  <a:srgbClr val="2B2B2B"/>
                </a:solidFill>
                <a:effectLst/>
                <a:latin typeface="Source Sans Pro" panose="020F0502020204030204" pitchFamily="34" charset="0"/>
              </a:rPr>
              <a:t>Dimitris </a:t>
            </a:r>
            <a:r>
              <a:rPr lang="en-GB" sz="3200" b="1" i="0" dirty="0" err="1">
                <a:solidFill>
                  <a:srgbClr val="2B2B2B"/>
                </a:solidFill>
                <a:effectLst/>
                <a:latin typeface="Source Sans Pro" panose="020F0502020204030204" pitchFamily="34" charset="0"/>
              </a:rPr>
              <a:t>Nikolsky</a:t>
            </a:r>
            <a:r>
              <a:rPr lang="en-GB" sz="3200" b="0" i="0" dirty="0">
                <a:solidFill>
                  <a:srgbClr val="2B2B2B"/>
                </a:solidFill>
                <a:effectLst/>
                <a:latin typeface="Source Sans Pro" panose="020F0502020204030204" pitchFamily="34" charset="0"/>
              </a:rPr>
              <a:t>, Ministry of Labour and Social Affairs, Greece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675644" y="-3492386"/>
            <a:ext cx="12737985" cy="12750686"/>
            <a:chOff x="0" y="0"/>
            <a:chExt cx="16983979" cy="17000914"/>
          </a:xfrm>
        </p:grpSpPr>
        <p:grpSp>
          <p:nvGrpSpPr>
            <p:cNvPr id="3" name="Group 3"/>
            <p:cNvGrpSpPr>
              <a:grpSpLocks noChangeAspect="1"/>
            </p:cNvGrpSpPr>
            <p:nvPr/>
          </p:nvGrpSpPr>
          <p:grpSpPr>
            <a:xfrm rot="-953645">
              <a:off x="1954665" y="1584102"/>
              <a:ext cx="13445451" cy="13443918"/>
              <a:chOff x="0" y="0"/>
              <a:chExt cx="6350013" cy="6349289"/>
            </a:xfrm>
          </p:grpSpPr>
          <p:sp>
            <p:nvSpPr>
              <p:cNvPr id="4" name="Freeform 4"/>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grpSp>
          <p:nvGrpSpPr>
            <p:cNvPr id="5" name="Group 5"/>
            <p:cNvGrpSpPr>
              <a:grpSpLocks noChangeAspect="1"/>
            </p:cNvGrpSpPr>
            <p:nvPr/>
          </p:nvGrpSpPr>
          <p:grpSpPr>
            <a:xfrm rot="-6337366">
              <a:off x="1472968" y="2849515"/>
              <a:ext cx="12678431" cy="12678431"/>
              <a:chOff x="0" y="0"/>
              <a:chExt cx="12700000" cy="12700000"/>
            </a:xfrm>
          </p:grpSpPr>
          <p:sp>
            <p:nvSpPr>
              <p:cNvPr id="6" name="Freeform 6"/>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015C60"/>
              </a:solidFill>
              <a:ln w="12700">
                <a:noFill/>
              </a:ln>
            </p:spPr>
          </p:sp>
        </p:grpSp>
        <p:grpSp>
          <p:nvGrpSpPr>
            <p:cNvPr id="7" name="Group 7"/>
            <p:cNvGrpSpPr>
              <a:grpSpLocks noChangeAspect="1"/>
            </p:cNvGrpSpPr>
            <p:nvPr/>
          </p:nvGrpSpPr>
          <p:grpSpPr>
            <a:xfrm>
              <a:off x="2602063" y="3494480"/>
              <a:ext cx="10420241" cy="10673929"/>
              <a:chOff x="0" y="0"/>
              <a:chExt cx="2086610" cy="2137410"/>
            </a:xfrm>
          </p:grpSpPr>
          <p:sp>
            <p:nvSpPr>
              <p:cNvPr id="8" name="Freeform 8"/>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18449" r="-34912"/>
                </a:stretch>
              </a:blipFill>
              <a:ln>
                <a:noFill/>
              </a:ln>
            </p:spPr>
          </p:sp>
        </p:grpSp>
      </p:grpSp>
      <p:sp>
        <p:nvSpPr>
          <p:cNvPr id="9" name="TextBox 9"/>
          <p:cNvSpPr txBox="1"/>
          <p:nvPr/>
        </p:nvSpPr>
        <p:spPr>
          <a:xfrm>
            <a:off x="12332161" y="9203769"/>
            <a:ext cx="3821058" cy="583493"/>
          </a:xfrm>
          <a:prstGeom prst="rect">
            <a:avLst/>
          </a:prstGeom>
        </p:spPr>
        <p:txBody>
          <a:bodyPr wrap="square" lIns="0" tIns="0" rIns="0" bIns="0" rtlCol="0" anchor="t">
            <a:spAutoFit/>
          </a:bodyPr>
          <a:lstStyle/>
          <a:p>
            <a:pPr marL="0" marR="0" lvl="0" indent="0" algn="ctr" defTabSz="914400" rtl="0" eaLnBrk="1" fontAlgn="auto" latinLnBrk="0" hangingPunct="1">
              <a:lnSpc>
                <a:spcPts val="4899"/>
              </a:lnSpc>
              <a:spcBef>
                <a:spcPts val="0"/>
              </a:spcBef>
              <a:spcAft>
                <a:spcPts val="0"/>
              </a:spcAft>
              <a:buClrTx/>
              <a:buSzTx/>
              <a:buFontTx/>
              <a:buNone/>
              <a:tabLst/>
              <a:defRPr/>
            </a:pPr>
            <a:r>
              <a:rPr kumimoji="0" lang="en-US" sz="3499" b="0" i="0" u="none" strike="noStrike" kern="1200" cap="none" spc="0" normalizeH="0" baseline="0" noProof="0" dirty="0">
                <a:ln>
                  <a:noFill/>
                </a:ln>
                <a:solidFill>
                  <a:srgbClr val="015C60"/>
                </a:solidFill>
                <a:effectLst/>
                <a:uLnTx/>
                <a:uFillTx/>
                <a:latin typeface="Roboto Condensed"/>
                <a:ea typeface="+mn-ea"/>
                <a:cs typeface="+mn-cs"/>
              </a:rPr>
              <a:t>#FamilyCentredECI</a:t>
            </a:r>
          </a:p>
        </p:txBody>
      </p:sp>
      <p:grpSp>
        <p:nvGrpSpPr>
          <p:cNvPr id="10" name="Group 10"/>
          <p:cNvGrpSpPr/>
          <p:nvPr/>
        </p:nvGrpSpPr>
        <p:grpSpPr>
          <a:xfrm>
            <a:off x="364169" y="9057991"/>
            <a:ext cx="8779831" cy="1039774"/>
            <a:chOff x="0" y="0"/>
            <a:chExt cx="11706442" cy="1386365"/>
          </a:xfrm>
        </p:grpSpPr>
        <p:pic>
          <p:nvPicPr>
            <p:cNvPr id="11" name="Picture 11"/>
            <p:cNvPicPr>
              <a:picLocks noChangeAspect="1"/>
            </p:cNvPicPr>
            <p:nvPr/>
          </p:nvPicPr>
          <p:blipFill>
            <a:blip r:embed="rId3"/>
            <a:srcRect/>
            <a:stretch>
              <a:fillRect/>
            </a:stretch>
          </p:blipFill>
          <p:spPr>
            <a:xfrm>
              <a:off x="0" y="242200"/>
              <a:ext cx="1466611" cy="901965"/>
            </a:xfrm>
            <a:prstGeom prst="rect">
              <a:avLst/>
            </a:prstGeom>
          </p:spPr>
        </p:pic>
        <p:pic>
          <p:nvPicPr>
            <p:cNvPr id="12" name="Picture 12"/>
            <p:cNvPicPr>
              <a:picLocks noChangeAspect="1"/>
            </p:cNvPicPr>
            <p:nvPr/>
          </p:nvPicPr>
          <p:blipFill>
            <a:blip r:embed="rId4"/>
            <a:srcRect l="25167" t="26606" r="30815" b="38289"/>
            <a:stretch>
              <a:fillRect/>
            </a:stretch>
          </p:blipFill>
          <p:spPr>
            <a:xfrm>
              <a:off x="3318151" y="5559"/>
              <a:ext cx="1224348" cy="1380805"/>
            </a:xfrm>
            <a:prstGeom prst="rect">
              <a:avLst/>
            </a:prstGeom>
          </p:spPr>
        </p:pic>
        <p:pic>
          <p:nvPicPr>
            <p:cNvPr id="13" name="Picture 13"/>
            <p:cNvPicPr>
              <a:picLocks noChangeAspect="1"/>
            </p:cNvPicPr>
            <p:nvPr/>
          </p:nvPicPr>
          <p:blipFill>
            <a:blip r:embed="rId5"/>
            <a:srcRect/>
            <a:stretch>
              <a:fillRect/>
            </a:stretch>
          </p:blipFill>
          <p:spPr>
            <a:xfrm>
              <a:off x="1466611" y="0"/>
              <a:ext cx="1851541" cy="1314594"/>
            </a:xfrm>
            <a:prstGeom prst="rect">
              <a:avLst/>
            </a:prstGeom>
          </p:spPr>
        </p:pic>
        <p:pic>
          <p:nvPicPr>
            <p:cNvPr id="14" name="Picture 14"/>
            <p:cNvPicPr>
              <a:picLocks noChangeAspect="1"/>
            </p:cNvPicPr>
            <p:nvPr/>
          </p:nvPicPr>
          <p:blipFill>
            <a:blip r:embed="rId6"/>
            <a:srcRect/>
            <a:stretch>
              <a:fillRect/>
            </a:stretch>
          </p:blipFill>
          <p:spPr>
            <a:xfrm>
              <a:off x="4770610" y="215836"/>
              <a:ext cx="1045431" cy="1011707"/>
            </a:xfrm>
            <a:prstGeom prst="rect">
              <a:avLst/>
            </a:prstGeom>
          </p:spPr>
        </p:pic>
        <p:pic>
          <p:nvPicPr>
            <p:cNvPr id="15" name="Picture 15"/>
            <p:cNvPicPr>
              <a:picLocks noChangeAspect="1"/>
            </p:cNvPicPr>
            <p:nvPr/>
          </p:nvPicPr>
          <p:blipFill>
            <a:blip r:embed="rId7"/>
            <a:srcRect/>
            <a:stretch>
              <a:fillRect/>
            </a:stretch>
          </p:blipFill>
          <p:spPr>
            <a:xfrm>
              <a:off x="6160542" y="471783"/>
              <a:ext cx="1326274" cy="697745"/>
            </a:xfrm>
            <a:prstGeom prst="rect">
              <a:avLst/>
            </a:prstGeom>
          </p:spPr>
        </p:pic>
        <p:pic>
          <p:nvPicPr>
            <p:cNvPr id="16" name="Picture 16"/>
            <p:cNvPicPr>
              <a:picLocks noChangeAspect="1"/>
            </p:cNvPicPr>
            <p:nvPr/>
          </p:nvPicPr>
          <p:blipFill>
            <a:blip r:embed="rId8"/>
            <a:srcRect/>
            <a:stretch>
              <a:fillRect/>
            </a:stretch>
          </p:blipFill>
          <p:spPr>
            <a:xfrm>
              <a:off x="7831316" y="413767"/>
              <a:ext cx="3875126" cy="813776"/>
            </a:xfrm>
            <a:prstGeom prst="rect">
              <a:avLst/>
            </a:prstGeom>
          </p:spPr>
        </p:pic>
      </p:grpSp>
      <p:pic>
        <p:nvPicPr>
          <p:cNvPr id="17" name="Picture 17"/>
          <p:cNvPicPr>
            <a:picLocks noChangeAspect="1"/>
          </p:cNvPicPr>
          <p:nvPr/>
        </p:nvPicPr>
        <p:blipFill>
          <a:blip r:embed="rId9"/>
          <a:srcRect l="12705" t="37209" r="7260" b="39371"/>
          <a:stretch>
            <a:fillRect/>
          </a:stretch>
        </p:blipFill>
        <p:spPr>
          <a:xfrm>
            <a:off x="364169" y="557772"/>
            <a:ext cx="6088433" cy="1781523"/>
          </a:xfrm>
          <a:prstGeom prst="rect">
            <a:avLst/>
          </a:prstGeom>
        </p:spPr>
      </p:pic>
      <p:sp>
        <p:nvSpPr>
          <p:cNvPr id="18" name="TextBox 18"/>
          <p:cNvSpPr txBox="1"/>
          <p:nvPr/>
        </p:nvSpPr>
        <p:spPr>
          <a:xfrm>
            <a:off x="435029" y="3050394"/>
            <a:ext cx="10129242" cy="1661993"/>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15C60"/>
                </a:solidFill>
                <a:effectLst/>
                <a:uLnTx/>
                <a:uFillTx/>
                <a:latin typeface="Open Sans Bold Bold"/>
                <a:ea typeface="+mn-ea"/>
                <a:cs typeface="+mn-cs"/>
              </a:rPr>
              <a:t>ECI Greece project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15C60"/>
                </a:solidFill>
                <a:effectLst/>
                <a:uLnTx/>
                <a:uFillTx/>
                <a:latin typeface="Open Sans Bold Bold"/>
                <a:ea typeface="+mn-ea"/>
                <a:cs typeface="+mn-cs"/>
              </a:rPr>
              <a:t>and its policy journey</a:t>
            </a:r>
          </a:p>
        </p:txBody>
      </p:sp>
      <p:sp>
        <p:nvSpPr>
          <p:cNvPr id="19" name="TextBox 19"/>
          <p:cNvSpPr txBox="1"/>
          <p:nvPr/>
        </p:nvSpPr>
        <p:spPr>
          <a:xfrm>
            <a:off x="564008" y="5577474"/>
            <a:ext cx="8501332" cy="2124043"/>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15C60"/>
                </a:solidFill>
                <a:effectLst/>
                <a:uLnTx/>
                <a:uFillTx/>
                <a:latin typeface="Open Sans"/>
                <a:ea typeface="+mn-ea"/>
                <a:cs typeface="+mn-cs"/>
              </a:rPr>
              <a:t>Dimitris Nikolsky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15C60"/>
                </a:solidFill>
                <a:effectLst/>
                <a:uLnTx/>
                <a:uFillTx/>
                <a:latin typeface="Open Sans"/>
                <a:ea typeface="+mn-ea"/>
                <a:cs typeface="+mn-cs"/>
              </a:rPr>
              <a:t>Disability Policy Expert</a:t>
            </a:r>
          </a:p>
          <a:p>
            <a:pPr marL="0" marR="0" lvl="0" indent="0" algn="ctr" defTabSz="914400" rtl="0" eaLnBrk="1" fontAlgn="auto" latinLnBrk="0" hangingPunct="1">
              <a:lnSpc>
                <a:spcPts val="8119"/>
              </a:lnSpc>
              <a:spcBef>
                <a:spcPts val="0"/>
              </a:spcBef>
              <a:spcAft>
                <a:spcPts val="0"/>
              </a:spcAft>
              <a:buClrTx/>
              <a:buSzTx/>
              <a:buFontTx/>
              <a:buNone/>
              <a:tabLst/>
              <a:defRPr/>
            </a:pPr>
            <a:endParaRPr kumimoji="0" lang="en-US" sz="5299" b="0" i="0" u="none" strike="noStrike" kern="1200" cap="none" spc="0" normalizeH="0" baseline="0" noProof="0" dirty="0">
              <a:ln>
                <a:noFill/>
              </a:ln>
              <a:solidFill>
                <a:srgbClr val="015C60"/>
              </a:solidFill>
              <a:effectLst/>
              <a:uLnTx/>
              <a:uFillTx/>
              <a:latin typeface="Open Sans"/>
              <a:ea typeface="+mn-ea"/>
              <a:cs typeface="+mn-cs"/>
            </a:endParaRPr>
          </a:p>
        </p:txBody>
      </p:sp>
      <p:pic>
        <p:nvPicPr>
          <p:cNvPr id="24" name="Εικόνα 23" descr="Εικόνα που περιέχει κείμενο, γραμματοσειρά, στιγμιότυπο οθόνης, λογότυπο&#10;&#10;Περιγραφή που δημιουργήθηκε αυτόματα">
            <a:extLst>
              <a:ext uri="{FF2B5EF4-FFF2-40B4-BE49-F238E27FC236}">
                <a16:creationId xmlns:a16="http://schemas.microsoft.com/office/drawing/2014/main" id="{22C9BD4A-3F01-1692-A3C0-FCEA81BB517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5189" y="6868979"/>
            <a:ext cx="3086531" cy="95263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redondeado 10">
            <a:extLst>
              <a:ext uri="{FF2B5EF4-FFF2-40B4-BE49-F238E27FC236}">
                <a16:creationId xmlns:a16="http://schemas.microsoft.com/office/drawing/2014/main" id="{1682189B-085A-E2CB-1062-CBA25B3F28FC}"/>
              </a:ext>
            </a:extLst>
          </p:cNvPr>
          <p:cNvSpPr/>
          <p:nvPr/>
        </p:nvSpPr>
        <p:spPr>
          <a:xfrm>
            <a:off x="1115670" y="3619561"/>
            <a:ext cx="4642019" cy="502913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SV" sz="1350" b="0" i="0" u="none" strike="noStrike" kern="1200" cap="none" spc="0" normalizeH="0" baseline="0" noProof="0" dirty="0">
              <a:ln>
                <a:noFill/>
              </a:ln>
              <a:solidFill>
                <a:prstClr val="white"/>
              </a:solidFill>
              <a:effectLst/>
              <a:uLnTx/>
              <a:uFillTx/>
              <a:latin typeface="Hanken Grotesk Thin" pitchFamily="2" charset="77"/>
              <a:ea typeface="+mn-ea"/>
              <a:cs typeface="+mn-cs"/>
            </a:endParaRPr>
          </a:p>
        </p:txBody>
      </p:sp>
      <p:grpSp>
        <p:nvGrpSpPr>
          <p:cNvPr id="2" name="Grupo 1">
            <a:extLst>
              <a:ext uri="{FF2B5EF4-FFF2-40B4-BE49-F238E27FC236}">
                <a16:creationId xmlns:a16="http://schemas.microsoft.com/office/drawing/2014/main" id="{A85EED4C-36CC-F008-4FA0-056C34FA3BEB}"/>
              </a:ext>
            </a:extLst>
          </p:cNvPr>
          <p:cNvGrpSpPr/>
          <p:nvPr/>
        </p:nvGrpSpPr>
        <p:grpSpPr>
          <a:xfrm rot="845381">
            <a:off x="2323050" y="2583827"/>
            <a:ext cx="2119422" cy="1948103"/>
            <a:chOff x="19143773" y="1454602"/>
            <a:chExt cx="3251469" cy="2988645"/>
          </a:xfrm>
        </p:grpSpPr>
        <p:sp>
          <p:nvSpPr>
            <p:cNvPr id="3" name="Forma libre 2">
              <a:extLst>
                <a:ext uri="{FF2B5EF4-FFF2-40B4-BE49-F238E27FC236}">
                  <a16:creationId xmlns:a16="http://schemas.microsoft.com/office/drawing/2014/main" id="{EEB5B00B-73DE-D1CE-646D-8CF97C9D9945}"/>
                </a:ext>
              </a:extLst>
            </p:cNvPr>
            <p:cNvSpPr/>
            <p:nvPr/>
          </p:nvSpPr>
          <p:spPr>
            <a:xfrm rot="20666338">
              <a:off x="19555066" y="1454602"/>
              <a:ext cx="2373414" cy="2377668"/>
            </a:xfrm>
            <a:custGeom>
              <a:avLst/>
              <a:gdLst>
                <a:gd name="connsiteX0" fmla="*/ 3765597 w 3765597"/>
                <a:gd name="connsiteY0" fmla="*/ 1015302 h 3772346"/>
                <a:gd name="connsiteX1" fmla="*/ 2751959 w 3765597"/>
                <a:gd name="connsiteY1" fmla="*/ 0 h 3772346"/>
                <a:gd name="connsiteX2" fmla="*/ 1882799 w 3765597"/>
                <a:gd name="connsiteY2" fmla="*/ 870871 h 3772346"/>
                <a:gd name="connsiteX3" fmla="*/ 1013486 w 3765597"/>
                <a:gd name="connsiteY3" fmla="*/ 0 h 3772346"/>
                <a:gd name="connsiteX4" fmla="*/ 0 w 3765597"/>
                <a:gd name="connsiteY4" fmla="*/ 1015302 h 3772346"/>
                <a:gd name="connsiteX5" fmla="*/ 869160 w 3765597"/>
                <a:gd name="connsiteY5" fmla="*/ 1886173 h 3772346"/>
                <a:gd name="connsiteX6" fmla="*/ 0 w 3765597"/>
                <a:gd name="connsiteY6" fmla="*/ 2757045 h 3772346"/>
                <a:gd name="connsiteX7" fmla="*/ 1013486 w 3765597"/>
                <a:gd name="connsiteY7" fmla="*/ 3772347 h 3772346"/>
                <a:gd name="connsiteX8" fmla="*/ 1882799 w 3765597"/>
                <a:gd name="connsiteY8" fmla="*/ 2901476 h 3772346"/>
                <a:gd name="connsiteX9" fmla="*/ 2751959 w 3765597"/>
                <a:gd name="connsiteY9" fmla="*/ 3772347 h 3772346"/>
                <a:gd name="connsiteX10" fmla="*/ 3765597 w 3765597"/>
                <a:gd name="connsiteY10" fmla="*/ 2757045 h 3772346"/>
                <a:gd name="connsiteX11" fmla="*/ 2896285 w 3765597"/>
                <a:gd name="connsiteY11" fmla="*/ 1886173 h 3772346"/>
                <a:gd name="connsiteX12" fmla="*/ 3765597 w 3765597"/>
                <a:gd name="connsiteY12" fmla="*/ 1015302 h 3772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65597" h="3772346">
                  <a:moveTo>
                    <a:pt x="3765597" y="1015302"/>
                  </a:moveTo>
                  <a:lnTo>
                    <a:pt x="2751959" y="0"/>
                  </a:lnTo>
                  <a:lnTo>
                    <a:pt x="1882799" y="870871"/>
                  </a:lnTo>
                  <a:lnTo>
                    <a:pt x="1013486" y="0"/>
                  </a:lnTo>
                  <a:lnTo>
                    <a:pt x="0" y="1015302"/>
                  </a:lnTo>
                  <a:lnTo>
                    <a:pt x="869160" y="1886173"/>
                  </a:lnTo>
                  <a:lnTo>
                    <a:pt x="0" y="2757045"/>
                  </a:lnTo>
                  <a:lnTo>
                    <a:pt x="1013486" y="3772347"/>
                  </a:lnTo>
                  <a:lnTo>
                    <a:pt x="1882799" y="2901476"/>
                  </a:lnTo>
                  <a:lnTo>
                    <a:pt x="2751959" y="3772347"/>
                  </a:lnTo>
                  <a:lnTo>
                    <a:pt x="3765597" y="2757045"/>
                  </a:lnTo>
                  <a:lnTo>
                    <a:pt x="2896285" y="1886173"/>
                  </a:lnTo>
                  <a:lnTo>
                    <a:pt x="3765597" y="1015302"/>
                  </a:lnTo>
                  <a:close/>
                </a:path>
              </a:pathLst>
            </a:custGeom>
            <a:solidFill>
              <a:schemeClr val="accent1"/>
            </a:solidFill>
            <a:ln w="152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SV" sz="1350" b="0" i="0" u="none" strike="noStrike" kern="1200" cap="none" spc="0" normalizeH="0" baseline="0" noProof="0" dirty="0">
                <a:ln>
                  <a:noFill/>
                </a:ln>
                <a:solidFill>
                  <a:prstClr val="black"/>
                </a:solidFill>
                <a:effectLst/>
                <a:uLnTx/>
                <a:uFillTx/>
                <a:latin typeface="Hanken Grotesk Thin" pitchFamily="2" charset="77"/>
                <a:ea typeface="+mn-ea"/>
                <a:cs typeface="+mn-cs"/>
              </a:endParaRPr>
            </a:p>
          </p:txBody>
        </p:sp>
        <p:sp>
          <p:nvSpPr>
            <p:cNvPr id="4" name="Forma libre 3">
              <a:extLst>
                <a:ext uri="{FF2B5EF4-FFF2-40B4-BE49-F238E27FC236}">
                  <a16:creationId xmlns:a16="http://schemas.microsoft.com/office/drawing/2014/main" id="{4A0C96EF-0E36-529F-244F-37C3246C2FDB}"/>
                </a:ext>
              </a:extLst>
            </p:cNvPr>
            <p:cNvSpPr/>
            <p:nvPr/>
          </p:nvSpPr>
          <p:spPr>
            <a:xfrm rot="20666338">
              <a:off x="20410358" y="2636516"/>
              <a:ext cx="754302" cy="305718"/>
            </a:xfrm>
            <a:custGeom>
              <a:avLst/>
              <a:gdLst>
                <a:gd name="connsiteX0" fmla="*/ 0 w 1196756"/>
                <a:gd name="connsiteY0" fmla="*/ 0 h 485045"/>
                <a:gd name="connsiteX1" fmla="*/ 1196756 w 1196756"/>
                <a:gd name="connsiteY1" fmla="*/ 0 h 485045"/>
              </a:gdLst>
              <a:ahLst/>
              <a:cxnLst>
                <a:cxn ang="0">
                  <a:pos x="connsiteX0" y="connsiteY0"/>
                </a:cxn>
                <a:cxn ang="0">
                  <a:pos x="connsiteX1" y="connsiteY1"/>
                </a:cxn>
              </a:cxnLst>
              <a:rect l="l" t="t" r="r" b="b"/>
              <a:pathLst>
                <a:path w="1196756" h="485045">
                  <a:moveTo>
                    <a:pt x="0" y="0"/>
                  </a:moveTo>
                  <a:cubicBezTo>
                    <a:pt x="0" y="646727"/>
                    <a:pt x="1196756" y="646727"/>
                    <a:pt x="1196756" y="0"/>
                  </a:cubicBezTo>
                </a:path>
              </a:pathLst>
            </a:custGeom>
            <a:solidFill>
              <a:schemeClr val="bg1"/>
            </a:solidFill>
            <a:ln w="152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SV" sz="1350" b="0" i="0" u="none" strike="noStrike" kern="1200" cap="none" spc="0" normalizeH="0" baseline="0" noProof="0" dirty="0">
                <a:ln>
                  <a:noFill/>
                </a:ln>
                <a:solidFill>
                  <a:prstClr val="black"/>
                </a:solidFill>
                <a:effectLst/>
                <a:uLnTx/>
                <a:uFillTx/>
                <a:latin typeface="Hanken Grotesk Thin" pitchFamily="2" charset="77"/>
                <a:ea typeface="+mn-ea"/>
                <a:cs typeface="+mn-cs"/>
              </a:endParaRPr>
            </a:p>
          </p:txBody>
        </p:sp>
        <p:sp>
          <p:nvSpPr>
            <p:cNvPr id="5" name="Forma libre 4">
              <a:extLst>
                <a:ext uri="{FF2B5EF4-FFF2-40B4-BE49-F238E27FC236}">
                  <a16:creationId xmlns:a16="http://schemas.microsoft.com/office/drawing/2014/main" id="{F2F39B58-B0C0-1E14-5ECD-7F6D69B5ADA0}"/>
                </a:ext>
              </a:extLst>
            </p:cNvPr>
            <p:cNvSpPr/>
            <p:nvPr/>
          </p:nvSpPr>
          <p:spPr>
            <a:xfrm rot="20666338">
              <a:off x="20373302" y="2416674"/>
              <a:ext cx="93566" cy="93733"/>
            </a:xfrm>
            <a:custGeom>
              <a:avLst/>
              <a:gdLst>
                <a:gd name="connsiteX0" fmla="*/ 148449 w 148449"/>
                <a:gd name="connsiteY0" fmla="*/ 74358 h 148715"/>
                <a:gd name="connsiteX1" fmla="*/ 74224 w 148449"/>
                <a:gd name="connsiteY1" fmla="*/ 148715 h 148715"/>
                <a:gd name="connsiteX2" fmla="*/ 0 w 148449"/>
                <a:gd name="connsiteY2" fmla="*/ 74358 h 148715"/>
                <a:gd name="connsiteX3" fmla="*/ 74224 w 148449"/>
                <a:gd name="connsiteY3" fmla="*/ 0 h 148715"/>
                <a:gd name="connsiteX4" fmla="*/ 148449 w 148449"/>
                <a:gd name="connsiteY4" fmla="*/ 74358 h 148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449" h="148715">
                  <a:moveTo>
                    <a:pt x="148449" y="74358"/>
                  </a:moveTo>
                  <a:cubicBezTo>
                    <a:pt x="148449" y="115424"/>
                    <a:pt x="115217" y="148715"/>
                    <a:pt x="74224" y="148715"/>
                  </a:cubicBezTo>
                  <a:cubicBezTo>
                    <a:pt x="33232" y="148715"/>
                    <a:pt x="0" y="115424"/>
                    <a:pt x="0" y="74358"/>
                  </a:cubicBezTo>
                  <a:cubicBezTo>
                    <a:pt x="0" y="33291"/>
                    <a:pt x="33232" y="0"/>
                    <a:pt x="74224" y="0"/>
                  </a:cubicBezTo>
                  <a:cubicBezTo>
                    <a:pt x="115217" y="0"/>
                    <a:pt x="148449" y="33291"/>
                    <a:pt x="148449" y="74358"/>
                  </a:cubicBezTo>
                  <a:close/>
                </a:path>
              </a:pathLst>
            </a:custGeom>
            <a:solidFill>
              <a:schemeClr val="bg1"/>
            </a:solidFill>
            <a:ln w="152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SV" sz="1350" b="0" i="0" u="none" strike="noStrike" kern="1200" cap="none" spc="0" normalizeH="0" baseline="0" noProof="0" dirty="0">
                <a:ln>
                  <a:noFill/>
                </a:ln>
                <a:solidFill>
                  <a:prstClr val="black"/>
                </a:solidFill>
                <a:effectLst/>
                <a:uLnTx/>
                <a:uFillTx/>
                <a:latin typeface="Hanken Grotesk Thin" pitchFamily="2" charset="77"/>
                <a:ea typeface="+mn-ea"/>
                <a:cs typeface="+mn-cs"/>
              </a:endParaRPr>
            </a:p>
          </p:txBody>
        </p:sp>
        <p:sp>
          <p:nvSpPr>
            <p:cNvPr id="6" name="Forma libre 5">
              <a:extLst>
                <a:ext uri="{FF2B5EF4-FFF2-40B4-BE49-F238E27FC236}">
                  <a16:creationId xmlns:a16="http://schemas.microsoft.com/office/drawing/2014/main" id="{67062307-5042-4765-4031-5E8A098EA8DF}"/>
                </a:ext>
              </a:extLst>
            </p:cNvPr>
            <p:cNvSpPr/>
            <p:nvPr/>
          </p:nvSpPr>
          <p:spPr>
            <a:xfrm rot="20666338">
              <a:off x="20886855" y="2273663"/>
              <a:ext cx="93566" cy="93733"/>
            </a:xfrm>
            <a:custGeom>
              <a:avLst/>
              <a:gdLst>
                <a:gd name="connsiteX0" fmla="*/ 148449 w 148449"/>
                <a:gd name="connsiteY0" fmla="*/ 74358 h 148715"/>
                <a:gd name="connsiteX1" fmla="*/ 74225 w 148449"/>
                <a:gd name="connsiteY1" fmla="*/ 148715 h 148715"/>
                <a:gd name="connsiteX2" fmla="*/ 0 w 148449"/>
                <a:gd name="connsiteY2" fmla="*/ 74358 h 148715"/>
                <a:gd name="connsiteX3" fmla="*/ 74225 w 148449"/>
                <a:gd name="connsiteY3" fmla="*/ 0 h 148715"/>
                <a:gd name="connsiteX4" fmla="*/ 148449 w 148449"/>
                <a:gd name="connsiteY4" fmla="*/ 74358 h 148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449" h="148715">
                  <a:moveTo>
                    <a:pt x="148449" y="74358"/>
                  </a:moveTo>
                  <a:cubicBezTo>
                    <a:pt x="148449" y="115424"/>
                    <a:pt x="115218" y="148715"/>
                    <a:pt x="74225" y="148715"/>
                  </a:cubicBezTo>
                  <a:cubicBezTo>
                    <a:pt x="33232" y="148715"/>
                    <a:pt x="0" y="115424"/>
                    <a:pt x="0" y="74358"/>
                  </a:cubicBezTo>
                  <a:cubicBezTo>
                    <a:pt x="0" y="33291"/>
                    <a:pt x="33232" y="0"/>
                    <a:pt x="74225" y="0"/>
                  </a:cubicBezTo>
                  <a:cubicBezTo>
                    <a:pt x="115218" y="0"/>
                    <a:pt x="148449" y="33291"/>
                    <a:pt x="148449" y="74358"/>
                  </a:cubicBezTo>
                  <a:close/>
                </a:path>
              </a:pathLst>
            </a:custGeom>
            <a:solidFill>
              <a:schemeClr val="bg1"/>
            </a:solidFill>
            <a:ln w="152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SV" sz="1350" b="0" i="0" u="none" strike="noStrike" kern="1200" cap="none" spc="0" normalizeH="0" baseline="0" noProof="0" dirty="0">
                <a:ln>
                  <a:noFill/>
                </a:ln>
                <a:solidFill>
                  <a:prstClr val="black"/>
                </a:solidFill>
                <a:effectLst/>
                <a:uLnTx/>
                <a:uFillTx/>
                <a:latin typeface="Hanken Grotesk Thin" pitchFamily="2" charset="77"/>
                <a:ea typeface="+mn-ea"/>
                <a:cs typeface="+mn-cs"/>
              </a:endParaRPr>
            </a:p>
          </p:txBody>
        </p:sp>
        <p:sp>
          <p:nvSpPr>
            <p:cNvPr id="7" name="Forma libre 6">
              <a:extLst>
                <a:ext uri="{FF2B5EF4-FFF2-40B4-BE49-F238E27FC236}">
                  <a16:creationId xmlns:a16="http://schemas.microsoft.com/office/drawing/2014/main" id="{9BADE7D1-85BF-CB3E-DB2E-87EE36723502}"/>
                </a:ext>
              </a:extLst>
            </p:cNvPr>
            <p:cNvSpPr/>
            <p:nvPr/>
          </p:nvSpPr>
          <p:spPr>
            <a:xfrm rot="20666338">
              <a:off x="21546098" y="1883597"/>
              <a:ext cx="849144" cy="498378"/>
            </a:xfrm>
            <a:custGeom>
              <a:avLst/>
              <a:gdLst>
                <a:gd name="connsiteX0" fmla="*/ 1257570 w 1347230"/>
                <a:gd name="connsiteY0" fmla="*/ 32694 h 790713"/>
                <a:gd name="connsiteX1" fmla="*/ 955632 w 1347230"/>
                <a:gd name="connsiteY1" fmla="*/ 406930 h 790713"/>
                <a:gd name="connsiteX2" fmla="*/ 411776 w 1347230"/>
                <a:gd name="connsiteY2" fmla="*/ 624494 h 790713"/>
                <a:gd name="connsiteX3" fmla="*/ 33476 w 1347230"/>
                <a:gd name="connsiteY3" fmla="*/ 701453 h 790713"/>
                <a:gd name="connsiteX4" fmla="*/ 1403 w 1347230"/>
                <a:gd name="connsiteY4" fmla="*/ 757910 h 790713"/>
                <a:gd name="connsiteX5" fmla="*/ 57759 w 1347230"/>
                <a:gd name="connsiteY5" fmla="*/ 790040 h 790713"/>
                <a:gd name="connsiteX6" fmla="*/ 734485 w 1347230"/>
                <a:gd name="connsiteY6" fmla="*/ 616998 h 790713"/>
                <a:gd name="connsiteX7" fmla="*/ 1200603 w 1347230"/>
                <a:gd name="connsiteY7" fmla="*/ 323239 h 790713"/>
                <a:gd name="connsiteX8" fmla="*/ 1345692 w 1347230"/>
                <a:gd name="connsiteY8" fmla="*/ 57174 h 790713"/>
                <a:gd name="connsiteX9" fmla="*/ 1257264 w 1347230"/>
                <a:gd name="connsiteY9" fmla="*/ 32694 h 79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7230" h="790713">
                  <a:moveTo>
                    <a:pt x="1257570" y="32694"/>
                  </a:moveTo>
                  <a:cubicBezTo>
                    <a:pt x="1217098" y="195791"/>
                    <a:pt x="1096292" y="318649"/>
                    <a:pt x="955632" y="406930"/>
                  </a:cubicBezTo>
                  <a:cubicBezTo>
                    <a:pt x="789161" y="511581"/>
                    <a:pt x="601309" y="573699"/>
                    <a:pt x="411776" y="624494"/>
                  </a:cubicBezTo>
                  <a:cubicBezTo>
                    <a:pt x="287305" y="657848"/>
                    <a:pt x="161001" y="683399"/>
                    <a:pt x="33476" y="701453"/>
                  </a:cubicBezTo>
                  <a:cubicBezTo>
                    <a:pt x="8887" y="704972"/>
                    <a:pt x="-4553" y="736184"/>
                    <a:pt x="1403" y="757910"/>
                  </a:cubicBezTo>
                  <a:cubicBezTo>
                    <a:pt x="8581" y="784379"/>
                    <a:pt x="33170" y="793406"/>
                    <a:pt x="57759" y="790040"/>
                  </a:cubicBezTo>
                  <a:cubicBezTo>
                    <a:pt x="288222" y="757451"/>
                    <a:pt x="517157" y="700994"/>
                    <a:pt x="734485" y="616998"/>
                  </a:cubicBezTo>
                  <a:cubicBezTo>
                    <a:pt x="905385" y="550902"/>
                    <a:pt x="1076437" y="461397"/>
                    <a:pt x="1200603" y="323239"/>
                  </a:cubicBezTo>
                  <a:cubicBezTo>
                    <a:pt x="1269024" y="247046"/>
                    <a:pt x="1320951" y="157082"/>
                    <a:pt x="1345692" y="57174"/>
                  </a:cubicBezTo>
                  <a:cubicBezTo>
                    <a:pt x="1359896" y="-201"/>
                    <a:pt x="1271468" y="-24681"/>
                    <a:pt x="1257264" y="32694"/>
                  </a:cubicBezTo>
                  <a:close/>
                </a:path>
              </a:pathLst>
            </a:custGeom>
            <a:solidFill>
              <a:schemeClr val="tx2"/>
            </a:solidFill>
            <a:ln w="152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SV" sz="1350" b="0" i="0" u="none" strike="noStrike" kern="1200" cap="none" spc="0" normalizeH="0" baseline="0" noProof="0" dirty="0">
                <a:ln>
                  <a:noFill/>
                </a:ln>
                <a:solidFill>
                  <a:prstClr val="black"/>
                </a:solidFill>
                <a:effectLst/>
                <a:uLnTx/>
                <a:uFillTx/>
                <a:latin typeface="Hanken Grotesk Thin" pitchFamily="2" charset="77"/>
                <a:ea typeface="+mn-ea"/>
                <a:cs typeface="+mn-cs"/>
              </a:endParaRPr>
            </a:p>
          </p:txBody>
        </p:sp>
        <p:sp>
          <p:nvSpPr>
            <p:cNvPr id="8" name="Forma libre 7">
              <a:extLst>
                <a:ext uri="{FF2B5EF4-FFF2-40B4-BE49-F238E27FC236}">
                  <a16:creationId xmlns:a16="http://schemas.microsoft.com/office/drawing/2014/main" id="{0ABF8B0D-EAE3-7B68-33EF-6AA18D2F8F0A}"/>
                </a:ext>
              </a:extLst>
            </p:cNvPr>
            <p:cNvSpPr/>
            <p:nvPr/>
          </p:nvSpPr>
          <p:spPr>
            <a:xfrm rot="20666338">
              <a:off x="19143773" y="2309785"/>
              <a:ext cx="557873" cy="580858"/>
            </a:xfrm>
            <a:custGeom>
              <a:avLst/>
              <a:gdLst>
                <a:gd name="connsiteX0" fmla="*/ 863044 w 885107"/>
                <a:gd name="connsiteY0" fmla="*/ 837045 h 921574"/>
                <a:gd name="connsiteX1" fmla="*/ 202354 w 885107"/>
                <a:gd name="connsiteY1" fmla="*/ 257790 h 921574"/>
                <a:gd name="connsiteX2" fmla="*/ 90712 w 885107"/>
                <a:gd name="connsiteY2" fmla="*/ 33800 h 921574"/>
                <a:gd name="connsiteX3" fmla="*/ 34356 w 885107"/>
                <a:gd name="connsiteY3" fmla="*/ 1670 h 921574"/>
                <a:gd name="connsiteX4" fmla="*/ 2284 w 885107"/>
                <a:gd name="connsiteY4" fmla="*/ 58127 h 921574"/>
                <a:gd name="connsiteX5" fmla="*/ 587375 w 885107"/>
                <a:gd name="connsiteY5" fmla="*/ 789462 h 921574"/>
                <a:gd name="connsiteX6" fmla="*/ 816616 w 885107"/>
                <a:gd name="connsiteY6" fmla="*/ 916299 h 921574"/>
                <a:gd name="connsiteX7" fmla="*/ 879233 w 885107"/>
                <a:gd name="connsiteY7" fmla="*/ 899775 h 921574"/>
                <a:gd name="connsiteX8" fmla="*/ 862739 w 885107"/>
                <a:gd name="connsiteY8" fmla="*/ 837045 h 92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5107" h="921574">
                  <a:moveTo>
                    <a:pt x="863044" y="837045"/>
                  </a:moveTo>
                  <a:cubicBezTo>
                    <a:pt x="590430" y="716329"/>
                    <a:pt x="357981" y="512534"/>
                    <a:pt x="202354" y="257790"/>
                  </a:cubicBezTo>
                  <a:cubicBezTo>
                    <a:pt x="158828" y="186493"/>
                    <a:pt x="120799" y="111064"/>
                    <a:pt x="90712" y="33800"/>
                  </a:cubicBezTo>
                  <a:cubicBezTo>
                    <a:pt x="81701" y="10697"/>
                    <a:pt x="60014" y="-5368"/>
                    <a:pt x="34356" y="1670"/>
                  </a:cubicBezTo>
                  <a:cubicBezTo>
                    <a:pt x="12364" y="7790"/>
                    <a:pt x="-6727" y="34871"/>
                    <a:pt x="2284" y="58127"/>
                  </a:cubicBezTo>
                  <a:cubicBezTo>
                    <a:pt x="117897" y="354945"/>
                    <a:pt x="323618" y="611371"/>
                    <a:pt x="587375" y="789462"/>
                  </a:cubicBezTo>
                  <a:cubicBezTo>
                    <a:pt x="659920" y="838422"/>
                    <a:pt x="736588" y="880803"/>
                    <a:pt x="816616" y="916299"/>
                  </a:cubicBezTo>
                  <a:cubicBezTo>
                    <a:pt x="839219" y="926244"/>
                    <a:pt x="865793" y="922878"/>
                    <a:pt x="879233" y="899775"/>
                  </a:cubicBezTo>
                  <a:cubicBezTo>
                    <a:pt x="890688" y="880191"/>
                    <a:pt x="885495" y="846990"/>
                    <a:pt x="862739" y="837045"/>
                  </a:cubicBezTo>
                  <a:close/>
                </a:path>
              </a:pathLst>
            </a:custGeom>
            <a:solidFill>
              <a:schemeClr val="tx2"/>
            </a:solidFill>
            <a:ln w="152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SV" sz="1350" b="0" i="0" u="none" strike="noStrike" kern="1200" cap="none" spc="0" normalizeH="0" baseline="0" noProof="0" dirty="0">
                <a:ln>
                  <a:noFill/>
                </a:ln>
                <a:solidFill>
                  <a:prstClr val="black"/>
                </a:solidFill>
                <a:effectLst/>
                <a:uLnTx/>
                <a:uFillTx/>
                <a:latin typeface="Hanken Grotesk Thin" pitchFamily="2" charset="77"/>
                <a:ea typeface="+mn-ea"/>
                <a:cs typeface="+mn-cs"/>
              </a:endParaRPr>
            </a:p>
          </p:txBody>
        </p:sp>
        <p:sp>
          <p:nvSpPr>
            <p:cNvPr id="9" name="Forma libre 8">
              <a:extLst>
                <a:ext uri="{FF2B5EF4-FFF2-40B4-BE49-F238E27FC236}">
                  <a16:creationId xmlns:a16="http://schemas.microsoft.com/office/drawing/2014/main" id="{89EECD0B-251B-5FCE-5226-EEC6D5CD0AAD}"/>
                </a:ext>
              </a:extLst>
            </p:cNvPr>
            <p:cNvSpPr/>
            <p:nvPr/>
          </p:nvSpPr>
          <p:spPr>
            <a:xfrm rot="20666338">
              <a:off x="20218156" y="3810209"/>
              <a:ext cx="84978" cy="633038"/>
            </a:xfrm>
            <a:custGeom>
              <a:avLst/>
              <a:gdLst>
                <a:gd name="connsiteX0" fmla="*/ 88893 w 134824"/>
                <a:gd name="connsiteY0" fmla="*/ 0 h 1004362"/>
                <a:gd name="connsiteX1" fmla="*/ 43075 w 134824"/>
                <a:gd name="connsiteY1" fmla="*/ 45900 h 1004362"/>
                <a:gd name="connsiteX2" fmla="*/ 7 w 134824"/>
                <a:gd name="connsiteY2" fmla="*/ 960070 h 1004362"/>
                <a:gd name="connsiteX3" fmla="*/ 91642 w 134824"/>
                <a:gd name="connsiteY3" fmla="*/ 960070 h 1004362"/>
                <a:gd name="connsiteX4" fmla="*/ 134711 w 134824"/>
                <a:gd name="connsiteY4" fmla="*/ 45900 h 1004362"/>
                <a:gd name="connsiteX5" fmla="*/ 88893 w 134824"/>
                <a:gd name="connsiteY5" fmla="*/ 0 h 1004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824" h="1004362">
                  <a:moveTo>
                    <a:pt x="88893" y="0"/>
                  </a:moveTo>
                  <a:cubicBezTo>
                    <a:pt x="62471" y="0"/>
                    <a:pt x="45061" y="21114"/>
                    <a:pt x="43075" y="45900"/>
                  </a:cubicBezTo>
                  <a:cubicBezTo>
                    <a:pt x="18792" y="350062"/>
                    <a:pt x="4436" y="654989"/>
                    <a:pt x="7" y="960070"/>
                  </a:cubicBezTo>
                  <a:cubicBezTo>
                    <a:pt x="-910" y="1019127"/>
                    <a:pt x="90726" y="1019127"/>
                    <a:pt x="91642" y="960070"/>
                  </a:cubicBezTo>
                  <a:cubicBezTo>
                    <a:pt x="96071" y="654989"/>
                    <a:pt x="110427" y="350062"/>
                    <a:pt x="134711" y="45900"/>
                  </a:cubicBezTo>
                  <a:cubicBezTo>
                    <a:pt x="136696" y="21114"/>
                    <a:pt x="112260" y="0"/>
                    <a:pt x="88893" y="0"/>
                  </a:cubicBezTo>
                  <a:close/>
                </a:path>
              </a:pathLst>
            </a:custGeom>
            <a:solidFill>
              <a:schemeClr val="tx2"/>
            </a:solidFill>
            <a:ln w="152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SV" sz="1350" b="0" i="0" u="none" strike="noStrike" kern="1200" cap="none" spc="0" normalizeH="0" baseline="0" noProof="0" dirty="0">
                <a:ln>
                  <a:noFill/>
                </a:ln>
                <a:solidFill>
                  <a:prstClr val="black"/>
                </a:solidFill>
                <a:effectLst/>
                <a:uLnTx/>
                <a:uFillTx/>
                <a:latin typeface="Hanken Grotesk Thin" pitchFamily="2" charset="77"/>
                <a:ea typeface="+mn-ea"/>
                <a:cs typeface="+mn-cs"/>
              </a:endParaRPr>
            </a:p>
          </p:txBody>
        </p:sp>
        <p:sp>
          <p:nvSpPr>
            <p:cNvPr id="10" name="Forma libre 9">
              <a:extLst>
                <a:ext uri="{FF2B5EF4-FFF2-40B4-BE49-F238E27FC236}">
                  <a16:creationId xmlns:a16="http://schemas.microsoft.com/office/drawing/2014/main" id="{399FFCDC-C510-9676-086D-9A6AC331886C}"/>
                </a:ext>
              </a:extLst>
            </p:cNvPr>
            <p:cNvSpPr/>
            <p:nvPr/>
          </p:nvSpPr>
          <p:spPr>
            <a:xfrm rot="20666338">
              <a:off x="21959049" y="3279801"/>
              <a:ext cx="57757" cy="608279"/>
            </a:xfrm>
            <a:custGeom>
              <a:avLst/>
              <a:gdLst>
                <a:gd name="connsiteX0" fmla="*/ 0 w 91635"/>
                <a:gd name="connsiteY0" fmla="*/ 44351 h 965080"/>
                <a:gd name="connsiteX1" fmla="*/ 0 w 91635"/>
                <a:gd name="connsiteY1" fmla="*/ 920730 h 965080"/>
                <a:gd name="connsiteX2" fmla="*/ 91635 w 91635"/>
                <a:gd name="connsiteY2" fmla="*/ 920730 h 965080"/>
                <a:gd name="connsiteX3" fmla="*/ 91635 w 91635"/>
                <a:gd name="connsiteY3" fmla="*/ 44351 h 965080"/>
                <a:gd name="connsiteX4" fmla="*/ 0 w 91635"/>
                <a:gd name="connsiteY4" fmla="*/ 44351 h 965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35" h="965080">
                  <a:moveTo>
                    <a:pt x="0" y="44351"/>
                  </a:moveTo>
                  <a:lnTo>
                    <a:pt x="0" y="920730"/>
                  </a:lnTo>
                  <a:cubicBezTo>
                    <a:pt x="0" y="979787"/>
                    <a:pt x="91635" y="979941"/>
                    <a:pt x="91635" y="920730"/>
                  </a:cubicBezTo>
                  <a:lnTo>
                    <a:pt x="91635" y="44351"/>
                  </a:lnTo>
                  <a:cubicBezTo>
                    <a:pt x="91635" y="-14707"/>
                    <a:pt x="0" y="-14860"/>
                    <a:pt x="0" y="44351"/>
                  </a:cubicBezTo>
                  <a:close/>
                </a:path>
              </a:pathLst>
            </a:custGeom>
            <a:solidFill>
              <a:schemeClr val="tx2"/>
            </a:solidFill>
            <a:ln w="152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SV" sz="1350" b="0" i="0" u="none" strike="noStrike" kern="1200" cap="none" spc="0" normalizeH="0" baseline="0" noProof="0" dirty="0">
                <a:ln>
                  <a:noFill/>
                </a:ln>
                <a:solidFill>
                  <a:prstClr val="black"/>
                </a:solidFill>
                <a:effectLst/>
                <a:uLnTx/>
                <a:uFillTx/>
                <a:latin typeface="Hanken Grotesk Thin" pitchFamily="2" charset="77"/>
                <a:ea typeface="+mn-ea"/>
                <a:cs typeface="+mn-cs"/>
              </a:endParaRPr>
            </a:p>
          </p:txBody>
        </p:sp>
      </p:grpSp>
      <p:sp>
        <p:nvSpPr>
          <p:cNvPr id="12" name="Rectángulo redondeado 11">
            <a:extLst>
              <a:ext uri="{FF2B5EF4-FFF2-40B4-BE49-F238E27FC236}">
                <a16:creationId xmlns:a16="http://schemas.microsoft.com/office/drawing/2014/main" id="{5EF6588B-1F6C-4AEE-BDC0-874820D4AF13}"/>
              </a:ext>
            </a:extLst>
          </p:cNvPr>
          <p:cNvSpPr/>
          <p:nvPr/>
        </p:nvSpPr>
        <p:spPr>
          <a:xfrm>
            <a:off x="6851068" y="3632875"/>
            <a:ext cx="4634413" cy="4877063"/>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SV" sz="1350" b="0" i="0" u="none" strike="noStrike" kern="1200" cap="none" spc="0" normalizeH="0" baseline="0" noProof="0" dirty="0">
              <a:ln>
                <a:noFill/>
              </a:ln>
              <a:solidFill>
                <a:prstClr val="white"/>
              </a:solidFill>
              <a:effectLst/>
              <a:uLnTx/>
              <a:uFillTx/>
              <a:latin typeface="Hanken Grotesk Thin" pitchFamily="2" charset="77"/>
              <a:ea typeface="+mn-ea"/>
              <a:cs typeface="+mn-cs"/>
            </a:endParaRPr>
          </a:p>
        </p:txBody>
      </p:sp>
      <p:grpSp>
        <p:nvGrpSpPr>
          <p:cNvPr id="13" name="Grupo 12">
            <a:extLst>
              <a:ext uri="{FF2B5EF4-FFF2-40B4-BE49-F238E27FC236}">
                <a16:creationId xmlns:a16="http://schemas.microsoft.com/office/drawing/2014/main" id="{F5AA9CE9-54F4-5958-3B6B-4A7AE06DF96D}"/>
              </a:ext>
            </a:extLst>
          </p:cNvPr>
          <p:cNvGrpSpPr/>
          <p:nvPr/>
        </p:nvGrpSpPr>
        <p:grpSpPr>
          <a:xfrm rot="845381">
            <a:off x="8070487" y="2583509"/>
            <a:ext cx="2119422" cy="1948103"/>
            <a:chOff x="19143773" y="1454602"/>
            <a:chExt cx="3251469" cy="2988645"/>
          </a:xfrm>
        </p:grpSpPr>
        <p:sp>
          <p:nvSpPr>
            <p:cNvPr id="14" name="Forma libre 13">
              <a:extLst>
                <a:ext uri="{FF2B5EF4-FFF2-40B4-BE49-F238E27FC236}">
                  <a16:creationId xmlns:a16="http://schemas.microsoft.com/office/drawing/2014/main" id="{253183B5-05F3-1947-A9DB-808B947B6C72}"/>
                </a:ext>
              </a:extLst>
            </p:cNvPr>
            <p:cNvSpPr/>
            <p:nvPr/>
          </p:nvSpPr>
          <p:spPr>
            <a:xfrm rot="20666338">
              <a:off x="19555066" y="1454602"/>
              <a:ext cx="2373414" cy="2377668"/>
            </a:xfrm>
            <a:custGeom>
              <a:avLst/>
              <a:gdLst>
                <a:gd name="connsiteX0" fmla="*/ 3765597 w 3765597"/>
                <a:gd name="connsiteY0" fmla="*/ 1015302 h 3772346"/>
                <a:gd name="connsiteX1" fmla="*/ 2751959 w 3765597"/>
                <a:gd name="connsiteY1" fmla="*/ 0 h 3772346"/>
                <a:gd name="connsiteX2" fmla="*/ 1882799 w 3765597"/>
                <a:gd name="connsiteY2" fmla="*/ 870871 h 3772346"/>
                <a:gd name="connsiteX3" fmla="*/ 1013486 w 3765597"/>
                <a:gd name="connsiteY3" fmla="*/ 0 h 3772346"/>
                <a:gd name="connsiteX4" fmla="*/ 0 w 3765597"/>
                <a:gd name="connsiteY4" fmla="*/ 1015302 h 3772346"/>
                <a:gd name="connsiteX5" fmla="*/ 869160 w 3765597"/>
                <a:gd name="connsiteY5" fmla="*/ 1886173 h 3772346"/>
                <a:gd name="connsiteX6" fmla="*/ 0 w 3765597"/>
                <a:gd name="connsiteY6" fmla="*/ 2757045 h 3772346"/>
                <a:gd name="connsiteX7" fmla="*/ 1013486 w 3765597"/>
                <a:gd name="connsiteY7" fmla="*/ 3772347 h 3772346"/>
                <a:gd name="connsiteX8" fmla="*/ 1882799 w 3765597"/>
                <a:gd name="connsiteY8" fmla="*/ 2901476 h 3772346"/>
                <a:gd name="connsiteX9" fmla="*/ 2751959 w 3765597"/>
                <a:gd name="connsiteY9" fmla="*/ 3772347 h 3772346"/>
                <a:gd name="connsiteX10" fmla="*/ 3765597 w 3765597"/>
                <a:gd name="connsiteY10" fmla="*/ 2757045 h 3772346"/>
                <a:gd name="connsiteX11" fmla="*/ 2896285 w 3765597"/>
                <a:gd name="connsiteY11" fmla="*/ 1886173 h 3772346"/>
                <a:gd name="connsiteX12" fmla="*/ 3765597 w 3765597"/>
                <a:gd name="connsiteY12" fmla="*/ 1015302 h 3772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65597" h="3772346">
                  <a:moveTo>
                    <a:pt x="3765597" y="1015302"/>
                  </a:moveTo>
                  <a:lnTo>
                    <a:pt x="2751959" y="0"/>
                  </a:lnTo>
                  <a:lnTo>
                    <a:pt x="1882799" y="870871"/>
                  </a:lnTo>
                  <a:lnTo>
                    <a:pt x="1013486" y="0"/>
                  </a:lnTo>
                  <a:lnTo>
                    <a:pt x="0" y="1015302"/>
                  </a:lnTo>
                  <a:lnTo>
                    <a:pt x="869160" y="1886173"/>
                  </a:lnTo>
                  <a:lnTo>
                    <a:pt x="0" y="2757045"/>
                  </a:lnTo>
                  <a:lnTo>
                    <a:pt x="1013486" y="3772347"/>
                  </a:lnTo>
                  <a:lnTo>
                    <a:pt x="1882799" y="2901476"/>
                  </a:lnTo>
                  <a:lnTo>
                    <a:pt x="2751959" y="3772347"/>
                  </a:lnTo>
                  <a:lnTo>
                    <a:pt x="3765597" y="2757045"/>
                  </a:lnTo>
                  <a:lnTo>
                    <a:pt x="2896285" y="1886173"/>
                  </a:lnTo>
                  <a:lnTo>
                    <a:pt x="3765597" y="1015302"/>
                  </a:lnTo>
                  <a:close/>
                </a:path>
              </a:pathLst>
            </a:custGeom>
            <a:solidFill>
              <a:schemeClr val="accent2"/>
            </a:solidFill>
            <a:ln w="152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SV" sz="1350" b="0" i="0" u="none" strike="noStrike" kern="1200" cap="none" spc="0" normalizeH="0" baseline="0" noProof="0" dirty="0">
                <a:ln>
                  <a:noFill/>
                </a:ln>
                <a:solidFill>
                  <a:prstClr val="black"/>
                </a:solidFill>
                <a:effectLst/>
                <a:uLnTx/>
                <a:uFillTx/>
                <a:latin typeface="Hanken Grotesk Thin" pitchFamily="2" charset="77"/>
                <a:ea typeface="+mn-ea"/>
                <a:cs typeface="+mn-cs"/>
              </a:endParaRPr>
            </a:p>
          </p:txBody>
        </p:sp>
        <p:sp>
          <p:nvSpPr>
            <p:cNvPr id="15" name="Forma libre 14">
              <a:extLst>
                <a:ext uri="{FF2B5EF4-FFF2-40B4-BE49-F238E27FC236}">
                  <a16:creationId xmlns:a16="http://schemas.microsoft.com/office/drawing/2014/main" id="{1C83E377-29E7-033F-6F93-425D3EBF3E98}"/>
                </a:ext>
              </a:extLst>
            </p:cNvPr>
            <p:cNvSpPr/>
            <p:nvPr/>
          </p:nvSpPr>
          <p:spPr>
            <a:xfrm rot="20666338">
              <a:off x="20410358" y="2636516"/>
              <a:ext cx="754302" cy="305718"/>
            </a:xfrm>
            <a:custGeom>
              <a:avLst/>
              <a:gdLst>
                <a:gd name="connsiteX0" fmla="*/ 0 w 1196756"/>
                <a:gd name="connsiteY0" fmla="*/ 0 h 485045"/>
                <a:gd name="connsiteX1" fmla="*/ 1196756 w 1196756"/>
                <a:gd name="connsiteY1" fmla="*/ 0 h 485045"/>
              </a:gdLst>
              <a:ahLst/>
              <a:cxnLst>
                <a:cxn ang="0">
                  <a:pos x="connsiteX0" y="connsiteY0"/>
                </a:cxn>
                <a:cxn ang="0">
                  <a:pos x="connsiteX1" y="connsiteY1"/>
                </a:cxn>
              </a:cxnLst>
              <a:rect l="l" t="t" r="r" b="b"/>
              <a:pathLst>
                <a:path w="1196756" h="485045">
                  <a:moveTo>
                    <a:pt x="0" y="0"/>
                  </a:moveTo>
                  <a:cubicBezTo>
                    <a:pt x="0" y="646727"/>
                    <a:pt x="1196756" y="646727"/>
                    <a:pt x="1196756" y="0"/>
                  </a:cubicBezTo>
                </a:path>
              </a:pathLst>
            </a:custGeom>
            <a:solidFill>
              <a:schemeClr val="bg1"/>
            </a:solidFill>
            <a:ln w="152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SV" sz="1350" b="0" i="0" u="none" strike="noStrike" kern="1200" cap="none" spc="0" normalizeH="0" baseline="0" noProof="0" dirty="0">
                <a:ln>
                  <a:noFill/>
                </a:ln>
                <a:solidFill>
                  <a:prstClr val="black"/>
                </a:solidFill>
                <a:effectLst/>
                <a:uLnTx/>
                <a:uFillTx/>
                <a:latin typeface="Hanken Grotesk Thin" pitchFamily="2" charset="77"/>
                <a:ea typeface="+mn-ea"/>
                <a:cs typeface="+mn-cs"/>
              </a:endParaRPr>
            </a:p>
          </p:txBody>
        </p:sp>
        <p:sp>
          <p:nvSpPr>
            <p:cNvPr id="16" name="Forma libre 15">
              <a:extLst>
                <a:ext uri="{FF2B5EF4-FFF2-40B4-BE49-F238E27FC236}">
                  <a16:creationId xmlns:a16="http://schemas.microsoft.com/office/drawing/2014/main" id="{83FBD9F3-62AD-7CF7-71A8-43468AB1B026}"/>
                </a:ext>
              </a:extLst>
            </p:cNvPr>
            <p:cNvSpPr/>
            <p:nvPr/>
          </p:nvSpPr>
          <p:spPr>
            <a:xfrm rot="20666338">
              <a:off x="20373302" y="2416674"/>
              <a:ext cx="93566" cy="93733"/>
            </a:xfrm>
            <a:custGeom>
              <a:avLst/>
              <a:gdLst>
                <a:gd name="connsiteX0" fmla="*/ 148449 w 148449"/>
                <a:gd name="connsiteY0" fmla="*/ 74358 h 148715"/>
                <a:gd name="connsiteX1" fmla="*/ 74224 w 148449"/>
                <a:gd name="connsiteY1" fmla="*/ 148715 h 148715"/>
                <a:gd name="connsiteX2" fmla="*/ 0 w 148449"/>
                <a:gd name="connsiteY2" fmla="*/ 74358 h 148715"/>
                <a:gd name="connsiteX3" fmla="*/ 74224 w 148449"/>
                <a:gd name="connsiteY3" fmla="*/ 0 h 148715"/>
                <a:gd name="connsiteX4" fmla="*/ 148449 w 148449"/>
                <a:gd name="connsiteY4" fmla="*/ 74358 h 148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449" h="148715">
                  <a:moveTo>
                    <a:pt x="148449" y="74358"/>
                  </a:moveTo>
                  <a:cubicBezTo>
                    <a:pt x="148449" y="115424"/>
                    <a:pt x="115217" y="148715"/>
                    <a:pt x="74224" y="148715"/>
                  </a:cubicBezTo>
                  <a:cubicBezTo>
                    <a:pt x="33232" y="148715"/>
                    <a:pt x="0" y="115424"/>
                    <a:pt x="0" y="74358"/>
                  </a:cubicBezTo>
                  <a:cubicBezTo>
                    <a:pt x="0" y="33291"/>
                    <a:pt x="33232" y="0"/>
                    <a:pt x="74224" y="0"/>
                  </a:cubicBezTo>
                  <a:cubicBezTo>
                    <a:pt x="115217" y="0"/>
                    <a:pt x="148449" y="33291"/>
                    <a:pt x="148449" y="74358"/>
                  </a:cubicBezTo>
                  <a:close/>
                </a:path>
              </a:pathLst>
            </a:custGeom>
            <a:solidFill>
              <a:schemeClr val="bg1"/>
            </a:solidFill>
            <a:ln w="152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SV" sz="1350" b="0" i="0" u="none" strike="noStrike" kern="1200" cap="none" spc="0" normalizeH="0" baseline="0" noProof="0" dirty="0">
                <a:ln>
                  <a:noFill/>
                </a:ln>
                <a:solidFill>
                  <a:prstClr val="black"/>
                </a:solidFill>
                <a:effectLst/>
                <a:uLnTx/>
                <a:uFillTx/>
                <a:latin typeface="Hanken Grotesk Thin" pitchFamily="2" charset="77"/>
                <a:ea typeface="+mn-ea"/>
                <a:cs typeface="+mn-cs"/>
              </a:endParaRPr>
            </a:p>
          </p:txBody>
        </p:sp>
        <p:sp>
          <p:nvSpPr>
            <p:cNvPr id="17" name="Forma libre 16">
              <a:extLst>
                <a:ext uri="{FF2B5EF4-FFF2-40B4-BE49-F238E27FC236}">
                  <a16:creationId xmlns:a16="http://schemas.microsoft.com/office/drawing/2014/main" id="{D81B62D3-979F-F2CD-85BF-13A3334B8DC5}"/>
                </a:ext>
              </a:extLst>
            </p:cNvPr>
            <p:cNvSpPr/>
            <p:nvPr/>
          </p:nvSpPr>
          <p:spPr>
            <a:xfrm rot="20666338">
              <a:off x="20886855" y="2273663"/>
              <a:ext cx="93566" cy="93733"/>
            </a:xfrm>
            <a:custGeom>
              <a:avLst/>
              <a:gdLst>
                <a:gd name="connsiteX0" fmla="*/ 148449 w 148449"/>
                <a:gd name="connsiteY0" fmla="*/ 74358 h 148715"/>
                <a:gd name="connsiteX1" fmla="*/ 74225 w 148449"/>
                <a:gd name="connsiteY1" fmla="*/ 148715 h 148715"/>
                <a:gd name="connsiteX2" fmla="*/ 0 w 148449"/>
                <a:gd name="connsiteY2" fmla="*/ 74358 h 148715"/>
                <a:gd name="connsiteX3" fmla="*/ 74225 w 148449"/>
                <a:gd name="connsiteY3" fmla="*/ 0 h 148715"/>
                <a:gd name="connsiteX4" fmla="*/ 148449 w 148449"/>
                <a:gd name="connsiteY4" fmla="*/ 74358 h 148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449" h="148715">
                  <a:moveTo>
                    <a:pt x="148449" y="74358"/>
                  </a:moveTo>
                  <a:cubicBezTo>
                    <a:pt x="148449" y="115424"/>
                    <a:pt x="115218" y="148715"/>
                    <a:pt x="74225" y="148715"/>
                  </a:cubicBezTo>
                  <a:cubicBezTo>
                    <a:pt x="33232" y="148715"/>
                    <a:pt x="0" y="115424"/>
                    <a:pt x="0" y="74358"/>
                  </a:cubicBezTo>
                  <a:cubicBezTo>
                    <a:pt x="0" y="33291"/>
                    <a:pt x="33232" y="0"/>
                    <a:pt x="74225" y="0"/>
                  </a:cubicBezTo>
                  <a:cubicBezTo>
                    <a:pt x="115218" y="0"/>
                    <a:pt x="148449" y="33291"/>
                    <a:pt x="148449" y="74358"/>
                  </a:cubicBezTo>
                  <a:close/>
                </a:path>
              </a:pathLst>
            </a:custGeom>
            <a:solidFill>
              <a:schemeClr val="bg1"/>
            </a:solidFill>
            <a:ln w="152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SV" sz="1350" b="0" i="0" u="none" strike="noStrike" kern="1200" cap="none" spc="0" normalizeH="0" baseline="0" noProof="0" dirty="0">
                <a:ln>
                  <a:noFill/>
                </a:ln>
                <a:solidFill>
                  <a:prstClr val="black"/>
                </a:solidFill>
                <a:effectLst/>
                <a:uLnTx/>
                <a:uFillTx/>
                <a:latin typeface="Hanken Grotesk Thin" pitchFamily="2" charset="77"/>
                <a:ea typeface="+mn-ea"/>
                <a:cs typeface="+mn-cs"/>
              </a:endParaRPr>
            </a:p>
          </p:txBody>
        </p:sp>
        <p:sp>
          <p:nvSpPr>
            <p:cNvPr id="18" name="Forma libre 17">
              <a:extLst>
                <a:ext uri="{FF2B5EF4-FFF2-40B4-BE49-F238E27FC236}">
                  <a16:creationId xmlns:a16="http://schemas.microsoft.com/office/drawing/2014/main" id="{13B9F84B-803F-BD2C-D89B-F623C5F73E3E}"/>
                </a:ext>
              </a:extLst>
            </p:cNvPr>
            <p:cNvSpPr/>
            <p:nvPr/>
          </p:nvSpPr>
          <p:spPr>
            <a:xfrm rot="20666338">
              <a:off x="21546098" y="1883597"/>
              <a:ext cx="849144" cy="498378"/>
            </a:xfrm>
            <a:custGeom>
              <a:avLst/>
              <a:gdLst>
                <a:gd name="connsiteX0" fmla="*/ 1257570 w 1347230"/>
                <a:gd name="connsiteY0" fmla="*/ 32694 h 790713"/>
                <a:gd name="connsiteX1" fmla="*/ 955632 w 1347230"/>
                <a:gd name="connsiteY1" fmla="*/ 406930 h 790713"/>
                <a:gd name="connsiteX2" fmla="*/ 411776 w 1347230"/>
                <a:gd name="connsiteY2" fmla="*/ 624494 h 790713"/>
                <a:gd name="connsiteX3" fmla="*/ 33476 w 1347230"/>
                <a:gd name="connsiteY3" fmla="*/ 701453 h 790713"/>
                <a:gd name="connsiteX4" fmla="*/ 1403 w 1347230"/>
                <a:gd name="connsiteY4" fmla="*/ 757910 h 790713"/>
                <a:gd name="connsiteX5" fmla="*/ 57759 w 1347230"/>
                <a:gd name="connsiteY5" fmla="*/ 790040 h 790713"/>
                <a:gd name="connsiteX6" fmla="*/ 734485 w 1347230"/>
                <a:gd name="connsiteY6" fmla="*/ 616998 h 790713"/>
                <a:gd name="connsiteX7" fmla="*/ 1200603 w 1347230"/>
                <a:gd name="connsiteY7" fmla="*/ 323239 h 790713"/>
                <a:gd name="connsiteX8" fmla="*/ 1345692 w 1347230"/>
                <a:gd name="connsiteY8" fmla="*/ 57174 h 790713"/>
                <a:gd name="connsiteX9" fmla="*/ 1257264 w 1347230"/>
                <a:gd name="connsiteY9" fmla="*/ 32694 h 79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7230" h="790713">
                  <a:moveTo>
                    <a:pt x="1257570" y="32694"/>
                  </a:moveTo>
                  <a:cubicBezTo>
                    <a:pt x="1217098" y="195791"/>
                    <a:pt x="1096292" y="318649"/>
                    <a:pt x="955632" y="406930"/>
                  </a:cubicBezTo>
                  <a:cubicBezTo>
                    <a:pt x="789161" y="511581"/>
                    <a:pt x="601309" y="573699"/>
                    <a:pt x="411776" y="624494"/>
                  </a:cubicBezTo>
                  <a:cubicBezTo>
                    <a:pt x="287305" y="657848"/>
                    <a:pt x="161001" y="683399"/>
                    <a:pt x="33476" y="701453"/>
                  </a:cubicBezTo>
                  <a:cubicBezTo>
                    <a:pt x="8887" y="704972"/>
                    <a:pt x="-4553" y="736184"/>
                    <a:pt x="1403" y="757910"/>
                  </a:cubicBezTo>
                  <a:cubicBezTo>
                    <a:pt x="8581" y="784379"/>
                    <a:pt x="33170" y="793406"/>
                    <a:pt x="57759" y="790040"/>
                  </a:cubicBezTo>
                  <a:cubicBezTo>
                    <a:pt x="288222" y="757451"/>
                    <a:pt x="517157" y="700994"/>
                    <a:pt x="734485" y="616998"/>
                  </a:cubicBezTo>
                  <a:cubicBezTo>
                    <a:pt x="905385" y="550902"/>
                    <a:pt x="1076437" y="461397"/>
                    <a:pt x="1200603" y="323239"/>
                  </a:cubicBezTo>
                  <a:cubicBezTo>
                    <a:pt x="1269024" y="247046"/>
                    <a:pt x="1320951" y="157082"/>
                    <a:pt x="1345692" y="57174"/>
                  </a:cubicBezTo>
                  <a:cubicBezTo>
                    <a:pt x="1359896" y="-201"/>
                    <a:pt x="1271468" y="-24681"/>
                    <a:pt x="1257264" y="32694"/>
                  </a:cubicBezTo>
                  <a:close/>
                </a:path>
              </a:pathLst>
            </a:custGeom>
            <a:solidFill>
              <a:schemeClr val="tx2"/>
            </a:solidFill>
            <a:ln w="152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SV" sz="1350" b="0" i="0" u="none" strike="noStrike" kern="1200" cap="none" spc="0" normalizeH="0" baseline="0" noProof="0" dirty="0">
                <a:ln>
                  <a:noFill/>
                </a:ln>
                <a:solidFill>
                  <a:prstClr val="black"/>
                </a:solidFill>
                <a:effectLst/>
                <a:uLnTx/>
                <a:uFillTx/>
                <a:latin typeface="Hanken Grotesk Thin" pitchFamily="2" charset="77"/>
                <a:ea typeface="+mn-ea"/>
                <a:cs typeface="+mn-cs"/>
              </a:endParaRPr>
            </a:p>
          </p:txBody>
        </p:sp>
        <p:sp>
          <p:nvSpPr>
            <p:cNvPr id="19" name="Forma libre 18">
              <a:extLst>
                <a:ext uri="{FF2B5EF4-FFF2-40B4-BE49-F238E27FC236}">
                  <a16:creationId xmlns:a16="http://schemas.microsoft.com/office/drawing/2014/main" id="{1E3493EE-D7A1-CFD7-29BD-6E57449B3A64}"/>
                </a:ext>
              </a:extLst>
            </p:cNvPr>
            <p:cNvSpPr/>
            <p:nvPr/>
          </p:nvSpPr>
          <p:spPr>
            <a:xfrm rot="20666338">
              <a:off x="19143773" y="2309785"/>
              <a:ext cx="557873" cy="580858"/>
            </a:xfrm>
            <a:custGeom>
              <a:avLst/>
              <a:gdLst>
                <a:gd name="connsiteX0" fmla="*/ 863044 w 885107"/>
                <a:gd name="connsiteY0" fmla="*/ 837045 h 921574"/>
                <a:gd name="connsiteX1" fmla="*/ 202354 w 885107"/>
                <a:gd name="connsiteY1" fmla="*/ 257790 h 921574"/>
                <a:gd name="connsiteX2" fmla="*/ 90712 w 885107"/>
                <a:gd name="connsiteY2" fmla="*/ 33800 h 921574"/>
                <a:gd name="connsiteX3" fmla="*/ 34356 w 885107"/>
                <a:gd name="connsiteY3" fmla="*/ 1670 h 921574"/>
                <a:gd name="connsiteX4" fmla="*/ 2284 w 885107"/>
                <a:gd name="connsiteY4" fmla="*/ 58127 h 921574"/>
                <a:gd name="connsiteX5" fmla="*/ 587375 w 885107"/>
                <a:gd name="connsiteY5" fmla="*/ 789462 h 921574"/>
                <a:gd name="connsiteX6" fmla="*/ 816616 w 885107"/>
                <a:gd name="connsiteY6" fmla="*/ 916299 h 921574"/>
                <a:gd name="connsiteX7" fmla="*/ 879233 w 885107"/>
                <a:gd name="connsiteY7" fmla="*/ 899775 h 921574"/>
                <a:gd name="connsiteX8" fmla="*/ 862739 w 885107"/>
                <a:gd name="connsiteY8" fmla="*/ 837045 h 92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5107" h="921574">
                  <a:moveTo>
                    <a:pt x="863044" y="837045"/>
                  </a:moveTo>
                  <a:cubicBezTo>
                    <a:pt x="590430" y="716329"/>
                    <a:pt x="357981" y="512534"/>
                    <a:pt x="202354" y="257790"/>
                  </a:cubicBezTo>
                  <a:cubicBezTo>
                    <a:pt x="158828" y="186493"/>
                    <a:pt x="120799" y="111064"/>
                    <a:pt x="90712" y="33800"/>
                  </a:cubicBezTo>
                  <a:cubicBezTo>
                    <a:pt x="81701" y="10697"/>
                    <a:pt x="60014" y="-5368"/>
                    <a:pt x="34356" y="1670"/>
                  </a:cubicBezTo>
                  <a:cubicBezTo>
                    <a:pt x="12364" y="7790"/>
                    <a:pt x="-6727" y="34871"/>
                    <a:pt x="2284" y="58127"/>
                  </a:cubicBezTo>
                  <a:cubicBezTo>
                    <a:pt x="117897" y="354945"/>
                    <a:pt x="323618" y="611371"/>
                    <a:pt x="587375" y="789462"/>
                  </a:cubicBezTo>
                  <a:cubicBezTo>
                    <a:pt x="659920" y="838422"/>
                    <a:pt x="736588" y="880803"/>
                    <a:pt x="816616" y="916299"/>
                  </a:cubicBezTo>
                  <a:cubicBezTo>
                    <a:pt x="839219" y="926244"/>
                    <a:pt x="865793" y="922878"/>
                    <a:pt x="879233" y="899775"/>
                  </a:cubicBezTo>
                  <a:cubicBezTo>
                    <a:pt x="890688" y="880191"/>
                    <a:pt x="885495" y="846990"/>
                    <a:pt x="862739" y="837045"/>
                  </a:cubicBezTo>
                  <a:close/>
                </a:path>
              </a:pathLst>
            </a:custGeom>
            <a:solidFill>
              <a:schemeClr val="tx2"/>
            </a:solidFill>
            <a:ln w="152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SV" sz="1350" b="0" i="0" u="none" strike="noStrike" kern="1200" cap="none" spc="0" normalizeH="0" baseline="0" noProof="0" dirty="0">
                <a:ln>
                  <a:noFill/>
                </a:ln>
                <a:solidFill>
                  <a:prstClr val="black"/>
                </a:solidFill>
                <a:effectLst/>
                <a:uLnTx/>
                <a:uFillTx/>
                <a:latin typeface="Hanken Grotesk Thin" pitchFamily="2" charset="77"/>
                <a:ea typeface="+mn-ea"/>
                <a:cs typeface="+mn-cs"/>
              </a:endParaRPr>
            </a:p>
          </p:txBody>
        </p:sp>
        <p:sp>
          <p:nvSpPr>
            <p:cNvPr id="20" name="Forma libre 19">
              <a:extLst>
                <a:ext uri="{FF2B5EF4-FFF2-40B4-BE49-F238E27FC236}">
                  <a16:creationId xmlns:a16="http://schemas.microsoft.com/office/drawing/2014/main" id="{E1405156-8CF8-58B1-54AB-F083CD882386}"/>
                </a:ext>
              </a:extLst>
            </p:cNvPr>
            <p:cNvSpPr/>
            <p:nvPr/>
          </p:nvSpPr>
          <p:spPr>
            <a:xfrm rot="20666338">
              <a:off x="20218156" y="3810209"/>
              <a:ext cx="84978" cy="633038"/>
            </a:xfrm>
            <a:custGeom>
              <a:avLst/>
              <a:gdLst>
                <a:gd name="connsiteX0" fmla="*/ 88893 w 134824"/>
                <a:gd name="connsiteY0" fmla="*/ 0 h 1004362"/>
                <a:gd name="connsiteX1" fmla="*/ 43075 w 134824"/>
                <a:gd name="connsiteY1" fmla="*/ 45900 h 1004362"/>
                <a:gd name="connsiteX2" fmla="*/ 7 w 134824"/>
                <a:gd name="connsiteY2" fmla="*/ 960070 h 1004362"/>
                <a:gd name="connsiteX3" fmla="*/ 91642 w 134824"/>
                <a:gd name="connsiteY3" fmla="*/ 960070 h 1004362"/>
                <a:gd name="connsiteX4" fmla="*/ 134711 w 134824"/>
                <a:gd name="connsiteY4" fmla="*/ 45900 h 1004362"/>
                <a:gd name="connsiteX5" fmla="*/ 88893 w 134824"/>
                <a:gd name="connsiteY5" fmla="*/ 0 h 1004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824" h="1004362">
                  <a:moveTo>
                    <a:pt x="88893" y="0"/>
                  </a:moveTo>
                  <a:cubicBezTo>
                    <a:pt x="62471" y="0"/>
                    <a:pt x="45061" y="21114"/>
                    <a:pt x="43075" y="45900"/>
                  </a:cubicBezTo>
                  <a:cubicBezTo>
                    <a:pt x="18792" y="350062"/>
                    <a:pt x="4436" y="654989"/>
                    <a:pt x="7" y="960070"/>
                  </a:cubicBezTo>
                  <a:cubicBezTo>
                    <a:pt x="-910" y="1019127"/>
                    <a:pt x="90726" y="1019127"/>
                    <a:pt x="91642" y="960070"/>
                  </a:cubicBezTo>
                  <a:cubicBezTo>
                    <a:pt x="96071" y="654989"/>
                    <a:pt x="110427" y="350062"/>
                    <a:pt x="134711" y="45900"/>
                  </a:cubicBezTo>
                  <a:cubicBezTo>
                    <a:pt x="136696" y="21114"/>
                    <a:pt x="112260" y="0"/>
                    <a:pt x="88893" y="0"/>
                  </a:cubicBezTo>
                  <a:close/>
                </a:path>
              </a:pathLst>
            </a:custGeom>
            <a:solidFill>
              <a:schemeClr val="tx2"/>
            </a:solidFill>
            <a:ln w="152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SV" sz="1350" b="0" i="0" u="none" strike="noStrike" kern="1200" cap="none" spc="0" normalizeH="0" baseline="0" noProof="0" dirty="0">
                <a:ln>
                  <a:noFill/>
                </a:ln>
                <a:solidFill>
                  <a:prstClr val="black"/>
                </a:solidFill>
                <a:effectLst/>
                <a:uLnTx/>
                <a:uFillTx/>
                <a:latin typeface="Hanken Grotesk Thin" pitchFamily="2" charset="77"/>
                <a:ea typeface="+mn-ea"/>
                <a:cs typeface="+mn-cs"/>
              </a:endParaRPr>
            </a:p>
          </p:txBody>
        </p:sp>
        <p:sp>
          <p:nvSpPr>
            <p:cNvPr id="21" name="Forma libre 20">
              <a:extLst>
                <a:ext uri="{FF2B5EF4-FFF2-40B4-BE49-F238E27FC236}">
                  <a16:creationId xmlns:a16="http://schemas.microsoft.com/office/drawing/2014/main" id="{B5B41364-6A86-EF5E-D131-08BF4F34F425}"/>
                </a:ext>
              </a:extLst>
            </p:cNvPr>
            <p:cNvSpPr/>
            <p:nvPr/>
          </p:nvSpPr>
          <p:spPr>
            <a:xfrm rot="20666338">
              <a:off x="21959049" y="3279801"/>
              <a:ext cx="57757" cy="608279"/>
            </a:xfrm>
            <a:custGeom>
              <a:avLst/>
              <a:gdLst>
                <a:gd name="connsiteX0" fmla="*/ 0 w 91635"/>
                <a:gd name="connsiteY0" fmla="*/ 44351 h 965080"/>
                <a:gd name="connsiteX1" fmla="*/ 0 w 91635"/>
                <a:gd name="connsiteY1" fmla="*/ 920730 h 965080"/>
                <a:gd name="connsiteX2" fmla="*/ 91635 w 91635"/>
                <a:gd name="connsiteY2" fmla="*/ 920730 h 965080"/>
                <a:gd name="connsiteX3" fmla="*/ 91635 w 91635"/>
                <a:gd name="connsiteY3" fmla="*/ 44351 h 965080"/>
                <a:gd name="connsiteX4" fmla="*/ 0 w 91635"/>
                <a:gd name="connsiteY4" fmla="*/ 44351 h 965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35" h="965080">
                  <a:moveTo>
                    <a:pt x="0" y="44351"/>
                  </a:moveTo>
                  <a:lnTo>
                    <a:pt x="0" y="920730"/>
                  </a:lnTo>
                  <a:cubicBezTo>
                    <a:pt x="0" y="979787"/>
                    <a:pt x="91635" y="979941"/>
                    <a:pt x="91635" y="920730"/>
                  </a:cubicBezTo>
                  <a:lnTo>
                    <a:pt x="91635" y="44351"/>
                  </a:lnTo>
                  <a:cubicBezTo>
                    <a:pt x="91635" y="-14707"/>
                    <a:pt x="0" y="-14860"/>
                    <a:pt x="0" y="44351"/>
                  </a:cubicBezTo>
                  <a:close/>
                </a:path>
              </a:pathLst>
            </a:custGeom>
            <a:solidFill>
              <a:schemeClr val="tx2"/>
            </a:solidFill>
            <a:ln w="152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SV" sz="1350" b="0" i="0" u="none" strike="noStrike" kern="1200" cap="none" spc="0" normalizeH="0" baseline="0" noProof="0" dirty="0">
                <a:ln>
                  <a:noFill/>
                </a:ln>
                <a:solidFill>
                  <a:prstClr val="black"/>
                </a:solidFill>
                <a:effectLst/>
                <a:uLnTx/>
                <a:uFillTx/>
                <a:latin typeface="Hanken Grotesk Thin" pitchFamily="2" charset="77"/>
                <a:ea typeface="+mn-ea"/>
                <a:cs typeface="+mn-cs"/>
              </a:endParaRPr>
            </a:p>
          </p:txBody>
        </p:sp>
      </p:grpSp>
      <p:sp>
        <p:nvSpPr>
          <p:cNvPr id="22" name="Rectángulo redondeado 21">
            <a:extLst>
              <a:ext uri="{FF2B5EF4-FFF2-40B4-BE49-F238E27FC236}">
                <a16:creationId xmlns:a16="http://schemas.microsoft.com/office/drawing/2014/main" id="{623C1158-D4B6-2580-F2C5-47F9D660F664}"/>
              </a:ext>
            </a:extLst>
          </p:cNvPr>
          <p:cNvSpPr/>
          <p:nvPr/>
        </p:nvSpPr>
        <p:spPr>
          <a:xfrm>
            <a:off x="12606750" y="3575368"/>
            <a:ext cx="4428010" cy="4959134"/>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SV" sz="1350" b="0" i="0" u="none" strike="noStrike" kern="1200" cap="none" spc="0" normalizeH="0" baseline="0" noProof="0" dirty="0">
              <a:ln>
                <a:noFill/>
              </a:ln>
              <a:solidFill>
                <a:prstClr val="white"/>
              </a:solidFill>
              <a:effectLst/>
              <a:uLnTx/>
              <a:uFillTx/>
              <a:latin typeface="Hanken Grotesk Thin" pitchFamily="2" charset="77"/>
              <a:ea typeface="+mn-ea"/>
              <a:cs typeface="+mn-cs"/>
            </a:endParaRPr>
          </a:p>
        </p:txBody>
      </p:sp>
      <p:grpSp>
        <p:nvGrpSpPr>
          <p:cNvPr id="23" name="Grupo 22">
            <a:extLst>
              <a:ext uri="{FF2B5EF4-FFF2-40B4-BE49-F238E27FC236}">
                <a16:creationId xmlns:a16="http://schemas.microsoft.com/office/drawing/2014/main" id="{78F684D2-2B95-42D5-F221-E929C003E86D}"/>
              </a:ext>
            </a:extLst>
          </p:cNvPr>
          <p:cNvGrpSpPr/>
          <p:nvPr/>
        </p:nvGrpSpPr>
        <p:grpSpPr>
          <a:xfrm rot="845381">
            <a:off x="13805266" y="2568848"/>
            <a:ext cx="2119422" cy="1948103"/>
            <a:chOff x="19143773" y="1454602"/>
            <a:chExt cx="3251469" cy="2988645"/>
          </a:xfrm>
        </p:grpSpPr>
        <p:sp>
          <p:nvSpPr>
            <p:cNvPr id="24" name="Forma libre 23">
              <a:extLst>
                <a:ext uri="{FF2B5EF4-FFF2-40B4-BE49-F238E27FC236}">
                  <a16:creationId xmlns:a16="http://schemas.microsoft.com/office/drawing/2014/main" id="{DB46E729-C947-F049-B78A-547F1211F3D4}"/>
                </a:ext>
              </a:extLst>
            </p:cNvPr>
            <p:cNvSpPr/>
            <p:nvPr/>
          </p:nvSpPr>
          <p:spPr>
            <a:xfrm rot="20666338">
              <a:off x="19555066" y="1454602"/>
              <a:ext cx="2373414" cy="2377668"/>
            </a:xfrm>
            <a:custGeom>
              <a:avLst/>
              <a:gdLst>
                <a:gd name="connsiteX0" fmla="*/ 3765597 w 3765597"/>
                <a:gd name="connsiteY0" fmla="*/ 1015302 h 3772346"/>
                <a:gd name="connsiteX1" fmla="*/ 2751959 w 3765597"/>
                <a:gd name="connsiteY1" fmla="*/ 0 h 3772346"/>
                <a:gd name="connsiteX2" fmla="*/ 1882799 w 3765597"/>
                <a:gd name="connsiteY2" fmla="*/ 870871 h 3772346"/>
                <a:gd name="connsiteX3" fmla="*/ 1013486 w 3765597"/>
                <a:gd name="connsiteY3" fmla="*/ 0 h 3772346"/>
                <a:gd name="connsiteX4" fmla="*/ 0 w 3765597"/>
                <a:gd name="connsiteY4" fmla="*/ 1015302 h 3772346"/>
                <a:gd name="connsiteX5" fmla="*/ 869160 w 3765597"/>
                <a:gd name="connsiteY5" fmla="*/ 1886173 h 3772346"/>
                <a:gd name="connsiteX6" fmla="*/ 0 w 3765597"/>
                <a:gd name="connsiteY6" fmla="*/ 2757045 h 3772346"/>
                <a:gd name="connsiteX7" fmla="*/ 1013486 w 3765597"/>
                <a:gd name="connsiteY7" fmla="*/ 3772347 h 3772346"/>
                <a:gd name="connsiteX8" fmla="*/ 1882799 w 3765597"/>
                <a:gd name="connsiteY8" fmla="*/ 2901476 h 3772346"/>
                <a:gd name="connsiteX9" fmla="*/ 2751959 w 3765597"/>
                <a:gd name="connsiteY9" fmla="*/ 3772347 h 3772346"/>
                <a:gd name="connsiteX10" fmla="*/ 3765597 w 3765597"/>
                <a:gd name="connsiteY10" fmla="*/ 2757045 h 3772346"/>
                <a:gd name="connsiteX11" fmla="*/ 2896285 w 3765597"/>
                <a:gd name="connsiteY11" fmla="*/ 1886173 h 3772346"/>
                <a:gd name="connsiteX12" fmla="*/ 3765597 w 3765597"/>
                <a:gd name="connsiteY12" fmla="*/ 1015302 h 3772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65597" h="3772346">
                  <a:moveTo>
                    <a:pt x="3765597" y="1015302"/>
                  </a:moveTo>
                  <a:lnTo>
                    <a:pt x="2751959" y="0"/>
                  </a:lnTo>
                  <a:lnTo>
                    <a:pt x="1882799" y="870871"/>
                  </a:lnTo>
                  <a:lnTo>
                    <a:pt x="1013486" y="0"/>
                  </a:lnTo>
                  <a:lnTo>
                    <a:pt x="0" y="1015302"/>
                  </a:lnTo>
                  <a:lnTo>
                    <a:pt x="869160" y="1886173"/>
                  </a:lnTo>
                  <a:lnTo>
                    <a:pt x="0" y="2757045"/>
                  </a:lnTo>
                  <a:lnTo>
                    <a:pt x="1013486" y="3772347"/>
                  </a:lnTo>
                  <a:lnTo>
                    <a:pt x="1882799" y="2901476"/>
                  </a:lnTo>
                  <a:lnTo>
                    <a:pt x="2751959" y="3772347"/>
                  </a:lnTo>
                  <a:lnTo>
                    <a:pt x="3765597" y="2757045"/>
                  </a:lnTo>
                  <a:lnTo>
                    <a:pt x="2896285" y="1886173"/>
                  </a:lnTo>
                  <a:lnTo>
                    <a:pt x="3765597" y="1015302"/>
                  </a:lnTo>
                  <a:close/>
                </a:path>
              </a:pathLst>
            </a:custGeom>
            <a:solidFill>
              <a:schemeClr val="accent3"/>
            </a:solidFill>
            <a:ln w="152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SV" sz="1350" b="0" i="0" u="none" strike="noStrike" kern="1200" cap="none" spc="0" normalizeH="0" baseline="0" noProof="0" dirty="0">
                <a:ln>
                  <a:noFill/>
                </a:ln>
                <a:solidFill>
                  <a:prstClr val="black"/>
                </a:solidFill>
                <a:effectLst/>
                <a:uLnTx/>
                <a:uFillTx/>
                <a:latin typeface="Hanken Grotesk Thin" pitchFamily="2" charset="77"/>
                <a:ea typeface="+mn-ea"/>
                <a:cs typeface="+mn-cs"/>
              </a:endParaRPr>
            </a:p>
          </p:txBody>
        </p:sp>
        <p:sp>
          <p:nvSpPr>
            <p:cNvPr id="25" name="Forma libre 24">
              <a:extLst>
                <a:ext uri="{FF2B5EF4-FFF2-40B4-BE49-F238E27FC236}">
                  <a16:creationId xmlns:a16="http://schemas.microsoft.com/office/drawing/2014/main" id="{B474DE61-2E2A-CA5E-97C5-BEEF7B306BDA}"/>
                </a:ext>
              </a:extLst>
            </p:cNvPr>
            <p:cNvSpPr/>
            <p:nvPr/>
          </p:nvSpPr>
          <p:spPr>
            <a:xfrm rot="20666338">
              <a:off x="20410358" y="2636516"/>
              <a:ext cx="754302" cy="305718"/>
            </a:xfrm>
            <a:custGeom>
              <a:avLst/>
              <a:gdLst>
                <a:gd name="connsiteX0" fmla="*/ 0 w 1196756"/>
                <a:gd name="connsiteY0" fmla="*/ 0 h 485045"/>
                <a:gd name="connsiteX1" fmla="*/ 1196756 w 1196756"/>
                <a:gd name="connsiteY1" fmla="*/ 0 h 485045"/>
              </a:gdLst>
              <a:ahLst/>
              <a:cxnLst>
                <a:cxn ang="0">
                  <a:pos x="connsiteX0" y="connsiteY0"/>
                </a:cxn>
                <a:cxn ang="0">
                  <a:pos x="connsiteX1" y="connsiteY1"/>
                </a:cxn>
              </a:cxnLst>
              <a:rect l="l" t="t" r="r" b="b"/>
              <a:pathLst>
                <a:path w="1196756" h="485045">
                  <a:moveTo>
                    <a:pt x="0" y="0"/>
                  </a:moveTo>
                  <a:cubicBezTo>
                    <a:pt x="0" y="646727"/>
                    <a:pt x="1196756" y="646727"/>
                    <a:pt x="1196756" y="0"/>
                  </a:cubicBezTo>
                </a:path>
              </a:pathLst>
            </a:custGeom>
            <a:solidFill>
              <a:schemeClr val="bg1"/>
            </a:solidFill>
            <a:ln w="152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SV" sz="1350" b="0" i="0" u="none" strike="noStrike" kern="1200" cap="none" spc="0" normalizeH="0" baseline="0" noProof="0" dirty="0">
                <a:ln>
                  <a:noFill/>
                </a:ln>
                <a:solidFill>
                  <a:prstClr val="black"/>
                </a:solidFill>
                <a:effectLst/>
                <a:uLnTx/>
                <a:uFillTx/>
                <a:latin typeface="Hanken Grotesk Thin" pitchFamily="2" charset="77"/>
                <a:ea typeface="+mn-ea"/>
                <a:cs typeface="+mn-cs"/>
              </a:endParaRPr>
            </a:p>
          </p:txBody>
        </p:sp>
        <p:sp>
          <p:nvSpPr>
            <p:cNvPr id="26" name="Forma libre 25">
              <a:extLst>
                <a:ext uri="{FF2B5EF4-FFF2-40B4-BE49-F238E27FC236}">
                  <a16:creationId xmlns:a16="http://schemas.microsoft.com/office/drawing/2014/main" id="{D666781D-3C2B-860C-69C3-1011ADD4F403}"/>
                </a:ext>
              </a:extLst>
            </p:cNvPr>
            <p:cNvSpPr/>
            <p:nvPr/>
          </p:nvSpPr>
          <p:spPr>
            <a:xfrm rot="20666338">
              <a:off x="20373302" y="2416674"/>
              <a:ext cx="93566" cy="93733"/>
            </a:xfrm>
            <a:custGeom>
              <a:avLst/>
              <a:gdLst>
                <a:gd name="connsiteX0" fmla="*/ 148449 w 148449"/>
                <a:gd name="connsiteY0" fmla="*/ 74358 h 148715"/>
                <a:gd name="connsiteX1" fmla="*/ 74224 w 148449"/>
                <a:gd name="connsiteY1" fmla="*/ 148715 h 148715"/>
                <a:gd name="connsiteX2" fmla="*/ 0 w 148449"/>
                <a:gd name="connsiteY2" fmla="*/ 74358 h 148715"/>
                <a:gd name="connsiteX3" fmla="*/ 74224 w 148449"/>
                <a:gd name="connsiteY3" fmla="*/ 0 h 148715"/>
                <a:gd name="connsiteX4" fmla="*/ 148449 w 148449"/>
                <a:gd name="connsiteY4" fmla="*/ 74358 h 148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449" h="148715">
                  <a:moveTo>
                    <a:pt x="148449" y="74358"/>
                  </a:moveTo>
                  <a:cubicBezTo>
                    <a:pt x="148449" y="115424"/>
                    <a:pt x="115217" y="148715"/>
                    <a:pt x="74224" y="148715"/>
                  </a:cubicBezTo>
                  <a:cubicBezTo>
                    <a:pt x="33232" y="148715"/>
                    <a:pt x="0" y="115424"/>
                    <a:pt x="0" y="74358"/>
                  </a:cubicBezTo>
                  <a:cubicBezTo>
                    <a:pt x="0" y="33291"/>
                    <a:pt x="33232" y="0"/>
                    <a:pt x="74224" y="0"/>
                  </a:cubicBezTo>
                  <a:cubicBezTo>
                    <a:pt x="115217" y="0"/>
                    <a:pt x="148449" y="33291"/>
                    <a:pt x="148449" y="74358"/>
                  </a:cubicBezTo>
                  <a:close/>
                </a:path>
              </a:pathLst>
            </a:custGeom>
            <a:solidFill>
              <a:schemeClr val="bg1"/>
            </a:solidFill>
            <a:ln w="152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SV" sz="1350" b="0" i="0" u="none" strike="noStrike" kern="1200" cap="none" spc="0" normalizeH="0" baseline="0" noProof="0" dirty="0">
                <a:ln>
                  <a:noFill/>
                </a:ln>
                <a:solidFill>
                  <a:prstClr val="black"/>
                </a:solidFill>
                <a:effectLst/>
                <a:uLnTx/>
                <a:uFillTx/>
                <a:latin typeface="Hanken Grotesk Thin" pitchFamily="2" charset="77"/>
                <a:ea typeface="+mn-ea"/>
                <a:cs typeface="+mn-cs"/>
              </a:endParaRPr>
            </a:p>
          </p:txBody>
        </p:sp>
        <p:sp>
          <p:nvSpPr>
            <p:cNvPr id="27" name="Forma libre 26">
              <a:extLst>
                <a:ext uri="{FF2B5EF4-FFF2-40B4-BE49-F238E27FC236}">
                  <a16:creationId xmlns:a16="http://schemas.microsoft.com/office/drawing/2014/main" id="{C2C949A9-D9DE-2D3D-16B5-3FEDB3662284}"/>
                </a:ext>
              </a:extLst>
            </p:cNvPr>
            <p:cNvSpPr/>
            <p:nvPr/>
          </p:nvSpPr>
          <p:spPr>
            <a:xfrm rot="20666338">
              <a:off x="20886855" y="2273663"/>
              <a:ext cx="93566" cy="93733"/>
            </a:xfrm>
            <a:custGeom>
              <a:avLst/>
              <a:gdLst>
                <a:gd name="connsiteX0" fmla="*/ 148449 w 148449"/>
                <a:gd name="connsiteY0" fmla="*/ 74358 h 148715"/>
                <a:gd name="connsiteX1" fmla="*/ 74225 w 148449"/>
                <a:gd name="connsiteY1" fmla="*/ 148715 h 148715"/>
                <a:gd name="connsiteX2" fmla="*/ 0 w 148449"/>
                <a:gd name="connsiteY2" fmla="*/ 74358 h 148715"/>
                <a:gd name="connsiteX3" fmla="*/ 74225 w 148449"/>
                <a:gd name="connsiteY3" fmla="*/ 0 h 148715"/>
                <a:gd name="connsiteX4" fmla="*/ 148449 w 148449"/>
                <a:gd name="connsiteY4" fmla="*/ 74358 h 148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449" h="148715">
                  <a:moveTo>
                    <a:pt x="148449" y="74358"/>
                  </a:moveTo>
                  <a:cubicBezTo>
                    <a:pt x="148449" y="115424"/>
                    <a:pt x="115218" y="148715"/>
                    <a:pt x="74225" y="148715"/>
                  </a:cubicBezTo>
                  <a:cubicBezTo>
                    <a:pt x="33232" y="148715"/>
                    <a:pt x="0" y="115424"/>
                    <a:pt x="0" y="74358"/>
                  </a:cubicBezTo>
                  <a:cubicBezTo>
                    <a:pt x="0" y="33291"/>
                    <a:pt x="33232" y="0"/>
                    <a:pt x="74225" y="0"/>
                  </a:cubicBezTo>
                  <a:cubicBezTo>
                    <a:pt x="115218" y="0"/>
                    <a:pt x="148449" y="33291"/>
                    <a:pt x="148449" y="74358"/>
                  </a:cubicBezTo>
                  <a:close/>
                </a:path>
              </a:pathLst>
            </a:custGeom>
            <a:solidFill>
              <a:schemeClr val="bg1"/>
            </a:solidFill>
            <a:ln w="152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SV" sz="1350" b="0" i="0" u="none" strike="noStrike" kern="1200" cap="none" spc="0" normalizeH="0" baseline="0" noProof="0" dirty="0">
                <a:ln>
                  <a:noFill/>
                </a:ln>
                <a:solidFill>
                  <a:prstClr val="black"/>
                </a:solidFill>
                <a:effectLst/>
                <a:uLnTx/>
                <a:uFillTx/>
                <a:latin typeface="Hanken Grotesk Thin" pitchFamily="2" charset="77"/>
                <a:ea typeface="+mn-ea"/>
                <a:cs typeface="+mn-cs"/>
              </a:endParaRPr>
            </a:p>
          </p:txBody>
        </p:sp>
        <p:sp>
          <p:nvSpPr>
            <p:cNvPr id="28" name="Forma libre 27">
              <a:extLst>
                <a:ext uri="{FF2B5EF4-FFF2-40B4-BE49-F238E27FC236}">
                  <a16:creationId xmlns:a16="http://schemas.microsoft.com/office/drawing/2014/main" id="{F7E69B79-AB4F-0991-7E11-3AE0ED3A8282}"/>
                </a:ext>
              </a:extLst>
            </p:cNvPr>
            <p:cNvSpPr/>
            <p:nvPr/>
          </p:nvSpPr>
          <p:spPr>
            <a:xfrm rot="20666338">
              <a:off x="21546098" y="1883597"/>
              <a:ext cx="849144" cy="498378"/>
            </a:xfrm>
            <a:custGeom>
              <a:avLst/>
              <a:gdLst>
                <a:gd name="connsiteX0" fmla="*/ 1257570 w 1347230"/>
                <a:gd name="connsiteY0" fmla="*/ 32694 h 790713"/>
                <a:gd name="connsiteX1" fmla="*/ 955632 w 1347230"/>
                <a:gd name="connsiteY1" fmla="*/ 406930 h 790713"/>
                <a:gd name="connsiteX2" fmla="*/ 411776 w 1347230"/>
                <a:gd name="connsiteY2" fmla="*/ 624494 h 790713"/>
                <a:gd name="connsiteX3" fmla="*/ 33476 w 1347230"/>
                <a:gd name="connsiteY3" fmla="*/ 701453 h 790713"/>
                <a:gd name="connsiteX4" fmla="*/ 1403 w 1347230"/>
                <a:gd name="connsiteY4" fmla="*/ 757910 h 790713"/>
                <a:gd name="connsiteX5" fmla="*/ 57759 w 1347230"/>
                <a:gd name="connsiteY5" fmla="*/ 790040 h 790713"/>
                <a:gd name="connsiteX6" fmla="*/ 734485 w 1347230"/>
                <a:gd name="connsiteY6" fmla="*/ 616998 h 790713"/>
                <a:gd name="connsiteX7" fmla="*/ 1200603 w 1347230"/>
                <a:gd name="connsiteY7" fmla="*/ 323239 h 790713"/>
                <a:gd name="connsiteX8" fmla="*/ 1345692 w 1347230"/>
                <a:gd name="connsiteY8" fmla="*/ 57174 h 790713"/>
                <a:gd name="connsiteX9" fmla="*/ 1257264 w 1347230"/>
                <a:gd name="connsiteY9" fmla="*/ 32694 h 79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7230" h="790713">
                  <a:moveTo>
                    <a:pt x="1257570" y="32694"/>
                  </a:moveTo>
                  <a:cubicBezTo>
                    <a:pt x="1217098" y="195791"/>
                    <a:pt x="1096292" y="318649"/>
                    <a:pt x="955632" y="406930"/>
                  </a:cubicBezTo>
                  <a:cubicBezTo>
                    <a:pt x="789161" y="511581"/>
                    <a:pt x="601309" y="573699"/>
                    <a:pt x="411776" y="624494"/>
                  </a:cubicBezTo>
                  <a:cubicBezTo>
                    <a:pt x="287305" y="657848"/>
                    <a:pt x="161001" y="683399"/>
                    <a:pt x="33476" y="701453"/>
                  </a:cubicBezTo>
                  <a:cubicBezTo>
                    <a:pt x="8887" y="704972"/>
                    <a:pt x="-4553" y="736184"/>
                    <a:pt x="1403" y="757910"/>
                  </a:cubicBezTo>
                  <a:cubicBezTo>
                    <a:pt x="8581" y="784379"/>
                    <a:pt x="33170" y="793406"/>
                    <a:pt x="57759" y="790040"/>
                  </a:cubicBezTo>
                  <a:cubicBezTo>
                    <a:pt x="288222" y="757451"/>
                    <a:pt x="517157" y="700994"/>
                    <a:pt x="734485" y="616998"/>
                  </a:cubicBezTo>
                  <a:cubicBezTo>
                    <a:pt x="905385" y="550902"/>
                    <a:pt x="1076437" y="461397"/>
                    <a:pt x="1200603" y="323239"/>
                  </a:cubicBezTo>
                  <a:cubicBezTo>
                    <a:pt x="1269024" y="247046"/>
                    <a:pt x="1320951" y="157082"/>
                    <a:pt x="1345692" y="57174"/>
                  </a:cubicBezTo>
                  <a:cubicBezTo>
                    <a:pt x="1359896" y="-201"/>
                    <a:pt x="1271468" y="-24681"/>
                    <a:pt x="1257264" y="32694"/>
                  </a:cubicBezTo>
                  <a:close/>
                </a:path>
              </a:pathLst>
            </a:custGeom>
            <a:solidFill>
              <a:schemeClr val="tx2"/>
            </a:solidFill>
            <a:ln w="152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SV" sz="1350" b="0" i="0" u="none" strike="noStrike" kern="1200" cap="none" spc="0" normalizeH="0" baseline="0" noProof="0" dirty="0">
                <a:ln>
                  <a:noFill/>
                </a:ln>
                <a:solidFill>
                  <a:prstClr val="black"/>
                </a:solidFill>
                <a:effectLst/>
                <a:uLnTx/>
                <a:uFillTx/>
                <a:latin typeface="Hanken Grotesk Thin" pitchFamily="2" charset="77"/>
                <a:ea typeface="+mn-ea"/>
                <a:cs typeface="+mn-cs"/>
              </a:endParaRPr>
            </a:p>
          </p:txBody>
        </p:sp>
        <p:sp>
          <p:nvSpPr>
            <p:cNvPr id="29" name="Forma libre 28">
              <a:extLst>
                <a:ext uri="{FF2B5EF4-FFF2-40B4-BE49-F238E27FC236}">
                  <a16:creationId xmlns:a16="http://schemas.microsoft.com/office/drawing/2014/main" id="{C06B406F-9357-D4F9-3C0A-4F81FA57339B}"/>
                </a:ext>
              </a:extLst>
            </p:cNvPr>
            <p:cNvSpPr/>
            <p:nvPr/>
          </p:nvSpPr>
          <p:spPr>
            <a:xfrm rot="20666338">
              <a:off x="19143773" y="2309785"/>
              <a:ext cx="557873" cy="580858"/>
            </a:xfrm>
            <a:custGeom>
              <a:avLst/>
              <a:gdLst>
                <a:gd name="connsiteX0" fmla="*/ 863044 w 885107"/>
                <a:gd name="connsiteY0" fmla="*/ 837045 h 921574"/>
                <a:gd name="connsiteX1" fmla="*/ 202354 w 885107"/>
                <a:gd name="connsiteY1" fmla="*/ 257790 h 921574"/>
                <a:gd name="connsiteX2" fmla="*/ 90712 w 885107"/>
                <a:gd name="connsiteY2" fmla="*/ 33800 h 921574"/>
                <a:gd name="connsiteX3" fmla="*/ 34356 w 885107"/>
                <a:gd name="connsiteY3" fmla="*/ 1670 h 921574"/>
                <a:gd name="connsiteX4" fmla="*/ 2284 w 885107"/>
                <a:gd name="connsiteY4" fmla="*/ 58127 h 921574"/>
                <a:gd name="connsiteX5" fmla="*/ 587375 w 885107"/>
                <a:gd name="connsiteY5" fmla="*/ 789462 h 921574"/>
                <a:gd name="connsiteX6" fmla="*/ 816616 w 885107"/>
                <a:gd name="connsiteY6" fmla="*/ 916299 h 921574"/>
                <a:gd name="connsiteX7" fmla="*/ 879233 w 885107"/>
                <a:gd name="connsiteY7" fmla="*/ 899775 h 921574"/>
                <a:gd name="connsiteX8" fmla="*/ 862739 w 885107"/>
                <a:gd name="connsiteY8" fmla="*/ 837045 h 92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5107" h="921574">
                  <a:moveTo>
                    <a:pt x="863044" y="837045"/>
                  </a:moveTo>
                  <a:cubicBezTo>
                    <a:pt x="590430" y="716329"/>
                    <a:pt x="357981" y="512534"/>
                    <a:pt x="202354" y="257790"/>
                  </a:cubicBezTo>
                  <a:cubicBezTo>
                    <a:pt x="158828" y="186493"/>
                    <a:pt x="120799" y="111064"/>
                    <a:pt x="90712" y="33800"/>
                  </a:cubicBezTo>
                  <a:cubicBezTo>
                    <a:pt x="81701" y="10697"/>
                    <a:pt x="60014" y="-5368"/>
                    <a:pt x="34356" y="1670"/>
                  </a:cubicBezTo>
                  <a:cubicBezTo>
                    <a:pt x="12364" y="7790"/>
                    <a:pt x="-6727" y="34871"/>
                    <a:pt x="2284" y="58127"/>
                  </a:cubicBezTo>
                  <a:cubicBezTo>
                    <a:pt x="117897" y="354945"/>
                    <a:pt x="323618" y="611371"/>
                    <a:pt x="587375" y="789462"/>
                  </a:cubicBezTo>
                  <a:cubicBezTo>
                    <a:pt x="659920" y="838422"/>
                    <a:pt x="736588" y="880803"/>
                    <a:pt x="816616" y="916299"/>
                  </a:cubicBezTo>
                  <a:cubicBezTo>
                    <a:pt x="839219" y="926244"/>
                    <a:pt x="865793" y="922878"/>
                    <a:pt x="879233" y="899775"/>
                  </a:cubicBezTo>
                  <a:cubicBezTo>
                    <a:pt x="890688" y="880191"/>
                    <a:pt x="885495" y="846990"/>
                    <a:pt x="862739" y="837045"/>
                  </a:cubicBezTo>
                  <a:close/>
                </a:path>
              </a:pathLst>
            </a:custGeom>
            <a:solidFill>
              <a:schemeClr val="tx2"/>
            </a:solidFill>
            <a:ln w="152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SV" sz="1350" b="0" i="0" u="none" strike="noStrike" kern="1200" cap="none" spc="0" normalizeH="0" baseline="0" noProof="0" dirty="0">
                <a:ln>
                  <a:noFill/>
                </a:ln>
                <a:solidFill>
                  <a:prstClr val="black"/>
                </a:solidFill>
                <a:effectLst/>
                <a:uLnTx/>
                <a:uFillTx/>
                <a:latin typeface="Hanken Grotesk Thin" pitchFamily="2" charset="77"/>
                <a:ea typeface="+mn-ea"/>
                <a:cs typeface="+mn-cs"/>
              </a:endParaRPr>
            </a:p>
          </p:txBody>
        </p:sp>
        <p:sp>
          <p:nvSpPr>
            <p:cNvPr id="30" name="Forma libre 29">
              <a:extLst>
                <a:ext uri="{FF2B5EF4-FFF2-40B4-BE49-F238E27FC236}">
                  <a16:creationId xmlns:a16="http://schemas.microsoft.com/office/drawing/2014/main" id="{3ACD7844-1741-EAAC-A1BC-AF1F03827D5B}"/>
                </a:ext>
              </a:extLst>
            </p:cNvPr>
            <p:cNvSpPr/>
            <p:nvPr/>
          </p:nvSpPr>
          <p:spPr>
            <a:xfrm rot="20666338">
              <a:off x="20218156" y="3810209"/>
              <a:ext cx="84978" cy="633038"/>
            </a:xfrm>
            <a:custGeom>
              <a:avLst/>
              <a:gdLst>
                <a:gd name="connsiteX0" fmla="*/ 88893 w 134824"/>
                <a:gd name="connsiteY0" fmla="*/ 0 h 1004362"/>
                <a:gd name="connsiteX1" fmla="*/ 43075 w 134824"/>
                <a:gd name="connsiteY1" fmla="*/ 45900 h 1004362"/>
                <a:gd name="connsiteX2" fmla="*/ 7 w 134824"/>
                <a:gd name="connsiteY2" fmla="*/ 960070 h 1004362"/>
                <a:gd name="connsiteX3" fmla="*/ 91642 w 134824"/>
                <a:gd name="connsiteY3" fmla="*/ 960070 h 1004362"/>
                <a:gd name="connsiteX4" fmla="*/ 134711 w 134824"/>
                <a:gd name="connsiteY4" fmla="*/ 45900 h 1004362"/>
                <a:gd name="connsiteX5" fmla="*/ 88893 w 134824"/>
                <a:gd name="connsiteY5" fmla="*/ 0 h 1004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824" h="1004362">
                  <a:moveTo>
                    <a:pt x="88893" y="0"/>
                  </a:moveTo>
                  <a:cubicBezTo>
                    <a:pt x="62471" y="0"/>
                    <a:pt x="45061" y="21114"/>
                    <a:pt x="43075" y="45900"/>
                  </a:cubicBezTo>
                  <a:cubicBezTo>
                    <a:pt x="18792" y="350062"/>
                    <a:pt x="4436" y="654989"/>
                    <a:pt x="7" y="960070"/>
                  </a:cubicBezTo>
                  <a:cubicBezTo>
                    <a:pt x="-910" y="1019127"/>
                    <a:pt x="90726" y="1019127"/>
                    <a:pt x="91642" y="960070"/>
                  </a:cubicBezTo>
                  <a:cubicBezTo>
                    <a:pt x="96071" y="654989"/>
                    <a:pt x="110427" y="350062"/>
                    <a:pt x="134711" y="45900"/>
                  </a:cubicBezTo>
                  <a:cubicBezTo>
                    <a:pt x="136696" y="21114"/>
                    <a:pt x="112260" y="0"/>
                    <a:pt x="88893" y="0"/>
                  </a:cubicBezTo>
                  <a:close/>
                </a:path>
              </a:pathLst>
            </a:custGeom>
            <a:solidFill>
              <a:schemeClr val="tx2"/>
            </a:solidFill>
            <a:ln w="152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SV" sz="1350" b="0" i="0" u="none" strike="noStrike" kern="1200" cap="none" spc="0" normalizeH="0" baseline="0" noProof="0" dirty="0">
                <a:ln>
                  <a:noFill/>
                </a:ln>
                <a:solidFill>
                  <a:prstClr val="black"/>
                </a:solidFill>
                <a:effectLst/>
                <a:uLnTx/>
                <a:uFillTx/>
                <a:latin typeface="Hanken Grotesk Thin" pitchFamily="2" charset="77"/>
                <a:ea typeface="+mn-ea"/>
                <a:cs typeface="+mn-cs"/>
              </a:endParaRPr>
            </a:p>
          </p:txBody>
        </p:sp>
        <p:sp>
          <p:nvSpPr>
            <p:cNvPr id="31" name="Forma libre 30">
              <a:extLst>
                <a:ext uri="{FF2B5EF4-FFF2-40B4-BE49-F238E27FC236}">
                  <a16:creationId xmlns:a16="http://schemas.microsoft.com/office/drawing/2014/main" id="{41929188-9A37-04C1-0FC5-0989678181A7}"/>
                </a:ext>
              </a:extLst>
            </p:cNvPr>
            <p:cNvSpPr/>
            <p:nvPr/>
          </p:nvSpPr>
          <p:spPr>
            <a:xfrm rot="20666338">
              <a:off x="21959049" y="3279801"/>
              <a:ext cx="57757" cy="608279"/>
            </a:xfrm>
            <a:custGeom>
              <a:avLst/>
              <a:gdLst>
                <a:gd name="connsiteX0" fmla="*/ 0 w 91635"/>
                <a:gd name="connsiteY0" fmla="*/ 44351 h 965080"/>
                <a:gd name="connsiteX1" fmla="*/ 0 w 91635"/>
                <a:gd name="connsiteY1" fmla="*/ 920730 h 965080"/>
                <a:gd name="connsiteX2" fmla="*/ 91635 w 91635"/>
                <a:gd name="connsiteY2" fmla="*/ 920730 h 965080"/>
                <a:gd name="connsiteX3" fmla="*/ 91635 w 91635"/>
                <a:gd name="connsiteY3" fmla="*/ 44351 h 965080"/>
                <a:gd name="connsiteX4" fmla="*/ 0 w 91635"/>
                <a:gd name="connsiteY4" fmla="*/ 44351 h 965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35" h="965080">
                  <a:moveTo>
                    <a:pt x="0" y="44351"/>
                  </a:moveTo>
                  <a:lnTo>
                    <a:pt x="0" y="920730"/>
                  </a:lnTo>
                  <a:cubicBezTo>
                    <a:pt x="0" y="979787"/>
                    <a:pt x="91635" y="979941"/>
                    <a:pt x="91635" y="920730"/>
                  </a:cubicBezTo>
                  <a:lnTo>
                    <a:pt x="91635" y="44351"/>
                  </a:lnTo>
                  <a:cubicBezTo>
                    <a:pt x="91635" y="-14707"/>
                    <a:pt x="0" y="-14860"/>
                    <a:pt x="0" y="44351"/>
                  </a:cubicBezTo>
                  <a:close/>
                </a:path>
              </a:pathLst>
            </a:custGeom>
            <a:solidFill>
              <a:schemeClr val="tx2"/>
            </a:solidFill>
            <a:ln w="152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SV" sz="1350" b="0" i="0" u="none" strike="noStrike" kern="1200" cap="none" spc="0" normalizeH="0" baseline="0" noProof="0" dirty="0">
                <a:ln>
                  <a:noFill/>
                </a:ln>
                <a:solidFill>
                  <a:prstClr val="black"/>
                </a:solidFill>
                <a:effectLst/>
                <a:uLnTx/>
                <a:uFillTx/>
                <a:latin typeface="Hanken Grotesk Thin" pitchFamily="2" charset="77"/>
                <a:ea typeface="+mn-ea"/>
                <a:cs typeface="+mn-cs"/>
              </a:endParaRPr>
            </a:p>
          </p:txBody>
        </p:sp>
      </p:grpSp>
      <p:sp>
        <p:nvSpPr>
          <p:cNvPr id="32" name="TextBox 20">
            <a:extLst>
              <a:ext uri="{FF2B5EF4-FFF2-40B4-BE49-F238E27FC236}">
                <a16:creationId xmlns:a16="http://schemas.microsoft.com/office/drawing/2014/main" id="{ACF7D408-9BB4-497C-BE3F-FC1A41730919}"/>
              </a:ext>
            </a:extLst>
          </p:cNvPr>
          <p:cNvSpPr txBox="1"/>
          <p:nvPr/>
        </p:nvSpPr>
        <p:spPr>
          <a:xfrm>
            <a:off x="1566944" y="5005549"/>
            <a:ext cx="4038600" cy="4139595"/>
          </a:xfrm>
          <a:prstGeom prst="rect">
            <a:avLst/>
          </a:prstGeom>
          <a:noFill/>
        </p:spPr>
        <p:txBody>
          <a:bodyPr wrap="square" rtlCol="0" anchor="t">
            <a:spAutoFit/>
          </a:bodyPr>
          <a:lstStyle>
            <a:defPPr>
              <a:defRPr lang="en-US"/>
            </a:defPPr>
            <a:lvl1pPr>
              <a:lnSpc>
                <a:spcPct val="110000"/>
              </a:lnSpc>
              <a:spcBef>
                <a:spcPts val="1200"/>
              </a:spcBef>
              <a:spcAft>
                <a:spcPts val="600"/>
              </a:spcAft>
              <a:defRPr sz="3800">
                <a:latin typeface="Josefin Sans Light" pitchFamily="2" charset="77"/>
              </a:defRPr>
            </a:lvl1pPr>
          </a:lstStyle>
          <a:p>
            <a:pPr marL="0" marR="0" lvl="0" indent="0" algn="ctr" defTabSz="914400" rtl="0" eaLnBrk="1" fontAlgn="auto" latinLnBrk="0" hangingPunct="1">
              <a:lnSpc>
                <a:spcPct val="200000"/>
              </a:lnSpc>
              <a:spcBef>
                <a:spcPts val="120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oboto" panose="020B0604020202020204" charset="0"/>
                <a:ea typeface="Roboto" panose="020B0604020202020204" charset="0"/>
                <a:cs typeface="Roboto" panose="020B0604020202020204" charset="0"/>
              </a:rPr>
              <a:t>Targeted actions and services development to advance the rights and well-being of children with disabilities and support family cohesion</a:t>
            </a:r>
          </a:p>
          <a:p>
            <a:pPr marL="0" marR="0" lvl="0" indent="0" algn="ctr" defTabSz="914400" rtl="0" eaLnBrk="1" fontAlgn="auto" latinLnBrk="0" hangingPunct="1">
              <a:lnSpc>
                <a:spcPct val="200000"/>
              </a:lnSpc>
              <a:spcBef>
                <a:spcPts val="1200"/>
              </a:spcBef>
              <a:spcAft>
                <a:spcPts val="6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Josefin Sans Light" pitchFamily="2" charset="77"/>
              <a:ea typeface="+mn-ea"/>
              <a:cs typeface="+mn-cs"/>
            </a:endParaRPr>
          </a:p>
        </p:txBody>
      </p:sp>
      <p:sp>
        <p:nvSpPr>
          <p:cNvPr id="33" name="TextBox 21">
            <a:extLst>
              <a:ext uri="{FF2B5EF4-FFF2-40B4-BE49-F238E27FC236}">
                <a16:creationId xmlns:a16="http://schemas.microsoft.com/office/drawing/2014/main" id="{B0CF3C66-6F00-8DE9-9C78-73CD6E97BC94}"/>
              </a:ext>
            </a:extLst>
          </p:cNvPr>
          <p:cNvSpPr txBox="1"/>
          <p:nvPr/>
        </p:nvSpPr>
        <p:spPr>
          <a:xfrm>
            <a:off x="1840285" y="4521536"/>
            <a:ext cx="3512313" cy="600164"/>
          </a:xfrm>
          <a:prstGeom prst="rect">
            <a:avLst/>
          </a:prstGeom>
          <a:noFill/>
        </p:spPr>
        <p:txBody>
          <a:bodyPr wrap="square" rtlCol="0" anchor="b">
            <a:spAutoFit/>
          </a:bodyPr>
          <a:lstStyle>
            <a:defPPr>
              <a:defRPr lang="en-US"/>
            </a:defPPr>
            <a:lvl1pPr>
              <a:defRPr sz="8000" b="1">
                <a:solidFill>
                  <a:schemeClr val="tx2"/>
                </a:solidFill>
                <a:latin typeface="DM Serif Display" pitchFamily="2" charset="0"/>
                <a:ea typeface="Arimo" panose="020B0604020202020204" pitchFamily="34" charset="0"/>
                <a:cs typeface="Arimo"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4F81BD">
                    <a:lumMod val="50000"/>
                  </a:srgbClr>
                </a:solidFill>
                <a:effectLst/>
                <a:uLnTx/>
                <a:uFillTx/>
                <a:latin typeface="Righteous" panose="02010506000000020000" pitchFamily="2" charset="0"/>
                <a:cs typeface="Varela Round" pitchFamily="2" charset="-79"/>
              </a:rPr>
              <a:t>Cohesion</a:t>
            </a:r>
          </a:p>
        </p:txBody>
      </p:sp>
      <p:sp>
        <p:nvSpPr>
          <p:cNvPr id="36" name="TextBox 20">
            <a:extLst>
              <a:ext uri="{FF2B5EF4-FFF2-40B4-BE49-F238E27FC236}">
                <a16:creationId xmlns:a16="http://schemas.microsoft.com/office/drawing/2014/main" id="{A186D71D-6BA1-B316-7872-CEDD6C5C8519}"/>
              </a:ext>
            </a:extLst>
          </p:cNvPr>
          <p:cNvSpPr txBox="1"/>
          <p:nvPr/>
        </p:nvSpPr>
        <p:spPr>
          <a:xfrm>
            <a:off x="7457793" y="5005549"/>
            <a:ext cx="3753124" cy="3807196"/>
          </a:xfrm>
          <a:prstGeom prst="rect">
            <a:avLst/>
          </a:prstGeom>
          <a:noFill/>
        </p:spPr>
        <p:txBody>
          <a:bodyPr wrap="square" rtlCol="0" anchor="t">
            <a:spAutoFit/>
          </a:bodyPr>
          <a:lstStyle>
            <a:defPPr>
              <a:defRPr lang="en-US"/>
            </a:defPPr>
            <a:lvl1pPr>
              <a:lnSpc>
                <a:spcPct val="110000"/>
              </a:lnSpc>
              <a:spcBef>
                <a:spcPts val="1200"/>
              </a:spcBef>
              <a:spcAft>
                <a:spcPts val="600"/>
              </a:spcAft>
              <a:defRPr sz="3800">
                <a:latin typeface="Josefin Sans Light" pitchFamily="2" charset="77"/>
              </a:defRPr>
            </a:lvl1pPr>
          </a:lstStyle>
          <a:p>
            <a:pPr marL="0" marR="0" lvl="0" indent="0" algn="ctr" defTabSz="914400" rtl="0" eaLnBrk="1" fontAlgn="auto" latinLnBrk="0" hangingPunct="1">
              <a:lnSpc>
                <a:spcPct val="200000"/>
              </a:lnSpc>
              <a:spcBef>
                <a:spcPts val="120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oboto" panose="020B0604020202020204" charset="0"/>
                <a:ea typeface="Roboto" panose="020B0604020202020204" charset="0"/>
                <a:cs typeface="Roboto" panose="020B0604020202020204" charset="0"/>
              </a:rPr>
              <a:t>Children with disabilities benefit from a full range of programs and organisational transitions that embrace inclusivity and diversity</a:t>
            </a:r>
          </a:p>
          <a:p>
            <a:pPr marL="0" marR="0" lvl="0" indent="0" algn="ctr" defTabSz="914400" rtl="0" eaLnBrk="1" fontAlgn="auto" latinLnBrk="0" hangingPunct="1">
              <a:lnSpc>
                <a:spcPct val="110000"/>
              </a:lnSpc>
              <a:spcBef>
                <a:spcPts val="1200"/>
              </a:spcBef>
              <a:spcAft>
                <a:spcPts val="6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Josefin Sans Light" pitchFamily="2" charset="77"/>
              <a:ea typeface="+mn-ea"/>
              <a:cs typeface="+mn-cs"/>
            </a:endParaRPr>
          </a:p>
        </p:txBody>
      </p:sp>
      <p:sp>
        <p:nvSpPr>
          <p:cNvPr id="37" name="TextBox 21">
            <a:extLst>
              <a:ext uri="{FF2B5EF4-FFF2-40B4-BE49-F238E27FC236}">
                <a16:creationId xmlns:a16="http://schemas.microsoft.com/office/drawing/2014/main" id="{D03AB5A1-07BB-1B33-D65D-5F1DF8FA46A1}"/>
              </a:ext>
            </a:extLst>
          </p:cNvPr>
          <p:cNvSpPr txBox="1"/>
          <p:nvPr/>
        </p:nvSpPr>
        <p:spPr>
          <a:xfrm>
            <a:off x="7412117" y="4543336"/>
            <a:ext cx="3512313" cy="600164"/>
          </a:xfrm>
          <a:prstGeom prst="rect">
            <a:avLst/>
          </a:prstGeom>
          <a:noFill/>
        </p:spPr>
        <p:txBody>
          <a:bodyPr wrap="square" rtlCol="0" anchor="b">
            <a:spAutoFit/>
          </a:bodyPr>
          <a:lstStyle>
            <a:defPPr>
              <a:defRPr lang="en-US"/>
            </a:defPPr>
            <a:lvl1pPr>
              <a:defRPr sz="8000" b="1">
                <a:solidFill>
                  <a:schemeClr val="tx2"/>
                </a:solidFill>
                <a:latin typeface="DM Serif Display" pitchFamily="2" charset="0"/>
                <a:ea typeface="Arimo" panose="020B0604020202020204" pitchFamily="34" charset="0"/>
                <a:cs typeface="Arimo"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C0504D">
                    <a:lumMod val="50000"/>
                  </a:srgbClr>
                </a:solidFill>
                <a:effectLst/>
                <a:uLnTx/>
                <a:uFillTx/>
                <a:latin typeface="Righteous" panose="02010506000000020000" pitchFamily="2" charset="0"/>
                <a:cs typeface="Varela Round" pitchFamily="2" charset="-79"/>
              </a:rPr>
              <a:t>Transition</a:t>
            </a:r>
          </a:p>
        </p:txBody>
      </p:sp>
      <p:sp>
        <p:nvSpPr>
          <p:cNvPr id="39" name="TextBox 20">
            <a:extLst>
              <a:ext uri="{FF2B5EF4-FFF2-40B4-BE49-F238E27FC236}">
                <a16:creationId xmlns:a16="http://schemas.microsoft.com/office/drawing/2014/main" id="{7AB07B06-23DE-4B2B-785B-EB9CCD748075}"/>
              </a:ext>
            </a:extLst>
          </p:cNvPr>
          <p:cNvSpPr txBox="1"/>
          <p:nvPr/>
        </p:nvSpPr>
        <p:spPr>
          <a:xfrm>
            <a:off x="12938398" y="5059904"/>
            <a:ext cx="3807015" cy="3807196"/>
          </a:xfrm>
          <a:prstGeom prst="rect">
            <a:avLst/>
          </a:prstGeom>
          <a:noFill/>
        </p:spPr>
        <p:txBody>
          <a:bodyPr wrap="square" rtlCol="0" anchor="t">
            <a:spAutoFit/>
          </a:bodyPr>
          <a:lstStyle>
            <a:defPPr>
              <a:defRPr lang="en-US"/>
            </a:defPPr>
            <a:lvl1pPr>
              <a:lnSpc>
                <a:spcPct val="110000"/>
              </a:lnSpc>
              <a:spcBef>
                <a:spcPts val="1200"/>
              </a:spcBef>
              <a:spcAft>
                <a:spcPts val="600"/>
              </a:spcAft>
              <a:defRPr sz="3800">
                <a:latin typeface="Josefin Sans Light" pitchFamily="2" charset="77"/>
              </a:defRPr>
            </a:lvl1pPr>
          </a:lstStyle>
          <a:p>
            <a:pPr marL="0" marR="0" lvl="0" indent="0" algn="ctr" defTabSz="914400" rtl="0" eaLnBrk="1" fontAlgn="auto" latinLnBrk="0" hangingPunct="1">
              <a:lnSpc>
                <a:spcPct val="200000"/>
              </a:lnSpc>
              <a:spcBef>
                <a:spcPts val="120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oboto" panose="020B0604020202020204" charset="0"/>
                <a:ea typeface="Roboto" panose="020B0604020202020204" charset="0"/>
                <a:cs typeface="Roboto" panose="020B0604020202020204" charset="0"/>
              </a:rPr>
              <a:t>Children with disabilities are empowered and recognized as unique and seen as essential to the expansion and sustainability of inclusion</a:t>
            </a:r>
          </a:p>
          <a:p>
            <a:pPr marL="0" marR="0" lvl="0" indent="0" algn="ctr" defTabSz="914400" rtl="0" eaLnBrk="1" fontAlgn="auto" latinLnBrk="0" hangingPunct="1">
              <a:lnSpc>
                <a:spcPct val="110000"/>
              </a:lnSpc>
              <a:spcBef>
                <a:spcPts val="1200"/>
              </a:spcBef>
              <a:spcAft>
                <a:spcPts val="600"/>
              </a:spcAft>
              <a:buClrTx/>
              <a:buSzTx/>
              <a:buFontTx/>
              <a:buNone/>
              <a:tabLst/>
              <a:defRPr/>
            </a:pPr>
            <a:endParaRPr kumimoji="0" lang="el-GR" sz="2400" b="0" i="0" u="none" strike="noStrike" kern="1200" cap="none" spc="0" normalizeH="0" baseline="0" noProof="0" dirty="0">
              <a:ln>
                <a:noFill/>
              </a:ln>
              <a:solidFill>
                <a:prstClr val="black"/>
              </a:solidFill>
              <a:effectLst/>
              <a:uLnTx/>
              <a:uFillTx/>
              <a:latin typeface="Josefin Sans Light" pitchFamily="2" charset="77"/>
              <a:ea typeface="+mn-ea"/>
              <a:cs typeface="+mn-cs"/>
            </a:endParaRPr>
          </a:p>
        </p:txBody>
      </p:sp>
      <p:sp>
        <p:nvSpPr>
          <p:cNvPr id="40" name="TextBox 21">
            <a:extLst>
              <a:ext uri="{FF2B5EF4-FFF2-40B4-BE49-F238E27FC236}">
                <a16:creationId xmlns:a16="http://schemas.microsoft.com/office/drawing/2014/main" id="{2A6A0AED-B01B-F488-DD2E-BD44FF167D47}"/>
              </a:ext>
            </a:extLst>
          </p:cNvPr>
          <p:cNvSpPr txBox="1"/>
          <p:nvPr/>
        </p:nvSpPr>
        <p:spPr>
          <a:xfrm>
            <a:off x="13205723" y="4533900"/>
            <a:ext cx="3512313" cy="600164"/>
          </a:xfrm>
          <a:prstGeom prst="rect">
            <a:avLst/>
          </a:prstGeom>
          <a:noFill/>
        </p:spPr>
        <p:txBody>
          <a:bodyPr wrap="square" rtlCol="0" anchor="b">
            <a:spAutoFit/>
          </a:bodyPr>
          <a:lstStyle>
            <a:defPPr>
              <a:defRPr lang="en-US"/>
            </a:defPPr>
            <a:lvl1pPr>
              <a:defRPr sz="8000" b="1">
                <a:solidFill>
                  <a:schemeClr val="tx2"/>
                </a:solidFill>
                <a:latin typeface="DM Serif Display" pitchFamily="2" charset="0"/>
                <a:ea typeface="Arimo" panose="020B0604020202020204" pitchFamily="34" charset="0"/>
                <a:cs typeface="Arimo"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9BBB59">
                    <a:lumMod val="50000"/>
                  </a:srgbClr>
                </a:solidFill>
                <a:effectLst/>
                <a:uLnTx/>
                <a:uFillTx/>
                <a:latin typeface="Righteous" panose="02010506000000020000" pitchFamily="2" charset="0"/>
                <a:cs typeface="Varela Round" pitchFamily="2" charset="-79"/>
              </a:rPr>
              <a:t>Empowerment</a:t>
            </a:r>
          </a:p>
        </p:txBody>
      </p:sp>
      <p:grpSp>
        <p:nvGrpSpPr>
          <p:cNvPr id="49" name="Group 5"/>
          <p:cNvGrpSpPr/>
          <p:nvPr/>
        </p:nvGrpSpPr>
        <p:grpSpPr>
          <a:xfrm>
            <a:off x="16026178" y="-1134665"/>
            <a:ext cx="3342968" cy="3450005"/>
            <a:chOff x="0" y="0"/>
            <a:chExt cx="4457291" cy="4600006"/>
          </a:xfrm>
        </p:grpSpPr>
        <p:pic>
          <p:nvPicPr>
            <p:cNvPr id="50"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060103"/>
              <a:ext cx="1791255" cy="1556674"/>
            </a:xfrm>
            <a:prstGeom prst="rect">
              <a:avLst/>
            </a:prstGeom>
          </p:spPr>
        </p:pic>
        <p:pic>
          <p:nvPicPr>
            <p:cNvPr id="51"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19930" y="596966"/>
              <a:ext cx="3595458" cy="4003040"/>
            </a:xfrm>
            <a:prstGeom prst="rect">
              <a:avLst/>
            </a:prstGeom>
          </p:spPr>
        </p:pic>
        <p:grpSp>
          <p:nvGrpSpPr>
            <p:cNvPr id="52" name="Group 8"/>
            <p:cNvGrpSpPr>
              <a:grpSpLocks noChangeAspect="1"/>
            </p:cNvGrpSpPr>
            <p:nvPr/>
          </p:nvGrpSpPr>
          <p:grpSpPr>
            <a:xfrm rot="-5173002">
              <a:off x="735007" y="115077"/>
              <a:ext cx="3607208" cy="3607208"/>
              <a:chOff x="0" y="0"/>
              <a:chExt cx="12700000" cy="12700000"/>
            </a:xfrm>
          </p:grpSpPr>
          <p:sp>
            <p:nvSpPr>
              <p:cNvPr id="53" name="Freeform 9"/>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015C60"/>
              </a:solidFill>
              <a:ln w="12700">
                <a:noFill/>
              </a:ln>
            </p:spPr>
          </p:sp>
        </p:grpSp>
      </p:grpSp>
      <p:sp>
        <p:nvSpPr>
          <p:cNvPr id="54" name="TextBox 10"/>
          <p:cNvSpPr txBox="1"/>
          <p:nvPr/>
        </p:nvSpPr>
        <p:spPr>
          <a:xfrm>
            <a:off x="540080" y="618268"/>
            <a:ext cx="8457083" cy="1306639"/>
          </a:xfrm>
          <a:prstGeom prst="rect">
            <a:avLst/>
          </a:prstGeom>
        </p:spPr>
        <p:txBody>
          <a:bodyPr lIns="0" tIns="0" rIns="0" bIns="0" rtlCol="0" anchor="t">
            <a:spAutoFit/>
          </a:bodyPr>
          <a:lstStyle/>
          <a:p>
            <a:pPr marL="0" marR="0" lvl="0" indent="0" algn="l" defTabSz="914400" rtl="0" eaLnBrk="1" fontAlgn="auto" latinLnBrk="0" hangingPunct="1">
              <a:lnSpc>
                <a:spcPts val="9817"/>
              </a:lnSpc>
              <a:spcBef>
                <a:spcPts val="0"/>
              </a:spcBef>
              <a:spcAft>
                <a:spcPts val="0"/>
              </a:spcAft>
              <a:buClrTx/>
              <a:buSzTx/>
              <a:buFontTx/>
              <a:buNone/>
              <a:tabLst/>
              <a:defRPr/>
            </a:pPr>
            <a:r>
              <a:rPr kumimoji="0" lang="en-US" sz="9817" b="0" i="0" u="none" strike="noStrike" kern="1200" cap="none" spc="0" normalizeH="0" baseline="0" noProof="0" dirty="0">
                <a:ln>
                  <a:noFill/>
                </a:ln>
                <a:solidFill>
                  <a:srgbClr val="015C60"/>
                </a:solidFill>
                <a:effectLst/>
                <a:uLnTx/>
                <a:uFillTx/>
                <a:latin typeface="Open Sans Extra Bold"/>
                <a:ea typeface="+mn-ea"/>
                <a:cs typeface="+mn-cs"/>
              </a:rPr>
              <a:t>The Values</a:t>
            </a:r>
          </a:p>
        </p:txBody>
      </p:sp>
      <p:pic>
        <p:nvPicPr>
          <p:cNvPr id="55" name="Picture 54"/>
          <p:cNvPicPr>
            <a:picLocks noChangeAspect="1"/>
          </p:cNvPicPr>
          <p:nvPr/>
        </p:nvPicPr>
        <p:blipFill>
          <a:blip r:embed="rId7"/>
          <a:stretch>
            <a:fillRect/>
          </a:stretch>
        </p:blipFill>
        <p:spPr>
          <a:xfrm>
            <a:off x="15468601" y="9247360"/>
            <a:ext cx="2553624" cy="787283"/>
          </a:xfrm>
          <a:prstGeom prst="rect">
            <a:avLst/>
          </a:prstGeom>
        </p:spPr>
      </p:pic>
      <p:sp>
        <p:nvSpPr>
          <p:cNvPr id="56" name="TextBox 2"/>
          <p:cNvSpPr txBox="1"/>
          <p:nvPr/>
        </p:nvSpPr>
        <p:spPr>
          <a:xfrm>
            <a:off x="7451400" y="9518947"/>
            <a:ext cx="3385199" cy="506553"/>
          </a:xfrm>
          <a:prstGeom prst="rect">
            <a:avLst/>
          </a:prstGeom>
        </p:spPr>
        <p:txBody>
          <a:bodyPr lIns="0" tIns="0" rIns="0" bIns="0" rtlCol="0" anchor="t">
            <a:spAutoFit/>
          </a:bodyPr>
          <a:lstStyle/>
          <a:p>
            <a:pPr marL="0" marR="0" lvl="0" indent="0" algn="ctr" defTabSz="914400" rtl="0" eaLnBrk="1" fontAlgn="auto" latinLnBrk="0" hangingPunct="1">
              <a:lnSpc>
                <a:spcPts val="4104"/>
              </a:lnSpc>
              <a:spcBef>
                <a:spcPts val="0"/>
              </a:spcBef>
              <a:spcAft>
                <a:spcPts val="0"/>
              </a:spcAft>
              <a:buClrTx/>
              <a:buSzTx/>
              <a:buFontTx/>
              <a:buNone/>
              <a:tabLst/>
              <a:defRPr/>
            </a:pPr>
            <a:r>
              <a:rPr kumimoji="0" lang="en-US" sz="2931" b="0" i="0" u="none" strike="noStrike" kern="1200" cap="none" spc="0" normalizeH="0" baseline="0" noProof="0" dirty="0">
                <a:ln>
                  <a:noFill/>
                </a:ln>
                <a:solidFill>
                  <a:srgbClr val="015C60"/>
                </a:solidFill>
                <a:effectLst/>
                <a:uLnTx/>
                <a:uFillTx/>
                <a:latin typeface="Roboto Condensed"/>
                <a:ea typeface="+mn-ea"/>
                <a:cs typeface="+mn-cs"/>
              </a:rPr>
              <a:t>#</a:t>
            </a:r>
            <a:r>
              <a:rPr kumimoji="0" lang="en-US" sz="2931" b="0" i="0" u="none" strike="noStrike" kern="1200" cap="none" spc="0" normalizeH="0" baseline="0" noProof="0" dirty="0" err="1">
                <a:ln>
                  <a:noFill/>
                </a:ln>
                <a:solidFill>
                  <a:srgbClr val="015C60"/>
                </a:solidFill>
                <a:effectLst/>
                <a:uLnTx/>
                <a:uFillTx/>
                <a:latin typeface="Roboto Condensed"/>
                <a:ea typeface="+mn-ea"/>
                <a:cs typeface="+mn-cs"/>
              </a:rPr>
              <a:t>FamilyCentredECI</a:t>
            </a:r>
            <a:endParaRPr kumimoji="0" lang="en-US" sz="2931" b="0" i="0" u="none" strike="noStrike" kern="1200" cap="none" spc="0" normalizeH="0" baseline="0" noProof="0" dirty="0">
              <a:ln>
                <a:noFill/>
              </a:ln>
              <a:solidFill>
                <a:srgbClr val="015C60"/>
              </a:solidFill>
              <a:effectLst/>
              <a:uLnTx/>
              <a:uFillTx/>
              <a:latin typeface="Roboto Condensed"/>
              <a:ea typeface="+mn-ea"/>
              <a:cs typeface="+mn-cs"/>
            </a:endParaRPr>
          </a:p>
        </p:txBody>
      </p:sp>
      <p:grpSp>
        <p:nvGrpSpPr>
          <p:cNvPr id="57" name="Group 3"/>
          <p:cNvGrpSpPr>
            <a:grpSpLocks noChangeAspect="1"/>
          </p:cNvGrpSpPr>
          <p:nvPr/>
        </p:nvGrpSpPr>
        <p:grpSpPr>
          <a:xfrm>
            <a:off x="270809" y="8481958"/>
            <a:ext cx="1515782" cy="1552685"/>
            <a:chOff x="0" y="0"/>
            <a:chExt cx="2086610" cy="2137410"/>
          </a:xfrm>
        </p:grpSpPr>
        <p:sp>
          <p:nvSpPr>
            <p:cNvPr id="58" name="Freeform 4"/>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8"/>
              <a:stretch>
                <a:fillRect l="-4042" r="-230835"/>
              </a:stretch>
            </a:blipFill>
          </p:spPr>
        </p:sp>
      </p:grpSp>
    </p:spTree>
    <p:extLst>
      <p:ext uri="{BB962C8B-B14F-4D97-AF65-F5344CB8AC3E}">
        <p14:creationId xmlns:p14="http://schemas.microsoft.com/office/powerpoint/2010/main" val="2770779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451400" y="9518947"/>
            <a:ext cx="3385199" cy="506553"/>
          </a:xfrm>
          <a:prstGeom prst="rect">
            <a:avLst/>
          </a:prstGeom>
        </p:spPr>
        <p:txBody>
          <a:bodyPr lIns="0" tIns="0" rIns="0" bIns="0" rtlCol="0" anchor="t">
            <a:spAutoFit/>
          </a:bodyPr>
          <a:lstStyle/>
          <a:p>
            <a:pPr marL="0" marR="0" lvl="0" indent="0" algn="ctr" defTabSz="914400" rtl="0" eaLnBrk="1" fontAlgn="auto" latinLnBrk="0" hangingPunct="1">
              <a:lnSpc>
                <a:spcPts val="4104"/>
              </a:lnSpc>
              <a:spcBef>
                <a:spcPts val="0"/>
              </a:spcBef>
              <a:spcAft>
                <a:spcPts val="0"/>
              </a:spcAft>
              <a:buClrTx/>
              <a:buSzTx/>
              <a:buFontTx/>
              <a:buNone/>
              <a:tabLst/>
              <a:defRPr/>
            </a:pPr>
            <a:r>
              <a:rPr kumimoji="0" lang="en-US" sz="2931" b="0" i="0" u="none" strike="noStrike" kern="1200" cap="none" spc="0" normalizeH="0" baseline="0" noProof="0">
                <a:ln>
                  <a:noFill/>
                </a:ln>
                <a:solidFill>
                  <a:srgbClr val="015C60"/>
                </a:solidFill>
                <a:effectLst/>
                <a:uLnTx/>
                <a:uFillTx/>
                <a:latin typeface="Roboto Condensed"/>
                <a:ea typeface="+mn-ea"/>
                <a:cs typeface="+mn-cs"/>
              </a:rPr>
              <a:t>#FamilyCentredECI</a:t>
            </a:r>
          </a:p>
        </p:txBody>
      </p:sp>
      <p:grpSp>
        <p:nvGrpSpPr>
          <p:cNvPr id="3" name="Group 3"/>
          <p:cNvGrpSpPr>
            <a:grpSpLocks noChangeAspect="1"/>
          </p:cNvGrpSpPr>
          <p:nvPr/>
        </p:nvGrpSpPr>
        <p:grpSpPr>
          <a:xfrm>
            <a:off x="270809" y="8481958"/>
            <a:ext cx="1515782" cy="1552685"/>
            <a:chOff x="0" y="0"/>
            <a:chExt cx="2086610" cy="2137410"/>
          </a:xfrm>
        </p:grpSpPr>
        <p:sp>
          <p:nvSpPr>
            <p:cNvPr id="4" name="Freeform 4"/>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3"/>
              <a:stretch>
                <a:fillRect l="-4042" r="-230835"/>
              </a:stretch>
            </a:blipFill>
          </p:spPr>
        </p:sp>
      </p:grpSp>
      <p:grpSp>
        <p:nvGrpSpPr>
          <p:cNvPr id="5" name="Group 5"/>
          <p:cNvGrpSpPr/>
          <p:nvPr/>
        </p:nvGrpSpPr>
        <p:grpSpPr>
          <a:xfrm>
            <a:off x="16026178" y="-1134665"/>
            <a:ext cx="3342968" cy="3450005"/>
            <a:chOff x="0" y="0"/>
            <a:chExt cx="4457291" cy="4600006"/>
          </a:xfrm>
        </p:grpSpPr>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2060103"/>
              <a:ext cx="1791255" cy="1556674"/>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19930" y="596966"/>
              <a:ext cx="3595458" cy="4003040"/>
            </a:xfrm>
            <a:prstGeom prst="rect">
              <a:avLst/>
            </a:prstGeom>
          </p:spPr>
        </p:pic>
        <p:grpSp>
          <p:nvGrpSpPr>
            <p:cNvPr id="8" name="Group 8"/>
            <p:cNvGrpSpPr>
              <a:grpSpLocks noChangeAspect="1"/>
            </p:cNvGrpSpPr>
            <p:nvPr/>
          </p:nvGrpSpPr>
          <p:grpSpPr>
            <a:xfrm rot="-5173002">
              <a:off x="735007" y="115077"/>
              <a:ext cx="3607208" cy="3607208"/>
              <a:chOff x="0" y="0"/>
              <a:chExt cx="12700000" cy="12700000"/>
            </a:xfrm>
          </p:grpSpPr>
          <p:sp>
            <p:nvSpPr>
              <p:cNvPr id="9" name="Freeform 9"/>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015C60"/>
              </a:solidFill>
              <a:ln w="12700">
                <a:noFill/>
              </a:ln>
            </p:spPr>
          </p:sp>
        </p:grpSp>
      </p:grpSp>
      <p:sp>
        <p:nvSpPr>
          <p:cNvPr id="10" name="TextBox 10"/>
          <p:cNvSpPr txBox="1"/>
          <p:nvPr/>
        </p:nvSpPr>
        <p:spPr>
          <a:xfrm>
            <a:off x="540080" y="618268"/>
            <a:ext cx="8457083" cy="1306639"/>
          </a:xfrm>
          <a:prstGeom prst="rect">
            <a:avLst/>
          </a:prstGeom>
        </p:spPr>
        <p:txBody>
          <a:bodyPr lIns="0" tIns="0" rIns="0" bIns="0" rtlCol="0" anchor="t">
            <a:spAutoFit/>
          </a:bodyPr>
          <a:lstStyle/>
          <a:p>
            <a:pPr marL="0" marR="0" lvl="0" indent="0" algn="l" defTabSz="914400" rtl="0" eaLnBrk="1" fontAlgn="auto" latinLnBrk="0" hangingPunct="1">
              <a:lnSpc>
                <a:spcPts val="9817"/>
              </a:lnSpc>
              <a:spcBef>
                <a:spcPts val="0"/>
              </a:spcBef>
              <a:spcAft>
                <a:spcPts val="0"/>
              </a:spcAft>
              <a:buClrTx/>
              <a:buSzTx/>
              <a:buFontTx/>
              <a:buNone/>
              <a:tabLst/>
              <a:defRPr/>
            </a:pPr>
            <a:r>
              <a:rPr kumimoji="0" lang="en-US" sz="9817" b="0" i="0" u="none" strike="noStrike" kern="1200" cap="none" spc="0" normalizeH="0" baseline="0" noProof="0" dirty="0">
                <a:ln>
                  <a:noFill/>
                </a:ln>
                <a:solidFill>
                  <a:srgbClr val="015C60"/>
                </a:solidFill>
                <a:effectLst/>
                <a:uLnTx/>
                <a:uFillTx/>
                <a:latin typeface="Open Sans Extra Bold"/>
                <a:ea typeface="+mn-ea"/>
                <a:cs typeface="+mn-cs"/>
              </a:rPr>
              <a:t>The Vision</a:t>
            </a:r>
          </a:p>
        </p:txBody>
      </p:sp>
      <p:pic>
        <p:nvPicPr>
          <p:cNvPr id="12" name="Picture 11"/>
          <p:cNvPicPr>
            <a:picLocks noChangeAspect="1"/>
          </p:cNvPicPr>
          <p:nvPr/>
        </p:nvPicPr>
        <p:blipFill>
          <a:blip r:embed="rId8"/>
          <a:stretch>
            <a:fillRect/>
          </a:stretch>
        </p:blipFill>
        <p:spPr>
          <a:xfrm>
            <a:off x="15468601" y="9247360"/>
            <a:ext cx="2553624" cy="787283"/>
          </a:xfrm>
          <a:prstGeom prst="rect">
            <a:avLst/>
          </a:prstGeom>
        </p:spPr>
      </p:pic>
      <p:grpSp>
        <p:nvGrpSpPr>
          <p:cNvPr id="13" name="Grupo 6">
            <a:extLst>
              <a:ext uri="{FF2B5EF4-FFF2-40B4-BE49-F238E27FC236}">
                <a16:creationId xmlns:a16="http://schemas.microsoft.com/office/drawing/2014/main" id="{4D8544D3-CEC4-6BC8-E327-919F0C6C4D1E}"/>
              </a:ext>
            </a:extLst>
          </p:cNvPr>
          <p:cNvGrpSpPr/>
          <p:nvPr/>
        </p:nvGrpSpPr>
        <p:grpSpPr>
          <a:xfrm>
            <a:off x="5181600" y="3257654"/>
            <a:ext cx="8077200" cy="4038600"/>
            <a:chOff x="5954334" y="2040611"/>
            <a:chExt cx="12463469" cy="6047831"/>
          </a:xfrm>
        </p:grpSpPr>
        <p:sp>
          <p:nvSpPr>
            <p:cNvPr id="14" name="Freeform 2">
              <a:extLst>
                <a:ext uri="{FF2B5EF4-FFF2-40B4-BE49-F238E27FC236}">
                  <a16:creationId xmlns:a16="http://schemas.microsoft.com/office/drawing/2014/main" id="{62A763FD-9A75-EDCD-54C2-4CFF9A1A90CE}"/>
                </a:ext>
              </a:extLst>
            </p:cNvPr>
            <p:cNvSpPr>
              <a:spLocks noChangeArrowheads="1"/>
            </p:cNvSpPr>
            <p:nvPr/>
          </p:nvSpPr>
          <p:spPr bwMode="auto">
            <a:xfrm>
              <a:off x="14506833" y="4171903"/>
              <a:ext cx="3910970" cy="3883582"/>
            </a:xfrm>
            <a:custGeom>
              <a:avLst/>
              <a:gdLst>
                <a:gd name="T0" fmla="*/ 3506496 w 3141"/>
                <a:gd name="T1" fmla="*/ 1433846 h 3116"/>
                <a:gd name="T2" fmla="*/ 3248647 w 3141"/>
                <a:gd name="T3" fmla="*/ 1170766 h 3116"/>
                <a:gd name="T4" fmla="*/ 3248647 w 3141"/>
                <a:gd name="T5" fmla="*/ 1170766 h 3116"/>
                <a:gd name="T6" fmla="*/ 3243665 w 3141"/>
                <a:gd name="T7" fmla="*/ 1163285 h 3116"/>
                <a:gd name="T8" fmla="*/ 3193839 w 3141"/>
                <a:gd name="T9" fmla="*/ 880257 h 3116"/>
                <a:gd name="T10" fmla="*/ 3516461 w 3141"/>
                <a:gd name="T11" fmla="*/ 669544 h 3116"/>
                <a:gd name="T12" fmla="*/ 3773065 w 3141"/>
                <a:gd name="T13" fmla="*/ 514938 h 3116"/>
                <a:gd name="T14" fmla="*/ 3726976 w 3141"/>
                <a:gd name="T15" fmla="*/ 185777 h 3116"/>
                <a:gd name="T16" fmla="*/ 3724484 w 3141"/>
                <a:gd name="T17" fmla="*/ 182036 h 3116"/>
                <a:gd name="T18" fmla="*/ 3394388 w 3141"/>
                <a:gd name="T19" fmla="*/ 135904 h 3116"/>
                <a:gd name="T20" fmla="*/ 3239928 w 3141"/>
                <a:gd name="T21" fmla="*/ 392749 h 3116"/>
                <a:gd name="T22" fmla="*/ 3028168 w 3141"/>
                <a:gd name="T23" fmla="*/ 715676 h 3116"/>
                <a:gd name="T24" fmla="*/ 2745406 w 3141"/>
                <a:gd name="T25" fmla="*/ 664556 h 3116"/>
                <a:gd name="T26" fmla="*/ 2737932 w 3141"/>
                <a:gd name="T27" fmla="*/ 659569 h 3116"/>
                <a:gd name="T28" fmla="*/ 2737932 w 3141"/>
                <a:gd name="T29" fmla="*/ 658322 h 3116"/>
                <a:gd name="T30" fmla="*/ 2466381 w 3141"/>
                <a:gd name="T31" fmla="*/ 393996 h 3116"/>
                <a:gd name="T32" fmla="*/ 2386660 w 3141"/>
                <a:gd name="T33" fmla="*/ 310459 h 3116"/>
                <a:gd name="T34" fmla="*/ 2260849 w 3141"/>
                <a:gd name="T35" fmla="*/ 187023 h 3116"/>
                <a:gd name="T36" fmla="*/ 2224725 w 3141"/>
                <a:gd name="T37" fmla="*/ 150866 h 3116"/>
                <a:gd name="T38" fmla="*/ 1570761 w 3141"/>
                <a:gd name="T39" fmla="*/ 265573 h 3116"/>
                <a:gd name="T40" fmla="*/ 1507233 w 3141"/>
                <a:gd name="T41" fmla="*/ 330408 h 3116"/>
                <a:gd name="T42" fmla="*/ 1172154 w 3141"/>
                <a:gd name="T43" fmla="*/ 668297 h 3116"/>
                <a:gd name="T44" fmla="*/ 1121082 w 3141"/>
                <a:gd name="T45" fmla="*/ 846592 h 3116"/>
                <a:gd name="T46" fmla="*/ 1380177 w 3141"/>
                <a:gd name="T47" fmla="*/ 1043590 h 3116"/>
                <a:gd name="T48" fmla="*/ 1407581 w 3141"/>
                <a:gd name="T49" fmla="*/ 1046084 h 3116"/>
                <a:gd name="T50" fmla="*/ 1508478 w 3141"/>
                <a:gd name="T51" fmla="*/ 1069774 h 3116"/>
                <a:gd name="T52" fmla="*/ 1512215 w 3141"/>
                <a:gd name="T53" fmla="*/ 1071021 h 3116"/>
                <a:gd name="T54" fmla="*/ 1539620 w 3141"/>
                <a:gd name="T55" fmla="*/ 1082242 h 3116"/>
                <a:gd name="T56" fmla="*/ 1545848 w 3141"/>
                <a:gd name="T57" fmla="*/ 1085982 h 3116"/>
                <a:gd name="T58" fmla="*/ 1699062 w 3141"/>
                <a:gd name="T59" fmla="*/ 1226873 h 3116"/>
                <a:gd name="T60" fmla="*/ 1701554 w 3141"/>
                <a:gd name="T61" fmla="*/ 1230614 h 3116"/>
                <a:gd name="T62" fmla="*/ 1723975 w 3141"/>
                <a:gd name="T63" fmla="*/ 1532345 h 3116"/>
                <a:gd name="T64" fmla="*/ 1714010 w 3141"/>
                <a:gd name="T65" fmla="*/ 1554788 h 3116"/>
                <a:gd name="T66" fmla="*/ 1710273 w 3141"/>
                <a:gd name="T67" fmla="*/ 1563515 h 3116"/>
                <a:gd name="T68" fmla="*/ 1696571 w 3141"/>
                <a:gd name="T69" fmla="*/ 1588452 h 3116"/>
                <a:gd name="T70" fmla="*/ 1689097 w 3141"/>
                <a:gd name="T71" fmla="*/ 1602167 h 3116"/>
                <a:gd name="T72" fmla="*/ 1672904 w 3141"/>
                <a:gd name="T73" fmla="*/ 1625857 h 3116"/>
                <a:gd name="T74" fmla="*/ 1665430 w 3141"/>
                <a:gd name="T75" fmla="*/ 1635831 h 3116"/>
                <a:gd name="T76" fmla="*/ 1647991 w 3141"/>
                <a:gd name="T77" fmla="*/ 1658274 h 3116"/>
                <a:gd name="T78" fmla="*/ 1641763 w 3141"/>
                <a:gd name="T79" fmla="*/ 1663261 h 3116"/>
                <a:gd name="T80" fmla="*/ 1239419 w 3141"/>
                <a:gd name="T81" fmla="*/ 1731836 h 3116"/>
                <a:gd name="T82" fmla="*/ 1027659 w 3141"/>
                <a:gd name="T83" fmla="*/ 1397688 h 3116"/>
                <a:gd name="T84" fmla="*/ 829601 w 3141"/>
                <a:gd name="T85" fmla="*/ 1138349 h 3116"/>
                <a:gd name="T86" fmla="*/ 652719 w 3141"/>
                <a:gd name="T87" fmla="*/ 1189469 h 3116"/>
                <a:gd name="T88" fmla="*/ 409818 w 3141"/>
                <a:gd name="T89" fmla="*/ 1426365 h 3116"/>
                <a:gd name="T90" fmla="*/ 358746 w 3141"/>
                <a:gd name="T91" fmla="*/ 1478732 h 3116"/>
                <a:gd name="T92" fmla="*/ 146986 w 3141"/>
                <a:gd name="T93" fmla="*/ 2233059 h 3116"/>
                <a:gd name="T94" fmla="*/ 306429 w 3141"/>
                <a:gd name="T95" fmla="*/ 2391406 h 3116"/>
                <a:gd name="T96" fmla="*/ 1644254 w 3141"/>
                <a:gd name="T97" fmla="*/ 3730493 h 3116"/>
                <a:gd name="T98" fmla="*/ 1955666 w 3141"/>
                <a:gd name="T99" fmla="*/ 3883852 h 3116"/>
                <a:gd name="T100" fmla="*/ 3208786 w 3141"/>
                <a:gd name="T101" fmla="*/ 2787895 h 3116"/>
                <a:gd name="T102" fmla="*/ 3678395 w 3141"/>
                <a:gd name="T103" fmla="*/ 2319090 h 3116"/>
                <a:gd name="T104" fmla="*/ 3765591 w 3141"/>
                <a:gd name="T105" fmla="*/ 1693185 h 3116"/>
                <a:gd name="T106" fmla="*/ 3729467 w 3141"/>
                <a:gd name="T107" fmla="*/ 1657027 h 31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141" h="3116">
                  <a:moveTo>
                    <a:pt x="2888" y="1223"/>
                  </a:moveTo>
                  <a:lnTo>
                    <a:pt x="2815" y="1150"/>
                  </a:lnTo>
                  <a:cubicBezTo>
                    <a:pt x="2746" y="1081"/>
                    <a:pt x="2669" y="1016"/>
                    <a:pt x="2609" y="940"/>
                  </a:cubicBezTo>
                  <a:cubicBezTo>
                    <a:pt x="2609" y="940"/>
                    <a:pt x="2608" y="940"/>
                    <a:pt x="2608" y="939"/>
                  </a:cubicBezTo>
                  <a:cubicBezTo>
                    <a:pt x="2606" y="937"/>
                    <a:pt x="2605" y="935"/>
                    <a:pt x="2604" y="933"/>
                  </a:cubicBezTo>
                  <a:cubicBezTo>
                    <a:pt x="2556" y="869"/>
                    <a:pt x="2536" y="783"/>
                    <a:pt x="2564" y="706"/>
                  </a:cubicBezTo>
                  <a:cubicBezTo>
                    <a:pt x="2603" y="593"/>
                    <a:pt x="2708" y="538"/>
                    <a:pt x="2823" y="537"/>
                  </a:cubicBezTo>
                  <a:cubicBezTo>
                    <a:pt x="2910" y="532"/>
                    <a:pt x="2987" y="494"/>
                    <a:pt x="3029" y="413"/>
                  </a:cubicBezTo>
                  <a:cubicBezTo>
                    <a:pt x="3075" y="325"/>
                    <a:pt x="3058" y="222"/>
                    <a:pt x="2993" y="150"/>
                  </a:cubicBezTo>
                  <a:cubicBezTo>
                    <a:pt x="2992" y="149"/>
                    <a:pt x="2992" y="149"/>
                    <a:pt x="2992" y="149"/>
                  </a:cubicBezTo>
                  <a:cubicBezTo>
                    <a:pt x="2991" y="148"/>
                    <a:pt x="2990" y="147"/>
                    <a:pt x="2990" y="146"/>
                  </a:cubicBezTo>
                  <a:cubicBezTo>
                    <a:pt x="2989" y="146"/>
                    <a:pt x="2989" y="145"/>
                    <a:pt x="2989" y="145"/>
                  </a:cubicBezTo>
                  <a:cubicBezTo>
                    <a:pt x="2916" y="80"/>
                    <a:pt x="2813" y="62"/>
                    <a:pt x="2725" y="109"/>
                  </a:cubicBezTo>
                  <a:cubicBezTo>
                    <a:pt x="2644" y="150"/>
                    <a:pt x="2606" y="227"/>
                    <a:pt x="2601" y="315"/>
                  </a:cubicBezTo>
                  <a:cubicBezTo>
                    <a:pt x="2601" y="430"/>
                    <a:pt x="2543" y="535"/>
                    <a:pt x="2431" y="574"/>
                  </a:cubicBezTo>
                  <a:cubicBezTo>
                    <a:pt x="2354" y="601"/>
                    <a:pt x="2269" y="581"/>
                    <a:pt x="2204" y="533"/>
                  </a:cubicBezTo>
                  <a:cubicBezTo>
                    <a:pt x="2203" y="532"/>
                    <a:pt x="2200" y="531"/>
                    <a:pt x="2198" y="529"/>
                  </a:cubicBezTo>
                  <a:cubicBezTo>
                    <a:pt x="2198" y="529"/>
                    <a:pt x="2198" y="529"/>
                    <a:pt x="2198" y="528"/>
                  </a:cubicBezTo>
                  <a:cubicBezTo>
                    <a:pt x="2119" y="466"/>
                    <a:pt x="2052" y="386"/>
                    <a:pt x="1980" y="316"/>
                  </a:cubicBezTo>
                  <a:cubicBezTo>
                    <a:pt x="1959" y="293"/>
                    <a:pt x="1937" y="271"/>
                    <a:pt x="1916" y="249"/>
                  </a:cubicBezTo>
                  <a:cubicBezTo>
                    <a:pt x="1901" y="235"/>
                    <a:pt x="1887" y="221"/>
                    <a:pt x="1873" y="207"/>
                  </a:cubicBezTo>
                  <a:cubicBezTo>
                    <a:pt x="1853" y="188"/>
                    <a:pt x="1835" y="169"/>
                    <a:pt x="1815" y="150"/>
                  </a:cubicBezTo>
                  <a:cubicBezTo>
                    <a:pt x="1806" y="140"/>
                    <a:pt x="1796" y="131"/>
                    <a:pt x="1786" y="121"/>
                  </a:cubicBezTo>
                  <a:cubicBezTo>
                    <a:pt x="1659" y="0"/>
                    <a:pt x="1470" y="7"/>
                    <a:pt x="1346" y="129"/>
                  </a:cubicBezTo>
                  <a:cubicBezTo>
                    <a:pt x="1318" y="157"/>
                    <a:pt x="1290" y="185"/>
                    <a:pt x="1261" y="213"/>
                  </a:cubicBezTo>
                  <a:cubicBezTo>
                    <a:pt x="1244" y="230"/>
                    <a:pt x="1227" y="248"/>
                    <a:pt x="1210" y="265"/>
                  </a:cubicBezTo>
                  <a:cubicBezTo>
                    <a:pt x="1181" y="294"/>
                    <a:pt x="1151" y="324"/>
                    <a:pt x="1121" y="353"/>
                  </a:cubicBezTo>
                  <a:cubicBezTo>
                    <a:pt x="1062" y="413"/>
                    <a:pt x="994" y="471"/>
                    <a:pt x="941" y="536"/>
                  </a:cubicBezTo>
                  <a:cubicBezTo>
                    <a:pt x="911" y="578"/>
                    <a:pt x="893" y="627"/>
                    <a:pt x="900" y="679"/>
                  </a:cubicBezTo>
                  <a:cubicBezTo>
                    <a:pt x="915" y="786"/>
                    <a:pt x="1011" y="836"/>
                    <a:pt x="1108" y="837"/>
                  </a:cubicBezTo>
                  <a:cubicBezTo>
                    <a:pt x="1116" y="838"/>
                    <a:pt x="1123" y="838"/>
                    <a:pt x="1130" y="839"/>
                  </a:cubicBezTo>
                  <a:cubicBezTo>
                    <a:pt x="1130" y="839"/>
                    <a:pt x="1130" y="839"/>
                    <a:pt x="1131" y="840"/>
                  </a:cubicBezTo>
                  <a:cubicBezTo>
                    <a:pt x="1159" y="843"/>
                    <a:pt x="1186" y="849"/>
                    <a:pt x="1211" y="858"/>
                  </a:cubicBezTo>
                  <a:cubicBezTo>
                    <a:pt x="1212" y="858"/>
                    <a:pt x="1213" y="858"/>
                    <a:pt x="1214" y="859"/>
                  </a:cubicBezTo>
                  <a:cubicBezTo>
                    <a:pt x="1219" y="860"/>
                    <a:pt x="1223" y="862"/>
                    <a:pt x="1227" y="864"/>
                  </a:cubicBezTo>
                  <a:cubicBezTo>
                    <a:pt x="1230" y="865"/>
                    <a:pt x="1233" y="867"/>
                    <a:pt x="1236" y="868"/>
                  </a:cubicBezTo>
                  <a:cubicBezTo>
                    <a:pt x="1238" y="869"/>
                    <a:pt x="1239" y="869"/>
                    <a:pt x="1241" y="871"/>
                  </a:cubicBezTo>
                  <a:cubicBezTo>
                    <a:pt x="1290" y="894"/>
                    <a:pt x="1330" y="929"/>
                    <a:pt x="1360" y="978"/>
                  </a:cubicBezTo>
                  <a:cubicBezTo>
                    <a:pt x="1361" y="979"/>
                    <a:pt x="1363" y="982"/>
                    <a:pt x="1364" y="984"/>
                  </a:cubicBezTo>
                  <a:cubicBezTo>
                    <a:pt x="1365" y="985"/>
                    <a:pt x="1365" y="986"/>
                    <a:pt x="1366" y="987"/>
                  </a:cubicBezTo>
                  <a:cubicBezTo>
                    <a:pt x="1370" y="994"/>
                    <a:pt x="1373" y="1000"/>
                    <a:pt x="1376" y="1008"/>
                  </a:cubicBezTo>
                  <a:cubicBezTo>
                    <a:pt x="1409" y="1081"/>
                    <a:pt x="1410" y="1158"/>
                    <a:pt x="1384" y="1229"/>
                  </a:cubicBezTo>
                  <a:lnTo>
                    <a:pt x="1383" y="1230"/>
                  </a:lnTo>
                  <a:cubicBezTo>
                    <a:pt x="1381" y="1236"/>
                    <a:pt x="1378" y="1242"/>
                    <a:pt x="1376" y="1247"/>
                  </a:cubicBezTo>
                  <a:cubicBezTo>
                    <a:pt x="1375" y="1249"/>
                    <a:pt x="1375" y="1251"/>
                    <a:pt x="1373" y="1254"/>
                  </a:cubicBezTo>
                  <a:cubicBezTo>
                    <a:pt x="1371" y="1257"/>
                    <a:pt x="1369" y="1261"/>
                    <a:pt x="1367" y="1266"/>
                  </a:cubicBezTo>
                  <a:cubicBezTo>
                    <a:pt x="1365" y="1269"/>
                    <a:pt x="1364" y="1271"/>
                    <a:pt x="1362" y="1274"/>
                  </a:cubicBezTo>
                  <a:cubicBezTo>
                    <a:pt x="1360" y="1277"/>
                    <a:pt x="1358" y="1281"/>
                    <a:pt x="1356" y="1285"/>
                  </a:cubicBezTo>
                  <a:cubicBezTo>
                    <a:pt x="1354" y="1288"/>
                    <a:pt x="1353" y="1291"/>
                    <a:pt x="1351" y="1294"/>
                  </a:cubicBezTo>
                  <a:cubicBezTo>
                    <a:pt x="1348" y="1298"/>
                    <a:pt x="1345" y="1301"/>
                    <a:pt x="1343" y="1304"/>
                  </a:cubicBezTo>
                  <a:cubicBezTo>
                    <a:pt x="1341" y="1307"/>
                    <a:pt x="1339" y="1310"/>
                    <a:pt x="1337" y="1312"/>
                  </a:cubicBezTo>
                  <a:cubicBezTo>
                    <a:pt x="1334" y="1317"/>
                    <a:pt x="1329" y="1322"/>
                    <a:pt x="1325" y="1327"/>
                  </a:cubicBezTo>
                  <a:cubicBezTo>
                    <a:pt x="1324" y="1328"/>
                    <a:pt x="1323" y="1329"/>
                    <a:pt x="1323" y="1330"/>
                  </a:cubicBezTo>
                  <a:cubicBezTo>
                    <a:pt x="1321" y="1332"/>
                    <a:pt x="1319" y="1333"/>
                    <a:pt x="1318" y="1334"/>
                  </a:cubicBezTo>
                  <a:cubicBezTo>
                    <a:pt x="1317" y="1335"/>
                    <a:pt x="1316" y="1336"/>
                    <a:pt x="1314" y="1337"/>
                  </a:cubicBezTo>
                  <a:cubicBezTo>
                    <a:pt x="1226" y="1414"/>
                    <a:pt x="1105" y="1438"/>
                    <a:pt x="995" y="1389"/>
                  </a:cubicBezTo>
                  <a:cubicBezTo>
                    <a:pt x="887" y="1339"/>
                    <a:pt x="833" y="1237"/>
                    <a:pt x="825" y="1121"/>
                  </a:cubicBezTo>
                  <a:cubicBezTo>
                    <a:pt x="825" y="1023"/>
                    <a:pt x="772" y="927"/>
                    <a:pt x="666" y="913"/>
                  </a:cubicBezTo>
                  <a:cubicBezTo>
                    <a:pt x="614" y="906"/>
                    <a:pt x="566" y="925"/>
                    <a:pt x="524" y="954"/>
                  </a:cubicBezTo>
                  <a:cubicBezTo>
                    <a:pt x="507" y="968"/>
                    <a:pt x="492" y="983"/>
                    <a:pt x="477" y="998"/>
                  </a:cubicBezTo>
                  <a:cubicBezTo>
                    <a:pt x="428" y="1047"/>
                    <a:pt x="378" y="1096"/>
                    <a:pt x="329" y="1144"/>
                  </a:cubicBezTo>
                  <a:cubicBezTo>
                    <a:pt x="315" y="1158"/>
                    <a:pt x="302" y="1172"/>
                    <a:pt x="288" y="1186"/>
                  </a:cubicBezTo>
                  <a:cubicBezTo>
                    <a:pt x="232" y="1243"/>
                    <a:pt x="176" y="1307"/>
                    <a:pt x="114" y="1361"/>
                  </a:cubicBezTo>
                  <a:cubicBezTo>
                    <a:pt x="0" y="1485"/>
                    <a:pt x="2" y="1669"/>
                    <a:pt x="118" y="1791"/>
                  </a:cubicBezTo>
                  <a:cubicBezTo>
                    <a:pt x="159" y="1834"/>
                    <a:pt x="204" y="1876"/>
                    <a:pt x="246" y="1918"/>
                  </a:cubicBezTo>
                  <a:cubicBezTo>
                    <a:pt x="463" y="2136"/>
                    <a:pt x="680" y="2352"/>
                    <a:pt x="898" y="2570"/>
                  </a:cubicBezTo>
                  <a:cubicBezTo>
                    <a:pt x="1039" y="2711"/>
                    <a:pt x="1180" y="2851"/>
                    <a:pt x="1320" y="2992"/>
                  </a:cubicBezTo>
                  <a:cubicBezTo>
                    <a:pt x="1390" y="3062"/>
                    <a:pt x="1466" y="3115"/>
                    <a:pt x="1570" y="3115"/>
                  </a:cubicBezTo>
                  <a:cubicBezTo>
                    <a:pt x="1664" y="3115"/>
                    <a:pt x="1740" y="3072"/>
                    <a:pt x="1805" y="3008"/>
                  </a:cubicBezTo>
                  <a:cubicBezTo>
                    <a:pt x="2061" y="2750"/>
                    <a:pt x="2319" y="2493"/>
                    <a:pt x="2576" y="2236"/>
                  </a:cubicBezTo>
                  <a:cubicBezTo>
                    <a:pt x="2702" y="2111"/>
                    <a:pt x="2828" y="1986"/>
                    <a:pt x="2953" y="1860"/>
                  </a:cubicBezTo>
                  <a:cubicBezTo>
                    <a:pt x="2976" y="1837"/>
                    <a:pt x="3000" y="1814"/>
                    <a:pt x="3023" y="1790"/>
                  </a:cubicBezTo>
                  <a:cubicBezTo>
                    <a:pt x="3139" y="1668"/>
                    <a:pt x="3140" y="1481"/>
                    <a:pt x="3023" y="1358"/>
                  </a:cubicBezTo>
                  <a:cubicBezTo>
                    <a:pt x="3013" y="1348"/>
                    <a:pt x="3004" y="1339"/>
                    <a:pt x="2994" y="1329"/>
                  </a:cubicBezTo>
                  <a:cubicBezTo>
                    <a:pt x="2959" y="1294"/>
                    <a:pt x="2923" y="1259"/>
                    <a:pt x="2888" y="1223"/>
                  </a:cubicBezTo>
                </a:path>
              </a:pathLst>
            </a:custGeom>
            <a:solidFill>
              <a:schemeClr val="accent5">
                <a:lumMod val="60000"/>
                <a:lumOff val="4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599" b="0" i="0" u="none" strike="noStrike" kern="1200" cap="none" spc="0" normalizeH="0" baseline="0" noProof="0" dirty="0">
                <a:ln>
                  <a:noFill/>
                </a:ln>
                <a:solidFill>
                  <a:prstClr val="black"/>
                </a:solidFill>
                <a:effectLst/>
                <a:uLnTx/>
                <a:uFillTx/>
                <a:latin typeface="Hanken Grotesk Thin" pitchFamily="2" charset="77"/>
                <a:ea typeface="+mn-ea"/>
                <a:cs typeface="+mn-cs"/>
              </a:endParaRPr>
            </a:p>
          </p:txBody>
        </p:sp>
        <p:sp>
          <p:nvSpPr>
            <p:cNvPr id="15" name="Freeform 3">
              <a:extLst>
                <a:ext uri="{FF2B5EF4-FFF2-40B4-BE49-F238E27FC236}">
                  <a16:creationId xmlns:a16="http://schemas.microsoft.com/office/drawing/2014/main" id="{C7250BF9-5911-3641-2E71-ECE184CB3DC5}"/>
                </a:ext>
              </a:extLst>
            </p:cNvPr>
            <p:cNvSpPr>
              <a:spLocks noChangeArrowheads="1"/>
            </p:cNvSpPr>
            <p:nvPr/>
          </p:nvSpPr>
          <p:spPr bwMode="auto">
            <a:xfrm>
              <a:off x="12359097" y="2040611"/>
              <a:ext cx="3949419" cy="3922035"/>
            </a:xfrm>
            <a:custGeom>
              <a:avLst/>
              <a:gdLst>
                <a:gd name="T0" fmla="*/ 3041181 w 3170"/>
                <a:gd name="T1" fmla="*/ 3207133 h 3149"/>
                <a:gd name="T2" fmla="*/ 3253066 w 3170"/>
                <a:gd name="T3" fmla="*/ 3529840 h 3149"/>
                <a:gd name="T4" fmla="*/ 3407618 w 3170"/>
                <a:gd name="T5" fmla="*/ 3787756 h 3149"/>
                <a:gd name="T6" fmla="*/ 3735417 w 3170"/>
                <a:gd name="T7" fmla="*/ 3741655 h 3149"/>
                <a:gd name="T8" fmla="*/ 3740403 w 3170"/>
                <a:gd name="T9" fmla="*/ 3737917 h 3149"/>
                <a:gd name="T10" fmla="*/ 3741649 w 3170"/>
                <a:gd name="T11" fmla="*/ 3736671 h 3149"/>
                <a:gd name="T12" fmla="*/ 3767823 w 3170"/>
                <a:gd name="T13" fmla="*/ 3701784 h 3149"/>
                <a:gd name="T14" fmla="*/ 3769070 w 3170"/>
                <a:gd name="T15" fmla="*/ 3700538 h 3149"/>
                <a:gd name="T16" fmla="*/ 3790258 w 3170"/>
                <a:gd name="T17" fmla="*/ 3661913 h 3149"/>
                <a:gd name="T18" fmla="*/ 3797737 w 3170"/>
                <a:gd name="T19" fmla="*/ 3645715 h 3149"/>
                <a:gd name="T20" fmla="*/ 3803969 w 3170"/>
                <a:gd name="T21" fmla="*/ 3629518 h 3149"/>
                <a:gd name="T22" fmla="*/ 3807708 w 3170"/>
                <a:gd name="T23" fmla="*/ 3618304 h 3149"/>
                <a:gd name="T24" fmla="*/ 3784026 w 3170"/>
                <a:gd name="T25" fmla="*/ 3402751 h 3149"/>
                <a:gd name="T26" fmla="*/ 3779041 w 3170"/>
                <a:gd name="T27" fmla="*/ 3394029 h 3149"/>
                <a:gd name="T28" fmla="*/ 3598315 w 3170"/>
                <a:gd name="T29" fmla="*/ 3264448 h 3149"/>
                <a:gd name="T30" fmla="*/ 3588344 w 3170"/>
                <a:gd name="T31" fmla="*/ 3261956 h 3149"/>
                <a:gd name="T32" fmla="*/ 3569648 w 3170"/>
                <a:gd name="T33" fmla="*/ 3258218 h 3149"/>
                <a:gd name="T34" fmla="*/ 3550952 w 3170"/>
                <a:gd name="T35" fmla="*/ 3254480 h 3149"/>
                <a:gd name="T36" fmla="*/ 3528517 w 3170"/>
                <a:gd name="T37" fmla="*/ 3253234 h 3149"/>
                <a:gd name="T38" fmla="*/ 3528517 w 3170"/>
                <a:gd name="T39" fmla="*/ 3253234 h 3149"/>
                <a:gd name="T40" fmla="*/ 3255559 w 3170"/>
                <a:gd name="T41" fmla="*/ 2758583 h 3149"/>
                <a:gd name="T42" fmla="*/ 3256805 w 3170"/>
                <a:gd name="T43" fmla="*/ 2759829 h 3149"/>
                <a:gd name="T44" fmla="*/ 3261791 w 3170"/>
                <a:gd name="T45" fmla="*/ 2751107 h 3149"/>
                <a:gd name="T46" fmla="*/ 3261791 w 3170"/>
                <a:gd name="T47" fmla="*/ 2751107 h 3149"/>
                <a:gd name="T48" fmla="*/ 3604547 w 3170"/>
                <a:gd name="T49" fmla="*/ 2405973 h 3149"/>
                <a:gd name="T50" fmla="*/ 3784026 w 3170"/>
                <a:gd name="T51" fmla="*/ 2226553 h 3149"/>
                <a:gd name="T52" fmla="*/ 3604547 w 3170"/>
                <a:gd name="T53" fmla="*/ 1516348 h 3149"/>
                <a:gd name="T54" fmla="*/ 2250972 w 3170"/>
                <a:gd name="T55" fmla="*/ 164468 h 3149"/>
                <a:gd name="T56" fmla="*/ 1796041 w 3170"/>
                <a:gd name="T57" fmla="*/ 79742 h 3149"/>
                <a:gd name="T58" fmla="*/ 1276299 w 3170"/>
                <a:gd name="T59" fmla="*/ 573147 h 3149"/>
                <a:gd name="T60" fmla="*/ 316582 w 3170"/>
                <a:gd name="T61" fmla="*/ 1532546 h 3149"/>
                <a:gd name="T62" fmla="*/ 170755 w 3170"/>
                <a:gd name="T63" fmla="*/ 2243996 h 3149"/>
                <a:gd name="T64" fmla="*/ 203161 w 3170"/>
                <a:gd name="T65" fmla="*/ 2276392 h 3149"/>
                <a:gd name="T66" fmla="*/ 449945 w 3170"/>
                <a:gd name="T67" fmla="*/ 2523094 h 3149"/>
                <a:gd name="T68" fmla="*/ 638149 w 3170"/>
                <a:gd name="T69" fmla="*/ 2712482 h 3149"/>
                <a:gd name="T70" fmla="*/ 841310 w 3170"/>
                <a:gd name="T71" fmla="*/ 2784748 h 3149"/>
                <a:gd name="T72" fmla="*/ 1039485 w 3170"/>
                <a:gd name="T73" fmla="*/ 2525586 h 3149"/>
                <a:gd name="T74" fmla="*/ 1252617 w 3170"/>
                <a:gd name="T75" fmla="*/ 2191665 h 3149"/>
                <a:gd name="T76" fmla="*/ 1650214 w 3170"/>
                <a:gd name="T77" fmla="*/ 2256456 h 3149"/>
                <a:gd name="T78" fmla="*/ 1658939 w 3170"/>
                <a:gd name="T79" fmla="*/ 2265178 h 3149"/>
                <a:gd name="T80" fmla="*/ 1662678 w 3170"/>
                <a:gd name="T81" fmla="*/ 2268916 h 3149"/>
                <a:gd name="T82" fmla="*/ 1393459 w 3170"/>
                <a:gd name="T83" fmla="*/ 2879442 h 3149"/>
                <a:gd name="T84" fmla="*/ 1392213 w 3170"/>
                <a:gd name="T85" fmla="*/ 2879442 h 3149"/>
                <a:gd name="T86" fmla="*/ 1184066 w 3170"/>
                <a:gd name="T87" fmla="*/ 3253234 h 3149"/>
                <a:gd name="T88" fmla="*/ 1208994 w 3170"/>
                <a:gd name="T89" fmla="*/ 3284383 h 3149"/>
                <a:gd name="T90" fmla="*/ 1457025 w 3170"/>
                <a:gd name="T91" fmla="*/ 3529840 h 3149"/>
                <a:gd name="T92" fmla="*/ 1539286 w 3170"/>
                <a:gd name="T93" fmla="*/ 3613320 h 3149"/>
                <a:gd name="T94" fmla="*/ 1698823 w 3170"/>
                <a:gd name="T95" fmla="*/ 3771558 h 3149"/>
                <a:gd name="T96" fmla="*/ 2247233 w 3170"/>
                <a:gd name="T97" fmla="*/ 3761591 h 3149"/>
                <a:gd name="T98" fmla="*/ 2750773 w 3170"/>
                <a:gd name="T99" fmla="*/ 3264448 h 3149"/>
                <a:gd name="T100" fmla="*/ 2750773 w 3170"/>
                <a:gd name="T101" fmla="*/ 3264448 h 3149"/>
                <a:gd name="T102" fmla="*/ 2759497 w 3170"/>
                <a:gd name="T103" fmla="*/ 3258218 h 314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170" h="3149">
                  <a:moveTo>
                    <a:pt x="2213" y="2615"/>
                  </a:moveTo>
                  <a:lnTo>
                    <a:pt x="2213" y="2615"/>
                  </a:lnTo>
                  <a:cubicBezTo>
                    <a:pt x="2278" y="2567"/>
                    <a:pt x="2363" y="2547"/>
                    <a:pt x="2440" y="2574"/>
                  </a:cubicBezTo>
                  <a:cubicBezTo>
                    <a:pt x="2553" y="2613"/>
                    <a:pt x="2610" y="2718"/>
                    <a:pt x="2610" y="2833"/>
                  </a:cubicBezTo>
                  <a:cubicBezTo>
                    <a:pt x="2615" y="2921"/>
                    <a:pt x="2653" y="2997"/>
                    <a:pt x="2734" y="3040"/>
                  </a:cubicBezTo>
                  <a:cubicBezTo>
                    <a:pt x="2822" y="3085"/>
                    <a:pt x="2924" y="3068"/>
                    <a:pt x="2997" y="3003"/>
                  </a:cubicBezTo>
                  <a:cubicBezTo>
                    <a:pt x="2998" y="3002"/>
                    <a:pt x="2998" y="3002"/>
                    <a:pt x="2998" y="3001"/>
                  </a:cubicBezTo>
                  <a:cubicBezTo>
                    <a:pt x="2999" y="3001"/>
                    <a:pt x="3000" y="3000"/>
                    <a:pt x="3001" y="3000"/>
                  </a:cubicBezTo>
                  <a:cubicBezTo>
                    <a:pt x="3001" y="2999"/>
                    <a:pt x="3002" y="2999"/>
                    <a:pt x="3002" y="2999"/>
                  </a:cubicBezTo>
                  <a:cubicBezTo>
                    <a:pt x="3006" y="2994"/>
                    <a:pt x="3009" y="2989"/>
                    <a:pt x="3014" y="2984"/>
                  </a:cubicBezTo>
                  <a:cubicBezTo>
                    <a:pt x="3017" y="2980"/>
                    <a:pt x="3020" y="2975"/>
                    <a:pt x="3023" y="2971"/>
                  </a:cubicBezTo>
                  <a:cubicBezTo>
                    <a:pt x="3023" y="2971"/>
                    <a:pt x="3024" y="2971"/>
                    <a:pt x="3024" y="2970"/>
                  </a:cubicBezTo>
                  <a:cubicBezTo>
                    <a:pt x="3030" y="2960"/>
                    <a:pt x="3036" y="2950"/>
                    <a:pt x="3041" y="2939"/>
                  </a:cubicBezTo>
                  <a:cubicBezTo>
                    <a:pt x="3044" y="2934"/>
                    <a:pt x="3045" y="2930"/>
                    <a:pt x="3047" y="2926"/>
                  </a:cubicBezTo>
                  <a:cubicBezTo>
                    <a:pt x="3047" y="2925"/>
                    <a:pt x="3048" y="2923"/>
                    <a:pt x="3049" y="2922"/>
                  </a:cubicBezTo>
                  <a:cubicBezTo>
                    <a:pt x="3050" y="2919"/>
                    <a:pt x="3050" y="2916"/>
                    <a:pt x="3052" y="2913"/>
                  </a:cubicBezTo>
                  <a:cubicBezTo>
                    <a:pt x="3053" y="2910"/>
                    <a:pt x="3053" y="2907"/>
                    <a:pt x="3055" y="2904"/>
                  </a:cubicBezTo>
                  <a:cubicBezTo>
                    <a:pt x="3055" y="2903"/>
                    <a:pt x="3055" y="2901"/>
                    <a:pt x="3055" y="2900"/>
                  </a:cubicBezTo>
                  <a:cubicBezTo>
                    <a:pt x="3071" y="2845"/>
                    <a:pt x="3064" y="2786"/>
                    <a:pt x="3036" y="2731"/>
                  </a:cubicBezTo>
                  <a:cubicBezTo>
                    <a:pt x="3035" y="2728"/>
                    <a:pt x="3033" y="2726"/>
                    <a:pt x="3032" y="2724"/>
                  </a:cubicBezTo>
                  <a:cubicBezTo>
                    <a:pt x="2997" y="2670"/>
                    <a:pt x="2950" y="2637"/>
                    <a:pt x="2893" y="2621"/>
                  </a:cubicBezTo>
                  <a:cubicBezTo>
                    <a:pt x="2892" y="2620"/>
                    <a:pt x="2889" y="2620"/>
                    <a:pt x="2887" y="2620"/>
                  </a:cubicBezTo>
                  <a:cubicBezTo>
                    <a:pt x="2884" y="2619"/>
                    <a:pt x="2882" y="2618"/>
                    <a:pt x="2879" y="2618"/>
                  </a:cubicBezTo>
                  <a:cubicBezTo>
                    <a:pt x="2875" y="2616"/>
                    <a:pt x="2871" y="2616"/>
                    <a:pt x="2866" y="2615"/>
                  </a:cubicBezTo>
                  <a:cubicBezTo>
                    <a:pt x="2865" y="2615"/>
                    <a:pt x="2864" y="2615"/>
                    <a:pt x="2864" y="2615"/>
                  </a:cubicBezTo>
                  <a:cubicBezTo>
                    <a:pt x="2859" y="2614"/>
                    <a:pt x="2853" y="2613"/>
                    <a:pt x="2849" y="2612"/>
                  </a:cubicBezTo>
                  <a:lnTo>
                    <a:pt x="2848" y="2612"/>
                  </a:lnTo>
                  <a:cubicBezTo>
                    <a:pt x="2842" y="2611"/>
                    <a:pt x="2837" y="2611"/>
                    <a:pt x="2831" y="2611"/>
                  </a:cubicBezTo>
                  <a:cubicBezTo>
                    <a:pt x="2716" y="2609"/>
                    <a:pt x="2612" y="2555"/>
                    <a:pt x="2572" y="2442"/>
                  </a:cubicBezTo>
                  <a:cubicBezTo>
                    <a:pt x="2545" y="2365"/>
                    <a:pt x="2565" y="2279"/>
                    <a:pt x="2612" y="2214"/>
                  </a:cubicBezTo>
                  <a:cubicBezTo>
                    <a:pt x="2612" y="2215"/>
                    <a:pt x="2613" y="2215"/>
                    <a:pt x="2613" y="2215"/>
                  </a:cubicBezTo>
                  <a:cubicBezTo>
                    <a:pt x="2614" y="2213"/>
                    <a:pt x="2616" y="2211"/>
                    <a:pt x="2617" y="2209"/>
                  </a:cubicBezTo>
                  <a:cubicBezTo>
                    <a:pt x="2617" y="2208"/>
                    <a:pt x="2617" y="2208"/>
                    <a:pt x="2617" y="2208"/>
                  </a:cubicBezTo>
                  <a:cubicBezTo>
                    <a:pt x="2679" y="2131"/>
                    <a:pt x="2757" y="2063"/>
                    <a:pt x="2829" y="1993"/>
                  </a:cubicBezTo>
                  <a:cubicBezTo>
                    <a:pt x="2850" y="1972"/>
                    <a:pt x="2871" y="1952"/>
                    <a:pt x="2892" y="1931"/>
                  </a:cubicBezTo>
                  <a:cubicBezTo>
                    <a:pt x="2939" y="1882"/>
                    <a:pt x="2985" y="1830"/>
                    <a:pt x="3036" y="1787"/>
                  </a:cubicBezTo>
                  <a:cubicBezTo>
                    <a:pt x="3067" y="1750"/>
                    <a:pt x="3094" y="1711"/>
                    <a:pt x="3108" y="1665"/>
                  </a:cubicBezTo>
                  <a:cubicBezTo>
                    <a:pt x="3169" y="1464"/>
                    <a:pt x="3016" y="1341"/>
                    <a:pt x="2892" y="1217"/>
                  </a:cubicBezTo>
                  <a:lnTo>
                    <a:pt x="1924" y="251"/>
                  </a:lnTo>
                  <a:cubicBezTo>
                    <a:pt x="1885" y="211"/>
                    <a:pt x="1846" y="171"/>
                    <a:pt x="1806" y="132"/>
                  </a:cubicBezTo>
                  <a:cubicBezTo>
                    <a:pt x="1709" y="36"/>
                    <a:pt x="1567" y="0"/>
                    <a:pt x="1441" y="64"/>
                  </a:cubicBezTo>
                  <a:cubicBezTo>
                    <a:pt x="1376" y="98"/>
                    <a:pt x="1325" y="159"/>
                    <a:pt x="1274" y="210"/>
                  </a:cubicBezTo>
                  <a:cubicBezTo>
                    <a:pt x="1191" y="294"/>
                    <a:pt x="1107" y="377"/>
                    <a:pt x="1024" y="460"/>
                  </a:cubicBezTo>
                  <a:cubicBezTo>
                    <a:pt x="768" y="717"/>
                    <a:pt x="511" y="973"/>
                    <a:pt x="254" y="1230"/>
                  </a:cubicBezTo>
                  <a:cubicBezTo>
                    <a:pt x="210" y="1275"/>
                    <a:pt x="163" y="1318"/>
                    <a:pt x="120" y="1365"/>
                  </a:cubicBezTo>
                  <a:cubicBezTo>
                    <a:pt x="0" y="1494"/>
                    <a:pt x="18" y="1681"/>
                    <a:pt x="137" y="1801"/>
                  </a:cubicBezTo>
                  <a:cubicBezTo>
                    <a:pt x="146" y="1810"/>
                    <a:pt x="154" y="1818"/>
                    <a:pt x="163" y="1827"/>
                  </a:cubicBezTo>
                  <a:cubicBezTo>
                    <a:pt x="182" y="1845"/>
                    <a:pt x="201" y="1865"/>
                    <a:pt x="220" y="1884"/>
                  </a:cubicBezTo>
                  <a:cubicBezTo>
                    <a:pt x="267" y="1931"/>
                    <a:pt x="314" y="1978"/>
                    <a:pt x="361" y="2025"/>
                  </a:cubicBezTo>
                  <a:cubicBezTo>
                    <a:pt x="411" y="2075"/>
                    <a:pt x="459" y="2131"/>
                    <a:pt x="512" y="2177"/>
                  </a:cubicBezTo>
                  <a:cubicBezTo>
                    <a:pt x="519" y="2183"/>
                    <a:pt x="526" y="2188"/>
                    <a:pt x="533" y="2194"/>
                  </a:cubicBezTo>
                  <a:cubicBezTo>
                    <a:pt x="574" y="2224"/>
                    <a:pt x="623" y="2242"/>
                    <a:pt x="675" y="2235"/>
                  </a:cubicBezTo>
                  <a:cubicBezTo>
                    <a:pt x="780" y="2221"/>
                    <a:pt x="834" y="2125"/>
                    <a:pt x="834" y="2027"/>
                  </a:cubicBezTo>
                  <a:lnTo>
                    <a:pt x="834" y="2026"/>
                  </a:lnTo>
                  <a:cubicBezTo>
                    <a:pt x="842" y="1911"/>
                    <a:pt x="896" y="1809"/>
                    <a:pt x="1005" y="1759"/>
                  </a:cubicBezTo>
                  <a:cubicBezTo>
                    <a:pt x="1114" y="1709"/>
                    <a:pt x="1235" y="1734"/>
                    <a:pt x="1324" y="1811"/>
                  </a:cubicBezTo>
                  <a:cubicBezTo>
                    <a:pt x="1325" y="1812"/>
                    <a:pt x="1326" y="1813"/>
                    <a:pt x="1327" y="1813"/>
                  </a:cubicBezTo>
                  <a:cubicBezTo>
                    <a:pt x="1329" y="1815"/>
                    <a:pt x="1330" y="1816"/>
                    <a:pt x="1331" y="1818"/>
                  </a:cubicBezTo>
                  <a:cubicBezTo>
                    <a:pt x="1332" y="1819"/>
                    <a:pt x="1333" y="1820"/>
                    <a:pt x="1334" y="1821"/>
                  </a:cubicBezTo>
                  <a:cubicBezTo>
                    <a:pt x="1411" y="1910"/>
                    <a:pt x="1435" y="2031"/>
                    <a:pt x="1385" y="2141"/>
                  </a:cubicBezTo>
                  <a:cubicBezTo>
                    <a:pt x="1336" y="2249"/>
                    <a:pt x="1233" y="2303"/>
                    <a:pt x="1118" y="2311"/>
                  </a:cubicBezTo>
                  <a:cubicBezTo>
                    <a:pt x="1118" y="2311"/>
                    <a:pt x="1118" y="2311"/>
                    <a:pt x="1117" y="2311"/>
                  </a:cubicBezTo>
                  <a:cubicBezTo>
                    <a:pt x="1020" y="2312"/>
                    <a:pt x="924" y="2363"/>
                    <a:pt x="909" y="2469"/>
                  </a:cubicBezTo>
                  <a:cubicBezTo>
                    <a:pt x="902" y="2521"/>
                    <a:pt x="920" y="2570"/>
                    <a:pt x="950" y="2611"/>
                  </a:cubicBezTo>
                  <a:cubicBezTo>
                    <a:pt x="957" y="2620"/>
                    <a:pt x="964" y="2628"/>
                    <a:pt x="970" y="2636"/>
                  </a:cubicBezTo>
                  <a:cubicBezTo>
                    <a:pt x="1019" y="2691"/>
                    <a:pt x="1075" y="2742"/>
                    <a:pt x="1128" y="2793"/>
                  </a:cubicBezTo>
                  <a:cubicBezTo>
                    <a:pt x="1142" y="2806"/>
                    <a:pt x="1156" y="2820"/>
                    <a:pt x="1169" y="2833"/>
                  </a:cubicBezTo>
                  <a:cubicBezTo>
                    <a:pt x="1191" y="2856"/>
                    <a:pt x="1213" y="2878"/>
                    <a:pt x="1235" y="2900"/>
                  </a:cubicBezTo>
                  <a:cubicBezTo>
                    <a:pt x="1269" y="2933"/>
                    <a:pt x="1303" y="2967"/>
                    <a:pt x="1337" y="3001"/>
                  </a:cubicBezTo>
                  <a:cubicBezTo>
                    <a:pt x="1345" y="3010"/>
                    <a:pt x="1354" y="3019"/>
                    <a:pt x="1363" y="3027"/>
                  </a:cubicBezTo>
                  <a:cubicBezTo>
                    <a:pt x="1491" y="3148"/>
                    <a:pt x="1679" y="3141"/>
                    <a:pt x="1803" y="3019"/>
                  </a:cubicBezTo>
                  <a:cubicBezTo>
                    <a:pt x="1879" y="2945"/>
                    <a:pt x="1953" y="2869"/>
                    <a:pt x="2028" y="2794"/>
                  </a:cubicBezTo>
                  <a:cubicBezTo>
                    <a:pt x="2086" y="2736"/>
                    <a:pt x="2142" y="2671"/>
                    <a:pt x="2207" y="2620"/>
                  </a:cubicBezTo>
                  <a:cubicBezTo>
                    <a:pt x="2210" y="2618"/>
                    <a:pt x="2211" y="2616"/>
                    <a:pt x="2214" y="2615"/>
                  </a:cubicBezTo>
                  <a:cubicBezTo>
                    <a:pt x="2213" y="2615"/>
                    <a:pt x="2213" y="2615"/>
                    <a:pt x="2213" y="2615"/>
                  </a:cubicBezTo>
                </a:path>
              </a:pathLst>
            </a:custGeom>
            <a:solidFill>
              <a:srgbClr val="00B0F0"/>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599" b="0" i="0" u="none" strike="noStrike" kern="1200" cap="none" spc="0" normalizeH="0" baseline="0" noProof="0" dirty="0">
                <a:ln>
                  <a:noFill/>
                </a:ln>
                <a:solidFill>
                  <a:prstClr val="black"/>
                </a:solidFill>
                <a:effectLst/>
                <a:uLnTx/>
                <a:uFillTx/>
                <a:latin typeface="Hanken Grotesk Thin" pitchFamily="2" charset="77"/>
                <a:ea typeface="+mn-ea"/>
                <a:cs typeface="+mn-cs"/>
              </a:endParaRPr>
            </a:p>
          </p:txBody>
        </p:sp>
        <p:sp>
          <p:nvSpPr>
            <p:cNvPr id="16" name="Freeform 4">
              <a:extLst>
                <a:ext uri="{FF2B5EF4-FFF2-40B4-BE49-F238E27FC236}">
                  <a16:creationId xmlns:a16="http://schemas.microsoft.com/office/drawing/2014/main" id="{C7D403EA-8FBF-B0B8-370F-3CA558FF24D7}"/>
                </a:ext>
              </a:extLst>
            </p:cNvPr>
            <p:cNvSpPr>
              <a:spLocks noChangeArrowheads="1"/>
            </p:cNvSpPr>
            <p:nvPr/>
          </p:nvSpPr>
          <p:spPr bwMode="auto">
            <a:xfrm>
              <a:off x="10233328" y="4199366"/>
              <a:ext cx="3916465" cy="3889076"/>
            </a:xfrm>
            <a:custGeom>
              <a:avLst/>
              <a:gdLst>
                <a:gd name="T0" fmla="*/ 3509578 w 3146"/>
                <a:gd name="T1" fmla="*/ 1406495 h 3123"/>
                <a:gd name="T2" fmla="*/ 3253023 w 3146"/>
                <a:gd name="T3" fmla="*/ 1143633 h 3123"/>
                <a:gd name="T4" fmla="*/ 3253023 w 3146"/>
                <a:gd name="T5" fmla="*/ 1143633 h 3123"/>
                <a:gd name="T6" fmla="*/ 3246796 w 3146"/>
                <a:gd name="T7" fmla="*/ 1136159 h 3123"/>
                <a:gd name="T8" fmla="*/ 3196979 w 3146"/>
                <a:gd name="T9" fmla="*/ 853365 h 3123"/>
                <a:gd name="T10" fmla="*/ 3519541 w 3146"/>
                <a:gd name="T11" fmla="*/ 642827 h 3123"/>
                <a:gd name="T12" fmla="*/ 3777342 w 3146"/>
                <a:gd name="T13" fmla="*/ 488349 h 3123"/>
                <a:gd name="T14" fmla="*/ 3731262 w 3146"/>
                <a:gd name="T15" fmla="*/ 159461 h 3123"/>
                <a:gd name="T16" fmla="*/ 3728771 w 3146"/>
                <a:gd name="T17" fmla="*/ 155724 h 3123"/>
                <a:gd name="T18" fmla="*/ 3398736 w 3146"/>
                <a:gd name="T19" fmla="*/ 109629 h 3123"/>
                <a:gd name="T20" fmla="*/ 3243059 w 3146"/>
                <a:gd name="T21" fmla="*/ 366262 h 3123"/>
                <a:gd name="T22" fmla="*/ 3033830 w 3146"/>
                <a:gd name="T23" fmla="*/ 688921 h 3123"/>
                <a:gd name="T24" fmla="*/ 2749875 w 3146"/>
                <a:gd name="T25" fmla="*/ 637843 h 3123"/>
                <a:gd name="T26" fmla="*/ 2742403 w 3146"/>
                <a:gd name="T27" fmla="*/ 632860 h 3123"/>
                <a:gd name="T28" fmla="*/ 2742403 w 3146"/>
                <a:gd name="T29" fmla="*/ 631615 h 3123"/>
                <a:gd name="T30" fmla="*/ 2402405 w 3146"/>
                <a:gd name="T31" fmla="*/ 297743 h 3123"/>
                <a:gd name="T32" fmla="*/ 2336398 w 3146"/>
                <a:gd name="T33" fmla="*/ 231717 h 3123"/>
                <a:gd name="T34" fmla="*/ 2250464 w 3146"/>
                <a:gd name="T35" fmla="*/ 144511 h 3123"/>
                <a:gd name="T36" fmla="*/ 1559259 w 3146"/>
                <a:gd name="T37" fmla="*/ 256632 h 3123"/>
                <a:gd name="T38" fmla="*/ 1196843 w 3146"/>
                <a:gd name="T39" fmla="*/ 620402 h 3123"/>
                <a:gd name="T40" fmla="*/ 1133327 w 3146"/>
                <a:gd name="T41" fmla="*/ 717574 h 3123"/>
                <a:gd name="T42" fmla="*/ 1133327 w 3146"/>
                <a:gd name="T43" fmla="*/ 718820 h 3123"/>
                <a:gd name="T44" fmla="*/ 1122118 w 3146"/>
                <a:gd name="T45" fmla="*/ 769897 h 3123"/>
                <a:gd name="T46" fmla="*/ 1120873 w 3146"/>
                <a:gd name="T47" fmla="*/ 769897 h 3123"/>
                <a:gd name="T48" fmla="*/ 1120873 w 3146"/>
                <a:gd name="T49" fmla="*/ 801042 h 3123"/>
                <a:gd name="T50" fmla="*/ 1120873 w 3146"/>
                <a:gd name="T51" fmla="*/ 811008 h 3123"/>
                <a:gd name="T52" fmla="*/ 1363729 w 3146"/>
                <a:gd name="T53" fmla="*/ 1015317 h 3123"/>
                <a:gd name="T54" fmla="*/ 1382410 w 3146"/>
                <a:gd name="T55" fmla="*/ 1016563 h 3123"/>
                <a:gd name="T56" fmla="*/ 1408564 w 3146"/>
                <a:gd name="T57" fmla="*/ 1019055 h 3123"/>
                <a:gd name="T58" fmla="*/ 1411055 w 3146"/>
                <a:gd name="T59" fmla="*/ 1020300 h 3123"/>
                <a:gd name="T60" fmla="*/ 1513179 w 3146"/>
                <a:gd name="T61" fmla="*/ 1043970 h 3123"/>
                <a:gd name="T62" fmla="*/ 1529369 w 3146"/>
                <a:gd name="T63" fmla="*/ 1050199 h 3123"/>
                <a:gd name="T64" fmla="*/ 1548050 w 3146"/>
                <a:gd name="T65" fmla="*/ 1058920 h 3123"/>
                <a:gd name="T66" fmla="*/ 1695009 w 3146"/>
                <a:gd name="T67" fmla="*/ 1192219 h 3123"/>
                <a:gd name="T68" fmla="*/ 1702482 w 3146"/>
                <a:gd name="T69" fmla="*/ 1203431 h 3123"/>
                <a:gd name="T70" fmla="*/ 1714936 w 3146"/>
                <a:gd name="T71" fmla="*/ 1229593 h 3123"/>
                <a:gd name="T72" fmla="*/ 1723654 w 3146"/>
                <a:gd name="T73" fmla="*/ 1506158 h 3123"/>
                <a:gd name="T74" fmla="*/ 1714936 w 3146"/>
                <a:gd name="T75" fmla="*/ 1527336 h 3123"/>
                <a:gd name="T76" fmla="*/ 1703727 w 3146"/>
                <a:gd name="T77" fmla="*/ 1551006 h 3123"/>
                <a:gd name="T78" fmla="*/ 1698745 w 3146"/>
                <a:gd name="T79" fmla="*/ 1560972 h 3123"/>
                <a:gd name="T80" fmla="*/ 1683800 w 3146"/>
                <a:gd name="T81" fmla="*/ 1585888 h 3123"/>
                <a:gd name="T82" fmla="*/ 1672592 w 3146"/>
                <a:gd name="T83" fmla="*/ 1598346 h 3123"/>
                <a:gd name="T84" fmla="*/ 1651420 w 3146"/>
                <a:gd name="T85" fmla="*/ 1626999 h 3123"/>
                <a:gd name="T86" fmla="*/ 1648929 w 3146"/>
                <a:gd name="T87" fmla="*/ 1630737 h 3123"/>
                <a:gd name="T88" fmla="*/ 1638965 w 3146"/>
                <a:gd name="T89" fmla="*/ 1639457 h 3123"/>
                <a:gd name="T90" fmla="*/ 1241678 w 3146"/>
                <a:gd name="T91" fmla="*/ 1704238 h 3123"/>
                <a:gd name="T92" fmla="*/ 1028712 w 3146"/>
                <a:gd name="T93" fmla="*/ 1370367 h 3123"/>
                <a:gd name="T94" fmla="*/ 1028712 w 3146"/>
                <a:gd name="T95" fmla="*/ 1349188 h 3123"/>
                <a:gd name="T96" fmla="*/ 1026222 w 3146"/>
                <a:gd name="T97" fmla="*/ 1331747 h 3123"/>
                <a:gd name="T98" fmla="*/ 687469 w 3146"/>
                <a:gd name="T99" fmla="*/ 1142388 h 3123"/>
                <a:gd name="T100" fmla="*/ 300145 w 3146"/>
                <a:gd name="T101" fmla="*/ 1516124 h 3123"/>
                <a:gd name="T102" fmla="*/ 265273 w 3146"/>
                <a:gd name="T103" fmla="*/ 1551006 h 3123"/>
                <a:gd name="T104" fmla="*/ 97142 w 3146"/>
                <a:gd name="T105" fmla="*/ 1735383 h 3123"/>
                <a:gd name="T106" fmla="*/ 164395 w 3146"/>
                <a:gd name="T107" fmla="*/ 2216257 h 3123"/>
                <a:gd name="T108" fmla="*/ 1548050 w 3146"/>
                <a:gd name="T109" fmla="*/ 3600327 h 3123"/>
                <a:gd name="T110" fmla="*/ 2230537 w 3146"/>
                <a:gd name="T111" fmla="*/ 3742347 h 3123"/>
                <a:gd name="T112" fmla="*/ 3155880 w 3146"/>
                <a:gd name="T113" fmla="*/ 2816727 h 3123"/>
                <a:gd name="T114" fmla="*/ 3768624 w 3146"/>
                <a:gd name="T115" fmla="*/ 2205045 h 3123"/>
                <a:gd name="T116" fmla="*/ 3771115 w 3146"/>
                <a:gd name="T117" fmla="*/ 1665619 h 3123"/>
                <a:gd name="T118" fmla="*/ 3601739 w 3146"/>
                <a:gd name="T119" fmla="*/ 1497437 h 312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146" h="3123">
                  <a:moveTo>
                    <a:pt x="2892" y="1202"/>
                  </a:moveTo>
                  <a:lnTo>
                    <a:pt x="2818" y="1129"/>
                  </a:lnTo>
                  <a:cubicBezTo>
                    <a:pt x="2750" y="1060"/>
                    <a:pt x="2673" y="995"/>
                    <a:pt x="2612" y="919"/>
                  </a:cubicBezTo>
                  <a:cubicBezTo>
                    <a:pt x="2612" y="919"/>
                    <a:pt x="2612" y="919"/>
                    <a:pt x="2612" y="918"/>
                  </a:cubicBezTo>
                  <a:cubicBezTo>
                    <a:pt x="2610" y="916"/>
                    <a:pt x="2609" y="914"/>
                    <a:pt x="2608" y="912"/>
                  </a:cubicBezTo>
                  <a:cubicBezTo>
                    <a:pt x="2608" y="912"/>
                    <a:pt x="2608" y="912"/>
                    <a:pt x="2607" y="912"/>
                  </a:cubicBezTo>
                  <a:cubicBezTo>
                    <a:pt x="2560" y="848"/>
                    <a:pt x="2541" y="762"/>
                    <a:pt x="2567" y="685"/>
                  </a:cubicBezTo>
                  <a:cubicBezTo>
                    <a:pt x="2606" y="572"/>
                    <a:pt x="2712" y="517"/>
                    <a:pt x="2826" y="516"/>
                  </a:cubicBezTo>
                  <a:cubicBezTo>
                    <a:pt x="2914" y="510"/>
                    <a:pt x="2991" y="473"/>
                    <a:pt x="3033" y="392"/>
                  </a:cubicBezTo>
                  <a:cubicBezTo>
                    <a:pt x="3080" y="304"/>
                    <a:pt x="3062" y="201"/>
                    <a:pt x="2997" y="129"/>
                  </a:cubicBezTo>
                  <a:cubicBezTo>
                    <a:pt x="2996" y="128"/>
                    <a:pt x="2996" y="128"/>
                    <a:pt x="2996" y="128"/>
                  </a:cubicBezTo>
                  <a:cubicBezTo>
                    <a:pt x="2995" y="127"/>
                    <a:pt x="2994" y="126"/>
                    <a:pt x="2994" y="125"/>
                  </a:cubicBezTo>
                  <a:cubicBezTo>
                    <a:pt x="2993" y="125"/>
                    <a:pt x="2993" y="124"/>
                    <a:pt x="2993" y="124"/>
                  </a:cubicBezTo>
                  <a:cubicBezTo>
                    <a:pt x="2920" y="59"/>
                    <a:pt x="2817" y="41"/>
                    <a:pt x="2729" y="88"/>
                  </a:cubicBezTo>
                  <a:cubicBezTo>
                    <a:pt x="2648" y="129"/>
                    <a:pt x="2610" y="206"/>
                    <a:pt x="2604" y="294"/>
                  </a:cubicBezTo>
                  <a:cubicBezTo>
                    <a:pt x="2605" y="409"/>
                    <a:pt x="2547" y="514"/>
                    <a:pt x="2436" y="553"/>
                  </a:cubicBezTo>
                  <a:cubicBezTo>
                    <a:pt x="2358" y="580"/>
                    <a:pt x="2273" y="560"/>
                    <a:pt x="2208" y="512"/>
                  </a:cubicBezTo>
                  <a:cubicBezTo>
                    <a:pt x="2207" y="511"/>
                    <a:pt x="2204" y="509"/>
                    <a:pt x="2202" y="508"/>
                  </a:cubicBezTo>
                  <a:cubicBezTo>
                    <a:pt x="2202" y="508"/>
                    <a:pt x="2202" y="508"/>
                    <a:pt x="2202" y="507"/>
                  </a:cubicBezTo>
                  <a:cubicBezTo>
                    <a:pt x="2103" y="430"/>
                    <a:pt x="2018" y="328"/>
                    <a:pt x="1929" y="239"/>
                  </a:cubicBezTo>
                  <a:cubicBezTo>
                    <a:pt x="1920" y="230"/>
                    <a:pt x="1911" y="220"/>
                    <a:pt x="1902" y="211"/>
                  </a:cubicBezTo>
                  <a:cubicBezTo>
                    <a:pt x="1893" y="202"/>
                    <a:pt x="1885" y="194"/>
                    <a:pt x="1876" y="186"/>
                  </a:cubicBezTo>
                  <a:cubicBezTo>
                    <a:pt x="1853" y="162"/>
                    <a:pt x="1830" y="140"/>
                    <a:pt x="1807" y="116"/>
                  </a:cubicBezTo>
                  <a:cubicBezTo>
                    <a:pt x="1748" y="62"/>
                    <a:pt x="1683" y="18"/>
                    <a:pt x="1599" y="12"/>
                  </a:cubicBezTo>
                  <a:cubicBezTo>
                    <a:pt x="1443" y="0"/>
                    <a:pt x="1352" y="107"/>
                    <a:pt x="1252" y="206"/>
                  </a:cubicBezTo>
                  <a:cubicBezTo>
                    <a:pt x="1155" y="303"/>
                    <a:pt x="1058" y="401"/>
                    <a:pt x="961" y="498"/>
                  </a:cubicBezTo>
                  <a:cubicBezTo>
                    <a:pt x="950" y="508"/>
                    <a:pt x="942" y="516"/>
                    <a:pt x="936" y="524"/>
                  </a:cubicBezTo>
                  <a:cubicBezTo>
                    <a:pt x="925" y="541"/>
                    <a:pt x="916" y="558"/>
                    <a:pt x="910" y="576"/>
                  </a:cubicBezTo>
                  <a:cubicBezTo>
                    <a:pt x="910" y="576"/>
                    <a:pt x="910" y="576"/>
                    <a:pt x="910" y="577"/>
                  </a:cubicBezTo>
                  <a:cubicBezTo>
                    <a:pt x="909" y="579"/>
                    <a:pt x="908" y="583"/>
                    <a:pt x="907" y="585"/>
                  </a:cubicBezTo>
                  <a:cubicBezTo>
                    <a:pt x="904" y="596"/>
                    <a:pt x="901" y="607"/>
                    <a:pt x="901" y="618"/>
                  </a:cubicBezTo>
                  <a:cubicBezTo>
                    <a:pt x="901" y="618"/>
                    <a:pt x="901" y="618"/>
                    <a:pt x="900" y="618"/>
                  </a:cubicBezTo>
                  <a:cubicBezTo>
                    <a:pt x="900" y="625"/>
                    <a:pt x="900" y="632"/>
                    <a:pt x="900" y="638"/>
                  </a:cubicBezTo>
                  <a:cubicBezTo>
                    <a:pt x="900" y="640"/>
                    <a:pt x="900" y="641"/>
                    <a:pt x="900" y="643"/>
                  </a:cubicBezTo>
                  <a:cubicBezTo>
                    <a:pt x="900" y="646"/>
                    <a:pt x="900" y="648"/>
                    <a:pt x="900" y="651"/>
                  </a:cubicBezTo>
                  <a:cubicBezTo>
                    <a:pt x="901" y="654"/>
                    <a:pt x="901" y="658"/>
                    <a:pt x="901" y="661"/>
                  </a:cubicBezTo>
                  <a:cubicBezTo>
                    <a:pt x="916" y="749"/>
                    <a:pt x="1001" y="809"/>
                    <a:pt x="1095" y="815"/>
                  </a:cubicBezTo>
                  <a:cubicBezTo>
                    <a:pt x="1100" y="816"/>
                    <a:pt x="1105" y="816"/>
                    <a:pt x="1110" y="816"/>
                  </a:cubicBezTo>
                  <a:cubicBezTo>
                    <a:pt x="1117" y="817"/>
                    <a:pt x="1124" y="817"/>
                    <a:pt x="1131" y="818"/>
                  </a:cubicBezTo>
                  <a:cubicBezTo>
                    <a:pt x="1131" y="818"/>
                    <a:pt x="1132" y="818"/>
                    <a:pt x="1133" y="819"/>
                  </a:cubicBezTo>
                  <a:cubicBezTo>
                    <a:pt x="1161" y="822"/>
                    <a:pt x="1187" y="828"/>
                    <a:pt x="1212" y="837"/>
                  </a:cubicBezTo>
                  <a:cubicBezTo>
                    <a:pt x="1213" y="837"/>
                    <a:pt x="1214" y="837"/>
                    <a:pt x="1215" y="838"/>
                  </a:cubicBezTo>
                  <a:cubicBezTo>
                    <a:pt x="1220" y="839"/>
                    <a:pt x="1224" y="841"/>
                    <a:pt x="1228" y="843"/>
                  </a:cubicBezTo>
                  <a:cubicBezTo>
                    <a:pt x="1231" y="844"/>
                    <a:pt x="1234" y="846"/>
                    <a:pt x="1237" y="847"/>
                  </a:cubicBezTo>
                  <a:cubicBezTo>
                    <a:pt x="1239" y="848"/>
                    <a:pt x="1241" y="848"/>
                    <a:pt x="1243" y="850"/>
                  </a:cubicBezTo>
                  <a:cubicBezTo>
                    <a:pt x="1291" y="873"/>
                    <a:pt x="1332" y="908"/>
                    <a:pt x="1361" y="957"/>
                  </a:cubicBezTo>
                  <a:cubicBezTo>
                    <a:pt x="1363" y="958"/>
                    <a:pt x="1364" y="961"/>
                    <a:pt x="1366" y="963"/>
                  </a:cubicBezTo>
                  <a:cubicBezTo>
                    <a:pt x="1366" y="964"/>
                    <a:pt x="1366" y="965"/>
                    <a:pt x="1367" y="966"/>
                  </a:cubicBezTo>
                  <a:cubicBezTo>
                    <a:pt x="1371" y="973"/>
                    <a:pt x="1374" y="979"/>
                    <a:pt x="1377" y="987"/>
                  </a:cubicBezTo>
                  <a:cubicBezTo>
                    <a:pt x="1411" y="1060"/>
                    <a:pt x="1411" y="1137"/>
                    <a:pt x="1385" y="1208"/>
                  </a:cubicBezTo>
                  <a:cubicBezTo>
                    <a:pt x="1385" y="1208"/>
                    <a:pt x="1385" y="1209"/>
                    <a:pt x="1384" y="1209"/>
                  </a:cubicBezTo>
                  <a:cubicBezTo>
                    <a:pt x="1382" y="1215"/>
                    <a:pt x="1380" y="1221"/>
                    <a:pt x="1377" y="1226"/>
                  </a:cubicBezTo>
                  <a:cubicBezTo>
                    <a:pt x="1377" y="1228"/>
                    <a:pt x="1375" y="1230"/>
                    <a:pt x="1375" y="1233"/>
                  </a:cubicBezTo>
                  <a:cubicBezTo>
                    <a:pt x="1372" y="1236"/>
                    <a:pt x="1371" y="1240"/>
                    <a:pt x="1368" y="1245"/>
                  </a:cubicBezTo>
                  <a:cubicBezTo>
                    <a:pt x="1367" y="1248"/>
                    <a:pt x="1366" y="1250"/>
                    <a:pt x="1364" y="1253"/>
                  </a:cubicBezTo>
                  <a:cubicBezTo>
                    <a:pt x="1362" y="1256"/>
                    <a:pt x="1359" y="1260"/>
                    <a:pt x="1357" y="1264"/>
                  </a:cubicBezTo>
                  <a:cubicBezTo>
                    <a:pt x="1355" y="1267"/>
                    <a:pt x="1353" y="1270"/>
                    <a:pt x="1352" y="1273"/>
                  </a:cubicBezTo>
                  <a:cubicBezTo>
                    <a:pt x="1349" y="1277"/>
                    <a:pt x="1347" y="1280"/>
                    <a:pt x="1343" y="1283"/>
                  </a:cubicBezTo>
                  <a:cubicBezTo>
                    <a:pt x="1342" y="1286"/>
                    <a:pt x="1341" y="1289"/>
                    <a:pt x="1338" y="1291"/>
                  </a:cubicBezTo>
                  <a:cubicBezTo>
                    <a:pt x="1335" y="1296"/>
                    <a:pt x="1331" y="1301"/>
                    <a:pt x="1326" y="1306"/>
                  </a:cubicBezTo>
                  <a:cubicBezTo>
                    <a:pt x="1325" y="1307"/>
                    <a:pt x="1325" y="1308"/>
                    <a:pt x="1324" y="1309"/>
                  </a:cubicBezTo>
                  <a:cubicBezTo>
                    <a:pt x="1322" y="1311"/>
                    <a:pt x="1321" y="1312"/>
                    <a:pt x="1320" y="1313"/>
                  </a:cubicBezTo>
                  <a:cubicBezTo>
                    <a:pt x="1319" y="1314"/>
                    <a:pt x="1317" y="1315"/>
                    <a:pt x="1316" y="1316"/>
                  </a:cubicBezTo>
                  <a:cubicBezTo>
                    <a:pt x="1227" y="1393"/>
                    <a:pt x="1106" y="1417"/>
                    <a:pt x="997" y="1368"/>
                  </a:cubicBezTo>
                  <a:cubicBezTo>
                    <a:pt x="888" y="1318"/>
                    <a:pt x="834" y="1216"/>
                    <a:pt x="826" y="1100"/>
                  </a:cubicBezTo>
                  <a:cubicBezTo>
                    <a:pt x="826" y="1094"/>
                    <a:pt x="826" y="1089"/>
                    <a:pt x="826" y="1083"/>
                  </a:cubicBezTo>
                  <a:cubicBezTo>
                    <a:pt x="826" y="1080"/>
                    <a:pt x="825" y="1077"/>
                    <a:pt x="825" y="1074"/>
                  </a:cubicBezTo>
                  <a:cubicBezTo>
                    <a:pt x="824" y="1072"/>
                    <a:pt x="824" y="1071"/>
                    <a:pt x="824" y="1069"/>
                  </a:cubicBezTo>
                  <a:cubicBezTo>
                    <a:pt x="807" y="930"/>
                    <a:pt x="673" y="852"/>
                    <a:pt x="552" y="917"/>
                  </a:cubicBezTo>
                  <a:cubicBezTo>
                    <a:pt x="525" y="934"/>
                    <a:pt x="502" y="957"/>
                    <a:pt x="476" y="982"/>
                  </a:cubicBezTo>
                  <a:cubicBezTo>
                    <a:pt x="398" y="1061"/>
                    <a:pt x="320" y="1139"/>
                    <a:pt x="241" y="1217"/>
                  </a:cubicBezTo>
                  <a:cubicBezTo>
                    <a:pt x="232" y="1226"/>
                    <a:pt x="223" y="1236"/>
                    <a:pt x="213" y="1245"/>
                  </a:cubicBezTo>
                  <a:cubicBezTo>
                    <a:pt x="183" y="1277"/>
                    <a:pt x="153" y="1308"/>
                    <a:pt x="122" y="1336"/>
                  </a:cubicBezTo>
                  <a:cubicBezTo>
                    <a:pt x="105" y="1354"/>
                    <a:pt x="90" y="1373"/>
                    <a:pt x="78" y="1393"/>
                  </a:cubicBezTo>
                  <a:cubicBezTo>
                    <a:pt x="0" y="1521"/>
                    <a:pt x="29" y="1675"/>
                    <a:pt x="132" y="1779"/>
                  </a:cubicBezTo>
                  <a:cubicBezTo>
                    <a:pt x="349" y="1998"/>
                    <a:pt x="569" y="2215"/>
                    <a:pt x="787" y="2433"/>
                  </a:cubicBezTo>
                  <a:lnTo>
                    <a:pt x="1243" y="2890"/>
                  </a:lnTo>
                  <a:cubicBezTo>
                    <a:pt x="1282" y="2928"/>
                    <a:pt x="1320" y="2968"/>
                    <a:pt x="1359" y="3005"/>
                  </a:cubicBezTo>
                  <a:cubicBezTo>
                    <a:pt x="1483" y="3122"/>
                    <a:pt x="1668" y="3121"/>
                    <a:pt x="1791" y="3004"/>
                  </a:cubicBezTo>
                  <a:cubicBezTo>
                    <a:pt x="2044" y="2763"/>
                    <a:pt x="2286" y="2508"/>
                    <a:pt x="2534" y="2261"/>
                  </a:cubicBezTo>
                  <a:cubicBezTo>
                    <a:pt x="2670" y="2125"/>
                    <a:pt x="2807" y="1989"/>
                    <a:pt x="2944" y="1852"/>
                  </a:cubicBezTo>
                  <a:cubicBezTo>
                    <a:pt x="2971" y="1825"/>
                    <a:pt x="2999" y="1798"/>
                    <a:pt x="3026" y="1770"/>
                  </a:cubicBezTo>
                  <a:cubicBezTo>
                    <a:pt x="3143" y="1647"/>
                    <a:pt x="3145" y="1461"/>
                    <a:pt x="3028" y="1337"/>
                  </a:cubicBezTo>
                  <a:cubicBezTo>
                    <a:pt x="3018" y="1327"/>
                    <a:pt x="3008" y="1318"/>
                    <a:pt x="2998" y="1308"/>
                  </a:cubicBezTo>
                  <a:cubicBezTo>
                    <a:pt x="2963" y="1273"/>
                    <a:pt x="2927" y="1238"/>
                    <a:pt x="2892" y="1202"/>
                  </a:cubicBezTo>
                </a:path>
              </a:pathLst>
            </a:custGeom>
            <a:solidFill>
              <a:srgbClr val="FF0000"/>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599" b="0" i="0" u="none" strike="noStrike" kern="1200" cap="none" spc="0" normalizeH="0" baseline="0" noProof="0" dirty="0">
                <a:ln>
                  <a:noFill/>
                </a:ln>
                <a:solidFill>
                  <a:prstClr val="black"/>
                </a:solidFill>
                <a:effectLst/>
                <a:uLnTx/>
                <a:uFillTx/>
                <a:latin typeface="Hanken Grotesk Thin" pitchFamily="2" charset="77"/>
                <a:ea typeface="+mn-ea"/>
                <a:cs typeface="+mn-cs"/>
              </a:endParaRPr>
            </a:p>
          </p:txBody>
        </p:sp>
        <p:sp>
          <p:nvSpPr>
            <p:cNvPr id="17" name="Freeform 5">
              <a:extLst>
                <a:ext uri="{FF2B5EF4-FFF2-40B4-BE49-F238E27FC236}">
                  <a16:creationId xmlns:a16="http://schemas.microsoft.com/office/drawing/2014/main" id="{AEDAE675-3D05-B025-EA6D-10FE8F7DDC70}"/>
                </a:ext>
              </a:extLst>
            </p:cNvPr>
            <p:cNvSpPr>
              <a:spLocks noChangeArrowheads="1"/>
            </p:cNvSpPr>
            <p:nvPr/>
          </p:nvSpPr>
          <p:spPr bwMode="auto">
            <a:xfrm>
              <a:off x="8091094" y="2040611"/>
              <a:ext cx="3943928" cy="3922035"/>
            </a:xfrm>
            <a:custGeom>
              <a:avLst/>
              <a:gdLst>
                <a:gd name="T0" fmla="*/ 2754533 w 3167"/>
                <a:gd name="T1" fmla="*/ 3260288 h 3147"/>
                <a:gd name="T2" fmla="*/ 2823054 w 3167"/>
                <a:gd name="T3" fmla="*/ 3220392 h 3147"/>
                <a:gd name="T4" fmla="*/ 2963833 w 3167"/>
                <a:gd name="T5" fmla="*/ 3195457 h 3147"/>
                <a:gd name="T6" fmla="*/ 3041074 w 3167"/>
                <a:gd name="T7" fmla="*/ 3210418 h 3147"/>
                <a:gd name="T8" fmla="*/ 3245391 w 3167"/>
                <a:gd name="T9" fmla="*/ 3494680 h 3147"/>
                <a:gd name="T10" fmla="*/ 3246637 w 3167"/>
                <a:gd name="T11" fmla="*/ 3510888 h 3147"/>
                <a:gd name="T12" fmla="*/ 3247882 w 3167"/>
                <a:gd name="T13" fmla="*/ 3532083 h 3147"/>
                <a:gd name="T14" fmla="*/ 3731265 w 3167"/>
                <a:gd name="T15" fmla="*/ 3744033 h 3147"/>
                <a:gd name="T16" fmla="*/ 3735002 w 3167"/>
                <a:gd name="T17" fmla="*/ 3740293 h 3147"/>
                <a:gd name="T18" fmla="*/ 3749952 w 3167"/>
                <a:gd name="T19" fmla="*/ 3720344 h 3147"/>
                <a:gd name="T20" fmla="*/ 3763657 w 3167"/>
                <a:gd name="T21" fmla="*/ 3702890 h 3147"/>
                <a:gd name="T22" fmla="*/ 3786082 w 3167"/>
                <a:gd name="T23" fmla="*/ 3664240 h 3147"/>
                <a:gd name="T24" fmla="*/ 3794802 w 3167"/>
                <a:gd name="T25" fmla="*/ 3643045 h 3147"/>
                <a:gd name="T26" fmla="*/ 3802277 w 3167"/>
                <a:gd name="T27" fmla="*/ 3620603 h 3147"/>
                <a:gd name="T28" fmla="*/ 3778607 w 3167"/>
                <a:gd name="T29" fmla="*/ 3403666 h 3147"/>
                <a:gd name="T30" fmla="*/ 3601699 w 3167"/>
                <a:gd name="T31" fmla="*/ 3267769 h 3147"/>
                <a:gd name="T32" fmla="*/ 3583011 w 3167"/>
                <a:gd name="T33" fmla="*/ 3264029 h 3147"/>
                <a:gd name="T34" fmla="*/ 3564324 w 3167"/>
                <a:gd name="T35" fmla="*/ 3260288 h 3147"/>
                <a:gd name="T36" fmla="*/ 3544390 w 3167"/>
                <a:gd name="T37" fmla="*/ 3256548 h 3147"/>
                <a:gd name="T38" fmla="*/ 3524457 w 3167"/>
                <a:gd name="T39" fmla="*/ 3255301 h 3147"/>
                <a:gd name="T40" fmla="*/ 3492065 w 3167"/>
                <a:gd name="T41" fmla="*/ 3254055 h 3147"/>
                <a:gd name="T42" fmla="*/ 3264078 w 3167"/>
                <a:gd name="T43" fmla="*/ 3150573 h 3147"/>
                <a:gd name="T44" fmla="*/ 3199295 w 3167"/>
                <a:gd name="T45" fmla="*/ 3040858 h 3147"/>
                <a:gd name="T46" fmla="*/ 3196803 w 3167"/>
                <a:gd name="T47" fmla="*/ 3028390 h 3147"/>
                <a:gd name="T48" fmla="*/ 3185591 w 3167"/>
                <a:gd name="T49" fmla="*/ 2954831 h 3147"/>
                <a:gd name="T50" fmla="*/ 3185591 w 3167"/>
                <a:gd name="T51" fmla="*/ 2943610 h 3147"/>
                <a:gd name="T52" fmla="*/ 3251620 w 3167"/>
                <a:gd name="T53" fmla="*/ 2760336 h 3147"/>
                <a:gd name="T54" fmla="*/ 3252866 w 3167"/>
                <a:gd name="T55" fmla="*/ 2759089 h 3147"/>
                <a:gd name="T56" fmla="*/ 3257849 w 3167"/>
                <a:gd name="T57" fmla="*/ 2752855 h 3147"/>
                <a:gd name="T58" fmla="*/ 3327616 w 3167"/>
                <a:gd name="T59" fmla="*/ 2679296 h 3147"/>
                <a:gd name="T60" fmla="*/ 3635336 w 3167"/>
                <a:gd name="T61" fmla="*/ 2371346 h 3147"/>
                <a:gd name="T62" fmla="*/ 2394488 w 3167"/>
                <a:gd name="T63" fmla="*/ 312938 h 3147"/>
                <a:gd name="T64" fmla="*/ 1791506 w 3167"/>
                <a:gd name="T65" fmla="*/ 79793 h 3147"/>
                <a:gd name="T66" fmla="*/ 1271994 w 3167"/>
                <a:gd name="T67" fmla="*/ 573512 h 3147"/>
                <a:gd name="T68" fmla="*/ 145762 w 3167"/>
                <a:gd name="T69" fmla="*/ 1701833 h 3147"/>
                <a:gd name="T70" fmla="*/ 312704 w 3167"/>
                <a:gd name="T71" fmla="*/ 2392541 h 3147"/>
                <a:gd name="T72" fmla="*/ 635374 w 3167"/>
                <a:gd name="T73" fmla="*/ 2714206 h 3147"/>
                <a:gd name="T74" fmla="*/ 838445 w 3167"/>
                <a:gd name="T75" fmla="*/ 2786518 h 3147"/>
                <a:gd name="T76" fmla="*/ 1035286 w 3167"/>
                <a:gd name="T77" fmla="*/ 2525944 h 3147"/>
                <a:gd name="T78" fmla="*/ 1645743 w 3167"/>
                <a:gd name="T79" fmla="*/ 2257890 h 3147"/>
                <a:gd name="T80" fmla="*/ 1655710 w 3167"/>
                <a:gd name="T81" fmla="*/ 2266617 h 3147"/>
                <a:gd name="T82" fmla="*/ 1722985 w 3167"/>
                <a:gd name="T83" fmla="*/ 2669322 h 3147"/>
                <a:gd name="T84" fmla="*/ 1389102 w 3167"/>
                <a:gd name="T85" fmla="*/ 2881272 h 3147"/>
                <a:gd name="T86" fmla="*/ 1179802 w 3167"/>
                <a:gd name="T87" fmla="*/ 3255301 h 3147"/>
                <a:gd name="T88" fmla="*/ 1228390 w 3167"/>
                <a:gd name="T89" fmla="*/ 3311406 h 3147"/>
                <a:gd name="T90" fmla="*/ 1367923 w 3167"/>
                <a:gd name="T91" fmla="*/ 3449797 h 3147"/>
                <a:gd name="T92" fmla="*/ 1524898 w 3167"/>
                <a:gd name="T93" fmla="*/ 3604395 h 3147"/>
                <a:gd name="T94" fmla="*/ 1694331 w 3167"/>
                <a:gd name="T95" fmla="*/ 3773955 h 3147"/>
                <a:gd name="T96" fmla="*/ 2512842 w 3167"/>
                <a:gd name="T97" fmla="*/ 3494680 h 3147"/>
                <a:gd name="T98" fmla="*/ 2745812 w 3167"/>
                <a:gd name="T99" fmla="*/ 3266522 h 314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167" h="3147">
                  <a:moveTo>
                    <a:pt x="2205" y="2620"/>
                  </a:moveTo>
                  <a:lnTo>
                    <a:pt x="2205" y="2620"/>
                  </a:lnTo>
                  <a:cubicBezTo>
                    <a:pt x="2206" y="2618"/>
                    <a:pt x="2209" y="2616"/>
                    <a:pt x="2211" y="2615"/>
                  </a:cubicBezTo>
                  <a:cubicBezTo>
                    <a:pt x="2228" y="2602"/>
                    <a:pt x="2247" y="2591"/>
                    <a:pt x="2266" y="2583"/>
                  </a:cubicBezTo>
                  <a:cubicBezTo>
                    <a:pt x="2280" y="2576"/>
                    <a:pt x="2295" y="2571"/>
                    <a:pt x="2312" y="2568"/>
                  </a:cubicBezTo>
                  <a:cubicBezTo>
                    <a:pt x="2335" y="2563"/>
                    <a:pt x="2357" y="2561"/>
                    <a:pt x="2379" y="2563"/>
                  </a:cubicBezTo>
                  <a:cubicBezTo>
                    <a:pt x="2396" y="2563"/>
                    <a:pt x="2413" y="2566"/>
                    <a:pt x="2430" y="2571"/>
                  </a:cubicBezTo>
                  <a:cubicBezTo>
                    <a:pt x="2434" y="2572"/>
                    <a:pt x="2438" y="2574"/>
                    <a:pt x="2441" y="2575"/>
                  </a:cubicBezTo>
                  <a:lnTo>
                    <a:pt x="2442" y="2575"/>
                  </a:lnTo>
                  <a:cubicBezTo>
                    <a:pt x="2540" y="2611"/>
                    <a:pt x="2597" y="2702"/>
                    <a:pt x="2605" y="2803"/>
                  </a:cubicBezTo>
                  <a:cubicBezTo>
                    <a:pt x="2605" y="2804"/>
                    <a:pt x="2605" y="2804"/>
                    <a:pt x="2605" y="2804"/>
                  </a:cubicBezTo>
                  <a:cubicBezTo>
                    <a:pt x="2606" y="2808"/>
                    <a:pt x="2606" y="2811"/>
                    <a:pt x="2606" y="2816"/>
                  </a:cubicBezTo>
                  <a:cubicBezTo>
                    <a:pt x="2606" y="2821"/>
                    <a:pt x="2607" y="2827"/>
                    <a:pt x="2607" y="2833"/>
                  </a:cubicBezTo>
                  <a:cubicBezTo>
                    <a:pt x="2613" y="2921"/>
                    <a:pt x="2651" y="2997"/>
                    <a:pt x="2731" y="3040"/>
                  </a:cubicBezTo>
                  <a:cubicBezTo>
                    <a:pt x="2819" y="3085"/>
                    <a:pt x="2922" y="3068"/>
                    <a:pt x="2995" y="3003"/>
                  </a:cubicBezTo>
                  <a:cubicBezTo>
                    <a:pt x="2995" y="3002"/>
                    <a:pt x="2995" y="3002"/>
                    <a:pt x="2996" y="3001"/>
                  </a:cubicBezTo>
                  <a:cubicBezTo>
                    <a:pt x="2997" y="3001"/>
                    <a:pt x="2997" y="3000"/>
                    <a:pt x="2998" y="3000"/>
                  </a:cubicBezTo>
                  <a:cubicBezTo>
                    <a:pt x="2998" y="2999"/>
                    <a:pt x="2998" y="2999"/>
                    <a:pt x="2999" y="2999"/>
                  </a:cubicBezTo>
                  <a:cubicBezTo>
                    <a:pt x="3003" y="2994"/>
                    <a:pt x="3007" y="2989"/>
                    <a:pt x="3010" y="2984"/>
                  </a:cubicBezTo>
                  <a:cubicBezTo>
                    <a:pt x="3014" y="2980"/>
                    <a:pt x="3017" y="2975"/>
                    <a:pt x="3020" y="2971"/>
                  </a:cubicBezTo>
                  <a:cubicBezTo>
                    <a:pt x="3020" y="2971"/>
                    <a:pt x="3021" y="2971"/>
                    <a:pt x="3021" y="2970"/>
                  </a:cubicBezTo>
                  <a:cubicBezTo>
                    <a:pt x="3028" y="2960"/>
                    <a:pt x="3033" y="2950"/>
                    <a:pt x="3038" y="2939"/>
                  </a:cubicBezTo>
                  <a:cubicBezTo>
                    <a:pt x="3039" y="2939"/>
                    <a:pt x="3039" y="2939"/>
                    <a:pt x="3039" y="2939"/>
                  </a:cubicBezTo>
                  <a:cubicBezTo>
                    <a:pt x="3041" y="2934"/>
                    <a:pt x="3043" y="2930"/>
                    <a:pt x="3044" y="2926"/>
                  </a:cubicBezTo>
                  <a:cubicBezTo>
                    <a:pt x="3045" y="2925"/>
                    <a:pt x="3045" y="2923"/>
                    <a:pt x="3046" y="2922"/>
                  </a:cubicBezTo>
                  <a:cubicBezTo>
                    <a:pt x="3047" y="2919"/>
                    <a:pt x="3048" y="2916"/>
                    <a:pt x="3049" y="2913"/>
                  </a:cubicBezTo>
                  <a:cubicBezTo>
                    <a:pt x="3050" y="2910"/>
                    <a:pt x="3051" y="2907"/>
                    <a:pt x="3052" y="2904"/>
                  </a:cubicBezTo>
                  <a:cubicBezTo>
                    <a:pt x="3052" y="2903"/>
                    <a:pt x="3053" y="2901"/>
                    <a:pt x="3053" y="2900"/>
                  </a:cubicBezTo>
                  <a:cubicBezTo>
                    <a:pt x="3067" y="2845"/>
                    <a:pt x="3061" y="2786"/>
                    <a:pt x="3033" y="2730"/>
                  </a:cubicBezTo>
                  <a:cubicBezTo>
                    <a:pt x="3031" y="2728"/>
                    <a:pt x="3030" y="2726"/>
                    <a:pt x="3029" y="2724"/>
                  </a:cubicBezTo>
                  <a:cubicBezTo>
                    <a:pt x="2995" y="2670"/>
                    <a:pt x="2947" y="2637"/>
                    <a:pt x="2891" y="2621"/>
                  </a:cubicBezTo>
                  <a:cubicBezTo>
                    <a:pt x="2888" y="2620"/>
                    <a:pt x="2886" y="2620"/>
                    <a:pt x="2884" y="2620"/>
                  </a:cubicBezTo>
                  <a:cubicBezTo>
                    <a:pt x="2882" y="2619"/>
                    <a:pt x="2879" y="2618"/>
                    <a:pt x="2876" y="2618"/>
                  </a:cubicBezTo>
                  <a:cubicBezTo>
                    <a:pt x="2872" y="2616"/>
                    <a:pt x="2867" y="2616"/>
                    <a:pt x="2863" y="2615"/>
                  </a:cubicBezTo>
                  <a:cubicBezTo>
                    <a:pt x="2863" y="2615"/>
                    <a:pt x="2862" y="2615"/>
                    <a:pt x="2861" y="2615"/>
                  </a:cubicBezTo>
                  <a:cubicBezTo>
                    <a:pt x="2856" y="2613"/>
                    <a:pt x="2851" y="2613"/>
                    <a:pt x="2846" y="2612"/>
                  </a:cubicBezTo>
                  <a:cubicBezTo>
                    <a:pt x="2846" y="2612"/>
                    <a:pt x="2846" y="2612"/>
                    <a:pt x="2845" y="2612"/>
                  </a:cubicBezTo>
                  <a:cubicBezTo>
                    <a:pt x="2840" y="2611"/>
                    <a:pt x="2835" y="2611"/>
                    <a:pt x="2829" y="2611"/>
                  </a:cubicBezTo>
                  <a:cubicBezTo>
                    <a:pt x="2821" y="2611"/>
                    <a:pt x="2813" y="2610"/>
                    <a:pt x="2805" y="2610"/>
                  </a:cubicBezTo>
                  <a:cubicBezTo>
                    <a:pt x="2804" y="2610"/>
                    <a:pt x="2804" y="2610"/>
                    <a:pt x="2803" y="2610"/>
                  </a:cubicBezTo>
                  <a:cubicBezTo>
                    <a:pt x="2734" y="2603"/>
                    <a:pt x="2668" y="2577"/>
                    <a:pt x="2622" y="2529"/>
                  </a:cubicBezTo>
                  <a:cubicBezTo>
                    <a:pt x="2621" y="2528"/>
                    <a:pt x="2620" y="2528"/>
                    <a:pt x="2620" y="2527"/>
                  </a:cubicBezTo>
                  <a:cubicBezTo>
                    <a:pt x="2619" y="2526"/>
                    <a:pt x="2618" y="2524"/>
                    <a:pt x="2617" y="2523"/>
                  </a:cubicBezTo>
                  <a:cubicBezTo>
                    <a:pt x="2595" y="2500"/>
                    <a:pt x="2579" y="2472"/>
                    <a:pt x="2568" y="2439"/>
                  </a:cubicBezTo>
                  <a:cubicBezTo>
                    <a:pt x="2568" y="2438"/>
                    <a:pt x="2567" y="2436"/>
                    <a:pt x="2567" y="2434"/>
                  </a:cubicBezTo>
                  <a:cubicBezTo>
                    <a:pt x="2566" y="2432"/>
                    <a:pt x="2566" y="2431"/>
                    <a:pt x="2566" y="2429"/>
                  </a:cubicBezTo>
                  <a:cubicBezTo>
                    <a:pt x="2565" y="2428"/>
                    <a:pt x="2565" y="2427"/>
                    <a:pt x="2565" y="2426"/>
                  </a:cubicBezTo>
                  <a:cubicBezTo>
                    <a:pt x="2560" y="2408"/>
                    <a:pt x="2557" y="2389"/>
                    <a:pt x="2557" y="2370"/>
                  </a:cubicBezTo>
                  <a:cubicBezTo>
                    <a:pt x="2557" y="2367"/>
                    <a:pt x="2557" y="2366"/>
                    <a:pt x="2557" y="2363"/>
                  </a:cubicBezTo>
                  <a:cubicBezTo>
                    <a:pt x="2557" y="2363"/>
                    <a:pt x="2557" y="2362"/>
                    <a:pt x="2557" y="2361"/>
                  </a:cubicBezTo>
                  <a:cubicBezTo>
                    <a:pt x="2559" y="2312"/>
                    <a:pt x="2576" y="2261"/>
                    <a:pt x="2605" y="2222"/>
                  </a:cubicBezTo>
                  <a:cubicBezTo>
                    <a:pt x="2606" y="2219"/>
                    <a:pt x="2608" y="2217"/>
                    <a:pt x="2610" y="2214"/>
                  </a:cubicBezTo>
                  <a:lnTo>
                    <a:pt x="2610" y="2215"/>
                  </a:lnTo>
                  <a:cubicBezTo>
                    <a:pt x="2611" y="2214"/>
                    <a:pt x="2611" y="2214"/>
                    <a:pt x="2611" y="2213"/>
                  </a:cubicBezTo>
                  <a:cubicBezTo>
                    <a:pt x="2613" y="2212"/>
                    <a:pt x="2613" y="2210"/>
                    <a:pt x="2614" y="2209"/>
                  </a:cubicBezTo>
                  <a:lnTo>
                    <a:pt x="2614" y="2208"/>
                  </a:lnTo>
                  <a:cubicBezTo>
                    <a:pt x="2615" y="2208"/>
                    <a:pt x="2615" y="2208"/>
                    <a:pt x="2615" y="2208"/>
                  </a:cubicBezTo>
                  <a:cubicBezTo>
                    <a:pt x="2631" y="2187"/>
                    <a:pt x="2650" y="2169"/>
                    <a:pt x="2669" y="2150"/>
                  </a:cubicBezTo>
                  <a:lnTo>
                    <a:pt x="2671" y="2149"/>
                  </a:lnTo>
                  <a:cubicBezTo>
                    <a:pt x="2704" y="2114"/>
                    <a:pt x="2738" y="2080"/>
                    <a:pt x="2773" y="2047"/>
                  </a:cubicBezTo>
                  <a:cubicBezTo>
                    <a:pt x="2821" y="1999"/>
                    <a:pt x="2869" y="1950"/>
                    <a:pt x="2918" y="1902"/>
                  </a:cubicBezTo>
                  <a:cubicBezTo>
                    <a:pt x="2988" y="1831"/>
                    <a:pt x="3075" y="1763"/>
                    <a:pt x="3105" y="1665"/>
                  </a:cubicBezTo>
                  <a:cubicBezTo>
                    <a:pt x="3166" y="1464"/>
                    <a:pt x="3013" y="1341"/>
                    <a:pt x="2888" y="1217"/>
                  </a:cubicBezTo>
                  <a:lnTo>
                    <a:pt x="1922" y="251"/>
                  </a:lnTo>
                  <a:cubicBezTo>
                    <a:pt x="1882" y="211"/>
                    <a:pt x="1843" y="171"/>
                    <a:pt x="1803" y="132"/>
                  </a:cubicBezTo>
                  <a:cubicBezTo>
                    <a:pt x="1706" y="36"/>
                    <a:pt x="1564" y="0"/>
                    <a:pt x="1438" y="64"/>
                  </a:cubicBezTo>
                  <a:cubicBezTo>
                    <a:pt x="1373" y="98"/>
                    <a:pt x="1322" y="159"/>
                    <a:pt x="1271" y="210"/>
                  </a:cubicBezTo>
                  <a:cubicBezTo>
                    <a:pt x="1188" y="294"/>
                    <a:pt x="1104" y="377"/>
                    <a:pt x="1021" y="460"/>
                  </a:cubicBezTo>
                  <a:cubicBezTo>
                    <a:pt x="765" y="717"/>
                    <a:pt x="508" y="973"/>
                    <a:pt x="252" y="1230"/>
                  </a:cubicBezTo>
                  <a:cubicBezTo>
                    <a:pt x="207" y="1275"/>
                    <a:pt x="160" y="1318"/>
                    <a:pt x="117" y="1365"/>
                  </a:cubicBezTo>
                  <a:cubicBezTo>
                    <a:pt x="0" y="1492"/>
                    <a:pt x="14" y="1674"/>
                    <a:pt x="128" y="1795"/>
                  </a:cubicBezTo>
                  <a:cubicBezTo>
                    <a:pt x="172" y="1834"/>
                    <a:pt x="212" y="1878"/>
                    <a:pt x="251" y="1919"/>
                  </a:cubicBezTo>
                  <a:cubicBezTo>
                    <a:pt x="287" y="1954"/>
                    <a:pt x="323" y="1989"/>
                    <a:pt x="358" y="2025"/>
                  </a:cubicBezTo>
                  <a:cubicBezTo>
                    <a:pt x="408" y="2075"/>
                    <a:pt x="456" y="2131"/>
                    <a:pt x="510" y="2177"/>
                  </a:cubicBezTo>
                  <a:cubicBezTo>
                    <a:pt x="517" y="2183"/>
                    <a:pt x="523" y="2188"/>
                    <a:pt x="530" y="2194"/>
                  </a:cubicBezTo>
                  <a:cubicBezTo>
                    <a:pt x="571" y="2224"/>
                    <a:pt x="621" y="2242"/>
                    <a:pt x="673" y="2235"/>
                  </a:cubicBezTo>
                  <a:cubicBezTo>
                    <a:pt x="778" y="2221"/>
                    <a:pt x="832" y="2125"/>
                    <a:pt x="831" y="2027"/>
                  </a:cubicBezTo>
                  <a:lnTo>
                    <a:pt x="831" y="2026"/>
                  </a:lnTo>
                  <a:cubicBezTo>
                    <a:pt x="839" y="1911"/>
                    <a:pt x="893" y="1809"/>
                    <a:pt x="1001" y="1759"/>
                  </a:cubicBezTo>
                  <a:cubicBezTo>
                    <a:pt x="1111" y="1709"/>
                    <a:pt x="1232" y="1734"/>
                    <a:pt x="1321" y="1811"/>
                  </a:cubicBezTo>
                  <a:cubicBezTo>
                    <a:pt x="1322" y="1812"/>
                    <a:pt x="1323" y="1813"/>
                    <a:pt x="1325" y="1813"/>
                  </a:cubicBezTo>
                  <a:cubicBezTo>
                    <a:pt x="1326" y="1815"/>
                    <a:pt x="1328" y="1816"/>
                    <a:pt x="1329" y="1818"/>
                  </a:cubicBezTo>
                  <a:cubicBezTo>
                    <a:pt x="1329" y="1819"/>
                    <a:pt x="1331" y="1820"/>
                    <a:pt x="1331" y="1821"/>
                  </a:cubicBezTo>
                  <a:cubicBezTo>
                    <a:pt x="1409" y="1910"/>
                    <a:pt x="1432" y="2031"/>
                    <a:pt x="1383" y="2141"/>
                  </a:cubicBezTo>
                  <a:cubicBezTo>
                    <a:pt x="1332" y="2249"/>
                    <a:pt x="1231" y="2303"/>
                    <a:pt x="1115" y="2311"/>
                  </a:cubicBezTo>
                  <a:cubicBezTo>
                    <a:pt x="1016" y="2312"/>
                    <a:pt x="921" y="2363"/>
                    <a:pt x="906" y="2469"/>
                  </a:cubicBezTo>
                  <a:cubicBezTo>
                    <a:pt x="900" y="2521"/>
                    <a:pt x="917" y="2570"/>
                    <a:pt x="947" y="2611"/>
                  </a:cubicBezTo>
                  <a:cubicBezTo>
                    <a:pt x="954" y="2620"/>
                    <a:pt x="961" y="2628"/>
                    <a:pt x="968" y="2636"/>
                  </a:cubicBezTo>
                  <a:cubicBezTo>
                    <a:pt x="973" y="2643"/>
                    <a:pt x="980" y="2650"/>
                    <a:pt x="986" y="2656"/>
                  </a:cubicBezTo>
                  <a:cubicBezTo>
                    <a:pt x="988" y="2659"/>
                    <a:pt x="991" y="2661"/>
                    <a:pt x="993" y="2663"/>
                  </a:cubicBezTo>
                  <a:cubicBezTo>
                    <a:pt x="1026" y="2699"/>
                    <a:pt x="1062" y="2733"/>
                    <a:pt x="1098" y="2767"/>
                  </a:cubicBezTo>
                  <a:cubicBezTo>
                    <a:pt x="1120" y="2788"/>
                    <a:pt x="1142" y="2808"/>
                    <a:pt x="1162" y="2829"/>
                  </a:cubicBezTo>
                  <a:cubicBezTo>
                    <a:pt x="1183" y="2849"/>
                    <a:pt x="1203" y="2870"/>
                    <a:pt x="1224" y="2891"/>
                  </a:cubicBezTo>
                  <a:cubicBezTo>
                    <a:pt x="1262" y="2929"/>
                    <a:pt x="1299" y="2966"/>
                    <a:pt x="1336" y="3004"/>
                  </a:cubicBezTo>
                  <a:cubicBezTo>
                    <a:pt x="1344" y="3011"/>
                    <a:pt x="1352" y="3019"/>
                    <a:pt x="1360" y="3027"/>
                  </a:cubicBezTo>
                  <a:cubicBezTo>
                    <a:pt x="1486" y="3146"/>
                    <a:pt x="1674" y="3143"/>
                    <a:pt x="1798" y="3021"/>
                  </a:cubicBezTo>
                  <a:cubicBezTo>
                    <a:pt x="1872" y="2949"/>
                    <a:pt x="1944" y="2876"/>
                    <a:pt x="2017" y="2803"/>
                  </a:cubicBezTo>
                  <a:cubicBezTo>
                    <a:pt x="2078" y="2742"/>
                    <a:pt x="2136" y="2673"/>
                    <a:pt x="2204" y="2620"/>
                  </a:cubicBezTo>
                  <a:cubicBezTo>
                    <a:pt x="2205" y="2620"/>
                    <a:pt x="2205" y="2620"/>
                    <a:pt x="2205" y="2620"/>
                  </a:cubicBezTo>
                </a:path>
              </a:pathLst>
            </a:custGeom>
            <a:solidFill>
              <a:srgbClr val="92D050"/>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599" b="0" i="0" u="none" strike="noStrike" kern="1200" cap="none" spc="0" normalizeH="0" baseline="0" noProof="0" dirty="0">
                <a:ln>
                  <a:noFill/>
                </a:ln>
                <a:solidFill>
                  <a:prstClr val="black"/>
                </a:solidFill>
                <a:effectLst/>
                <a:uLnTx/>
                <a:uFillTx/>
                <a:latin typeface="Hanken Grotesk Thin" pitchFamily="2" charset="77"/>
                <a:ea typeface="+mn-ea"/>
                <a:cs typeface="+mn-cs"/>
              </a:endParaRPr>
            </a:p>
          </p:txBody>
        </p:sp>
        <p:sp>
          <p:nvSpPr>
            <p:cNvPr id="18" name="Freeform 6">
              <a:extLst>
                <a:ext uri="{FF2B5EF4-FFF2-40B4-BE49-F238E27FC236}">
                  <a16:creationId xmlns:a16="http://schemas.microsoft.com/office/drawing/2014/main" id="{D46EF6F8-02F9-A525-1BC8-E5D773F2F178}"/>
                </a:ext>
              </a:extLst>
            </p:cNvPr>
            <p:cNvSpPr>
              <a:spLocks noChangeArrowheads="1"/>
            </p:cNvSpPr>
            <p:nvPr/>
          </p:nvSpPr>
          <p:spPr bwMode="auto">
            <a:xfrm>
              <a:off x="5954334" y="4188381"/>
              <a:ext cx="3932942" cy="3894571"/>
            </a:xfrm>
            <a:custGeom>
              <a:avLst/>
              <a:gdLst>
                <a:gd name="T0" fmla="*/ 3514822 w 3159"/>
                <a:gd name="T1" fmla="*/ 1416648 h 3127"/>
                <a:gd name="T2" fmla="*/ 3258247 w 3159"/>
                <a:gd name="T3" fmla="*/ 1154998 h 3127"/>
                <a:gd name="T4" fmla="*/ 3258247 w 3159"/>
                <a:gd name="T5" fmla="*/ 1153752 h 3127"/>
                <a:gd name="T6" fmla="*/ 3257002 w 3159"/>
                <a:gd name="T7" fmla="*/ 1153752 h 3127"/>
                <a:gd name="T8" fmla="*/ 3252020 w 3159"/>
                <a:gd name="T9" fmla="*/ 1146276 h 3127"/>
                <a:gd name="T10" fmla="*/ 3252020 w 3159"/>
                <a:gd name="T11" fmla="*/ 1146276 h 3127"/>
                <a:gd name="T12" fmla="*/ 3202200 w 3159"/>
                <a:gd name="T13" fmla="*/ 863445 h 3127"/>
                <a:gd name="T14" fmla="*/ 3524786 w 3159"/>
                <a:gd name="T15" fmla="*/ 652879 h 3127"/>
                <a:gd name="T16" fmla="*/ 3524786 w 3159"/>
                <a:gd name="T17" fmla="*/ 652879 h 3127"/>
                <a:gd name="T18" fmla="*/ 3781361 w 3159"/>
                <a:gd name="T19" fmla="*/ 498381 h 3127"/>
                <a:gd name="T20" fmla="*/ 3736522 w 3159"/>
                <a:gd name="T21" fmla="*/ 170695 h 3127"/>
                <a:gd name="T22" fmla="*/ 3735277 w 3159"/>
                <a:gd name="T23" fmla="*/ 169450 h 3127"/>
                <a:gd name="T24" fmla="*/ 3732786 w 3159"/>
                <a:gd name="T25" fmla="*/ 165712 h 3127"/>
                <a:gd name="T26" fmla="*/ 3731540 w 3159"/>
                <a:gd name="T27" fmla="*/ 164466 h 3127"/>
                <a:gd name="T28" fmla="*/ 3402726 w 3159"/>
                <a:gd name="T29" fmla="*/ 119611 h 3127"/>
                <a:gd name="T30" fmla="*/ 3248283 w 3159"/>
                <a:gd name="T31" fmla="*/ 376278 h 3127"/>
                <a:gd name="T32" fmla="*/ 3248283 w 3159"/>
                <a:gd name="T33" fmla="*/ 376278 h 3127"/>
                <a:gd name="T34" fmla="*/ 3036547 w 3159"/>
                <a:gd name="T35" fmla="*/ 698979 h 3127"/>
                <a:gd name="T36" fmla="*/ 2753817 w 3159"/>
                <a:gd name="T37" fmla="*/ 647895 h 3127"/>
                <a:gd name="T38" fmla="*/ 2755062 w 3159"/>
                <a:gd name="T39" fmla="*/ 647895 h 3127"/>
                <a:gd name="T40" fmla="*/ 2746344 w 3159"/>
                <a:gd name="T41" fmla="*/ 642911 h 3127"/>
                <a:gd name="T42" fmla="*/ 2746344 w 3159"/>
                <a:gd name="T43" fmla="*/ 641665 h 3127"/>
                <a:gd name="T44" fmla="*/ 2746344 w 3159"/>
                <a:gd name="T45" fmla="*/ 641665 h 3127"/>
                <a:gd name="T46" fmla="*/ 2725170 w 3159"/>
                <a:gd name="T47" fmla="*/ 624222 h 3127"/>
                <a:gd name="T48" fmla="*/ 2646703 w 3159"/>
                <a:gd name="T49" fmla="*/ 546973 h 3127"/>
                <a:gd name="T50" fmla="*/ 2273051 w 3159"/>
                <a:gd name="T51" fmla="*/ 174433 h 3127"/>
                <a:gd name="T52" fmla="*/ 2067542 w 3159"/>
                <a:gd name="T53" fmla="*/ 37379 h 3127"/>
                <a:gd name="T54" fmla="*/ 1695136 w 3159"/>
                <a:gd name="T55" fmla="*/ 135809 h 3127"/>
                <a:gd name="T56" fmla="*/ 1190705 w 3159"/>
                <a:gd name="T57" fmla="*/ 639174 h 3127"/>
                <a:gd name="T58" fmla="*/ 387353 w 3159"/>
                <a:gd name="T59" fmla="*/ 1444059 h 3127"/>
                <a:gd name="T60" fmla="*/ 170635 w 3159"/>
                <a:gd name="T61" fmla="*/ 1659609 h 3127"/>
                <a:gd name="T62" fmla="*/ 155688 w 3159"/>
                <a:gd name="T63" fmla="*/ 2214057 h 3127"/>
                <a:gd name="T64" fmla="*/ 1660261 w 3159"/>
                <a:gd name="T65" fmla="*/ 3719168 h 3127"/>
                <a:gd name="T66" fmla="*/ 1822177 w 3159"/>
                <a:gd name="T67" fmla="*/ 3837533 h 3127"/>
                <a:gd name="T68" fmla="*/ 2233195 w 3159"/>
                <a:gd name="T69" fmla="*/ 3754054 h 3127"/>
                <a:gd name="T70" fmla="*/ 2718943 w 3159"/>
                <a:gd name="T71" fmla="*/ 3269379 h 3127"/>
                <a:gd name="T72" fmla="*/ 3521050 w 3159"/>
                <a:gd name="T73" fmla="*/ 2466986 h 3127"/>
                <a:gd name="T74" fmla="*/ 3752714 w 3159"/>
                <a:gd name="T75" fmla="*/ 2235239 h 3127"/>
                <a:gd name="T76" fmla="*/ 3775133 w 3159"/>
                <a:gd name="T77" fmla="*/ 1675806 h 3127"/>
                <a:gd name="T78" fmla="*/ 3739013 w 3159"/>
                <a:gd name="T79" fmla="*/ 1639673 h 312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159" h="3127">
                  <a:moveTo>
                    <a:pt x="2895" y="1210"/>
                  </a:moveTo>
                  <a:lnTo>
                    <a:pt x="2822" y="1137"/>
                  </a:lnTo>
                  <a:cubicBezTo>
                    <a:pt x="2753" y="1068"/>
                    <a:pt x="2676" y="1003"/>
                    <a:pt x="2616" y="927"/>
                  </a:cubicBezTo>
                  <a:cubicBezTo>
                    <a:pt x="2616" y="927"/>
                    <a:pt x="2616" y="927"/>
                    <a:pt x="2616" y="926"/>
                  </a:cubicBezTo>
                  <a:cubicBezTo>
                    <a:pt x="2616" y="926"/>
                    <a:pt x="2616" y="926"/>
                    <a:pt x="2615" y="926"/>
                  </a:cubicBezTo>
                  <a:cubicBezTo>
                    <a:pt x="2614" y="924"/>
                    <a:pt x="2613" y="922"/>
                    <a:pt x="2611" y="920"/>
                  </a:cubicBezTo>
                  <a:cubicBezTo>
                    <a:pt x="2563" y="856"/>
                    <a:pt x="2543" y="770"/>
                    <a:pt x="2571" y="693"/>
                  </a:cubicBezTo>
                  <a:cubicBezTo>
                    <a:pt x="2610" y="580"/>
                    <a:pt x="2715" y="525"/>
                    <a:pt x="2830" y="524"/>
                  </a:cubicBezTo>
                  <a:cubicBezTo>
                    <a:pt x="2917" y="518"/>
                    <a:pt x="2994" y="481"/>
                    <a:pt x="3036" y="400"/>
                  </a:cubicBezTo>
                  <a:cubicBezTo>
                    <a:pt x="3082" y="312"/>
                    <a:pt x="3065" y="209"/>
                    <a:pt x="3000" y="137"/>
                  </a:cubicBezTo>
                  <a:cubicBezTo>
                    <a:pt x="3000" y="136"/>
                    <a:pt x="2999" y="136"/>
                    <a:pt x="2999" y="136"/>
                  </a:cubicBezTo>
                  <a:cubicBezTo>
                    <a:pt x="2999" y="135"/>
                    <a:pt x="2997" y="134"/>
                    <a:pt x="2997" y="133"/>
                  </a:cubicBezTo>
                  <a:lnTo>
                    <a:pt x="2996" y="132"/>
                  </a:lnTo>
                  <a:cubicBezTo>
                    <a:pt x="2923" y="67"/>
                    <a:pt x="2820" y="49"/>
                    <a:pt x="2732" y="96"/>
                  </a:cubicBezTo>
                  <a:cubicBezTo>
                    <a:pt x="2652" y="137"/>
                    <a:pt x="2613" y="214"/>
                    <a:pt x="2608" y="302"/>
                  </a:cubicBezTo>
                  <a:cubicBezTo>
                    <a:pt x="2608" y="417"/>
                    <a:pt x="2550" y="522"/>
                    <a:pt x="2438" y="561"/>
                  </a:cubicBezTo>
                  <a:cubicBezTo>
                    <a:pt x="2362" y="588"/>
                    <a:pt x="2276" y="568"/>
                    <a:pt x="2211" y="520"/>
                  </a:cubicBezTo>
                  <a:cubicBezTo>
                    <a:pt x="2211" y="520"/>
                    <a:pt x="2211" y="520"/>
                    <a:pt x="2212" y="520"/>
                  </a:cubicBezTo>
                  <a:cubicBezTo>
                    <a:pt x="2210" y="519"/>
                    <a:pt x="2208" y="517"/>
                    <a:pt x="2205" y="516"/>
                  </a:cubicBezTo>
                  <a:cubicBezTo>
                    <a:pt x="2205" y="516"/>
                    <a:pt x="2205" y="516"/>
                    <a:pt x="2205" y="515"/>
                  </a:cubicBezTo>
                  <a:cubicBezTo>
                    <a:pt x="2199" y="511"/>
                    <a:pt x="2194" y="506"/>
                    <a:pt x="2188" y="501"/>
                  </a:cubicBezTo>
                  <a:cubicBezTo>
                    <a:pt x="2166" y="482"/>
                    <a:pt x="2145" y="460"/>
                    <a:pt x="2125" y="439"/>
                  </a:cubicBezTo>
                  <a:cubicBezTo>
                    <a:pt x="2025" y="339"/>
                    <a:pt x="1925" y="240"/>
                    <a:pt x="1825" y="140"/>
                  </a:cubicBezTo>
                  <a:cubicBezTo>
                    <a:pt x="1777" y="91"/>
                    <a:pt x="1728" y="49"/>
                    <a:pt x="1660" y="30"/>
                  </a:cubicBezTo>
                  <a:cubicBezTo>
                    <a:pt x="1552" y="0"/>
                    <a:pt x="1441" y="32"/>
                    <a:pt x="1361" y="109"/>
                  </a:cubicBezTo>
                  <a:cubicBezTo>
                    <a:pt x="1223" y="240"/>
                    <a:pt x="1090" y="379"/>
                    <a:pt x="956" y="513"/>
                  </a:cubicBezTo>
                  <a:cubicBezTo>
                    <a:pt x="741" y="729"/>
                    <a:pt x="526" y="943"/>
                    <a:pt x="311" y="1159"/>
                  </a:cubicBezTo>
                  <a:cubicBezTo>
                    <a:pt x="253" y="1216"/>
                    <a:pt x="195" y="1274"/>
                    <a:pt x="137" y="1332"/>
                  </a:cubicBezTo>
                  <a:cubicBezTo>
                    <a:pt x="13" y="1457"/>
                    <a:pt x="0" y="1646"/>
                    <a:pt x="125" y="1777"/>
                  </a:cubicBezTo>
                  <a:cubicBezTo>
                    <a:pt x="428" y="2096"/>
                    <a:pt x="747" y="2398"/>
                    <a:pt x="1057" y="2709"/>
                  </a:cubicBezTo>
                  <a:lnTo>
                    <a:pt x="1333" y="2985"/>
                  </a:lnTo>
                  <a:cubicBezTo>
                    <a:pt x="1372" y="3023"/>
                    <a:pt x="1411" y="3060"/>
                    <a:pt x="1463" y="3080"/>
                  </a:cubicBezTo>
                  <a:cubicBezTo>
                    <a:pt x="1578" y="3126"/>
                    <a:pt x="1704" y="3097"/>
                    <a:pt x="1793" y="3013"/>
                  </a:cubicBezTo>
                  <a:cubicBezTo>
                    <a:pt x="1927" y="2887"/>
                    <a:pt x="2053" y="2753"/>
                    <a:pt x="2183" y="2624"/>
                  </a:cubicBezTo>
                  <a:lnTo>
                    <a:pt x="2827" y="1980"/>
                  </a:lnTo>
                  <a:cubicBezTo>
                    <a:pt x="2890" y="1918"/>
                    <a:pt x="2951" y="1856"/>
                    <a:pt x="3013" y="1794"/>
                  </a:cubicBezTo>
                  <a:cubicBezTo>
                    <a:pt x="3139" y="1668"/>
                    <a:pt x="3158" y="1480"/>
                    <a:pt x="3031" y="1345"/>
                  </a:cubicBezTo>
                  <a:cubicBezTo>
                    <a:pt x="3021" y="1335"/>
                    <a:pt x="3012" y="1326"/>
                    <a:pt x="3002" y="1316"/>
                  </a:cubicBezTo>
                  <a:cubicBezTo>
                    <a:pt x="2966" y="1281"/>
                    <a:pt x="2931" y="1246"/>
                    <a:pt x="2895" y="1210"/>
                  </a:cubicBezTo>
                </a:path>
              </a:pathLst>
            </a:custGeom>
            <a:solidFill>
              <a:schemeClr val="bg2">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599" b="0" i="0" u="none" strike="noStrike" kern="1200" cap="none" spc="0" normalizeH="0" baseline="0" noProof="0" dirty="0">
                <a:ln>
                  <a:noFill/>
                </a:ln>
                <a:solidFill>
                  <a:prstClr val="black"/>
                </a:solidFill>
                <a:effectLst/>
                <a:uLnTx/>
                <a:uFillTx/>
                <a:latin typeface="Hanken Grotesk Thin" pitchFamily="2" charset="77"/>
                <a:ea typeface="+mn-ea"/>
                <a:cs typeface="+mn-cs"/>
              </a:endParaRPr>
            </a:p>
          </p:txBody>
        </p:sp>
      </p:grpSp>
      <p:sp>
        <p:nvSpPr>
          <p:cNvPr id="19" name="TextBox 21">
            <a:extLst>
              <a:ext uri="{FF2B5EF4-FFF2-40B4-BE49-F238E27FC236}">
                <a16:creationId xmlns:a16="http://schemas.microsoft.com/office/drawing/2014/main" id="{42EE9D3A-18A3-132A-EE94-B6480A125F03}"/>
              </a:ext>
            </a:extLst>
          </p:cNvPr>
          <p:cNvSpPr txBox="1"/>
          <p:nvPr/>
        </p:nvSpPr>
        <p:spPr>
          <a:xfrm>
            <a:off x="962323" y="4914118"/>
            <a:ext cx="4287960" cy="707886"/>
          </a:xfrm>
          <a:prstGeom prst="rect">
            <a:avLst/>
          </a:prstGeom>
          <a:noFill/>
        </p:spPr>
        <p:txBody>
          <a:bodyPr wrap="square" rtlCol="0" anchor="b">
            <a:spAutoFit/>
          </a:bodyPr>
          <a:lstStyle>
            <a:defPPr>
              <a:defRPr lang="en-US"/>
            </a:defPPr>
            <a:lvl1pPr>
              <a:defRPr sz="8000" b="1">
                <a:solidFill>
                  <a:schemeClr val="tx2"/>
                </a:solidFill>
                <a:latin typeface="DM Serif Display" pitchFamily="2" charset="0"/>
                <a:ea typeface="Arimo" panose="020B0604020202020204" pitchFamily="34" charset="0"/>
                <a:cs typeface="Arimo"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F497D"/>
                </a:solidFill>
                <a:effectLst/>
                <a:uLnTx/>
                <a:uFillTx/>
                <a:latin typeface="Righteous" panose="02010506000000020000" pitchFamily="2" charset="0"/>
                <a:cs typeface="Varela Round" pitchFamily="2" charset="-79"/>
              </a:rPr>
              <a:t>Holistic approach</a:t>
            </a:r>
          </a:p>
        </p:txBody>
      </p:sp>
      <p:sp>
        <p:nvSpPr>
          <p:cNvPr id="22" name="TextBox 21">
            <a:extLst>
              <a:ext uri="{FF2B5EF4-FFF2-40B4-BE49-F238E27FC236}">
                <a16:creationId xmlns:a16="http://schemas.microsoft.com/office/drawing/2014/main" id="{8AA372C3-469D-636A-6A96-15F7D3B4EE9B}"/>
              </a:ext>
            </a:extLst>
          </p:cNvPr>
          <p:cNvSpPr txBox="1"/>
          <p:nvPr/>
        </p:nvSpPr>
        <p:spPr>
          <a:xfrm>
            <a:off x="1563486" y="2903711"/>
            <a:ext cx="2780160" cy="707886"/>
          </a:xfrm>
          <a:prstGeom prst="rect">
            <a:avLst/>
          </a:prstGeom>
          <a:noFill/>
        </p:spPr>
        <p:txBody>
          <a:bodyPr wrap="square" rtlCol="0" anchor="b">
            <a:spAutoFit/>
          </a:bodyPr>
          <a:lstStyle>
            <a:defPPr>
              <a:defRPr lang="en-US"/>
            </a:defPPr>
            <a:lvl1pPr>
              <a:defRPr sz="8000" b="1">
                <a:solidFill>
                  <a:schemeClr val="tx2"/>
                </a:solidFill>
                <a:latin typeface="DM Serif Display" pitchFamily="2" charset="0"/>
                <a:ea typeface="Arimo" panose="020B0604020202020204" pitchFamily="34" charset="0"/>
                <a:cs typeface="Arimo"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F497D"/>
                </a:solidFill>
                <a:effectLst/>
                <a:uLnTx/>
                <a:uFillTx/>
                <a:latin typeface="Righteous" panose="02010506000000020000" pitchFamily="2" charset="0"/>
                <a:cs typeface="Varela Round" pitchFamily="2" charset="-79"/>
              </a:rPr>
              <a:t>UNCRPD</a:t>
            </a:r>
          </a:p>
        </p:txBody>
      </p:sp>
      <p:sp>
        <p:nvSpPr>
          <p:cNvPr id="23" name="TextBox 22">
            <a:extLst>
              <a:ext uri="{FF2B5EF4-FFF2-40B4-BE49-F238E27FC236}">
                <a16:creationId xmlns:a16="http://schemas.microsoft.com/office/drawing/2014/main" id="{47CE2DCA-7A74-FE50-312D-2167291C4344}"/>
              </a:ext>
            </a:extLst>
          </p:cNvPr>
          <p:cNvSpPr txBox="1"/>
          <p:nvPr/>
        </p:nvSpPr>
        <p:spPr>
          <a:xfrm>
            <a:off x="12771191" y="2752553"/>
            <a:ext cx="4572000" cy="707886"/>
          </a:xfrm>
          <a:prstGeom prst="rect">
            <a:avLst/>
          </a:prstGeom>
          <a:noFill/>
        </p:spPr>
        <p:txBody>
          <a:bodyPr wrap="square" rtlCol="0" anchor="b">
            <a:spAutoFit/>
          </a:bodyPr>
          <a:lstStyle>
            <a:defPPr>
              <a:defRPr lang="en-US"/>
            </a:defPPr>
            <a:lvl1pPr>
              <a:defRPr sz="8000" b="1">
                <a:solidFill>
                  <a:schemeClr val="tx2"/>
                </a:solidFill>
                <a:latin typeface="DM Serif Display" pitchFamily="2" charset="0"/>
                <a:ea typeface="Arimo" panose="020B0604020202020204" pitchFamily="34" charset="0"/>
                <a:cs typeface="Arimo"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F497D"/>
                </a:solidFill>
                <a:effectLst/>
                <a:uLnTx/>
                <a:uFillTx/>
                <a:latin typeface="Righteous" panose="02010506000000020000" pitchFamily="2" charset="0"/>
                <a:cs typeface="Varela Round" pitchFamily="2" charset="-79"/>
              </a:rPr>
              <a:t>National Action Plan</a:t>
            </a:r>
          </a:p>
        </p:txBody>
      </p:sp>
      <p:sp>
        <p:nvSpPr>
          <p:cNvPr id="24" name="TextBox 23">
            <a:extLst>
              <a:ext uri="{FF2B5EF4-FFF2-40B4-BE49-F238E27FC236}">
                <a16:creationId xmlns:a16="http://schemas.microsoft.com/office/drawing/2014/main" id="{2C66BA29-277D-4536-43FD-B048E495C8E4}"/>
              </a:ext>
            </a:extLst>
          </p:cNvPr>
          <p:cNvSpPr txBox="1"/>
          <p:nvPr/>
        </p:nvSpPr>
        <p:spPr>
          <a:xfrm>
            <a:off x="7434185" y="7291975"/>
            <a:ext cx="3796299" cy="707886"/>
          </a:xfrm>
          <a:prstGeom prst="rect">
            <a:avLst/>
          </a:prstGeom>
          <a:noFill/>
        </p:spPr>
        <p:txBody>
          <a:bodyPr wrap="square" rtlCol="0" anchor="b">
            <a:spAutoFit/>
          </a:bodyPr>
          <a:lstStyle>
            <a:defPPr>
              <a:defRPr lang="en-US"/>
            </a:defPPr>
            <a:lvl1pPr>
              <a:defRPr sz="8000" b="1">
                <a:solidFill>
                  <a:schemeClr val="tx2"/>
                </a:solidFill>
                <a:latin typeface="DM Serif Display" pitchFamily="2" charset="0"/>
                <a:ea typeface="Arimo" panose="020B0604020202020204" pitchFamily="34" charset="0"/>
                <a:cs typeface="Arimo"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F497D"/>
                </a:solidFill>
                <a:effectLst/>
                <a:uLnTx/>
                <a:uFillTx/>
                <a:latin typeface="Righteous" panose="02010506000000020000" pitchFamily="2" charset="0"/>
                <a:cs typeface="Varela Round" pitchFamily="2" charset="-79"/>
              </a:rPr>
              <a:t>Ways to Achieve</a:t>
            </a:r>
          </a:p>
        </p:txBody>
      </p:sp>
      <p:sp>
        <p:nvSpPr>
          <p:cNvPr id="27" name="TextBox 20">
            <a:extLst>
              <a:ext uri="{FF2B5EF4-FFF2-40B4-BE49-F238E27FC236}">
                <a16:creationId xmlns:a16="http://schemas.microsoft.com/office/drawing/2014/main" id="{5CEC89CA-2BAC-1FD4-6D90-FDA4B8D46B94}"/>
              </a:ext>
            </a:extLst>
          </p:cNvPr>
          <p:cNvSpPr txBox="1"/>
          <p:nvPr/>
        </p:nvSpPr>
        <p:spPr>
          <a:xfrm>
            <a:off x="12802567" y="3282705"/>
            <a:ext cx="4567052" cy="1400383"/>
          </a:xfrm>
          <a:prstGeom prst="rect">
            <a:avLst/>
          </a:prstGeom>
          <a:noFill/>
        </p:spPr>
        <p:txBody>
          <a:bodyPr wrap="square" rtlCol="0" anchor="t">
            <a:spAutoFit/>
          </a:bodyPr>
          <a:lstStyle>
            <a:defPPr>
              <a:defRPr lang="en-US"/>
            </a:defPPr>
            <a:lvl1pPr>
              <a:lnSpc>
                <a:spcPct val="110000"/>
              </a:lnSpc>
              <a:spcBef>
                <a:spcPts val="1200"/>
              </a:spcBef>
              <a:spcAft>
                <a:spcPts val="600"/>
              </a:spcAft>
              <a:defRPr sz="3800">
                <a:latin typeface="Josefin Sans Light" pitchFamily="2" charset="77"/>
              </a:defRPr>
            </a:lvl1pPr>
          </a:lstStyle>
          <a:p>
            <a:pPr marL="0" marR="0" lvl="0" indent="0" algn="l" defTabSz="914400" rtl="0" eaLnBrk="1" fontAlgn="auto" latinLnBrk="0" hangingPunct="1">
              <a:lnSpc>
                <a:spcPts val="336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Roboto" panose="020B0604020202020204" charset="0"/>
                <a:ea typeface="Roboto" panose="020B0604020202020204" charset="0"/>
                <a:cs typeface="Roboto" panose="020B0604020202020204" charset="0"/>
              </a:rPr>
              <a:t>Concrete action –Deadline</a:t>
            </a:r>
          </a:p>
          <a:p>
            <a:pPr marL="0" marR="0" lvl="0" indent="0" algn="l" defTabSz="914400" rtl="0" eaLnBrk="1" fontAlgn="auto" latinLnBrk="0" hangingPunct="1">
              <a:lnSpc>
                <a:spcPts val="336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Roboto" panose="020B0604020202020204" charset="0"/>
                <a:ea typeface="Roboto" panose="020B0604020202020204" charset="0"/>
                <a:cs typeface="Roboto" panose="020B0604020202020204" charset="0"/>
              </a:rPr>
              <a:t>Essential part of disability strategy</a:t>
            </a:r>
          </a:p>
        </p:txBody>
      </p:sp>
      <p:sp>
        <p:nvSpPr>
          <p:cNvPr id="28" name="TextBox 20">
            <a:extLst>
              <a:ext uri="{FF2B5EF4-FFF2-40B4-BE49-F238E27FC236}">
                <a16:creationId xmlns:a16="http://schemas.microsoft.com/office/drawing/2014/main" id="{9B39DC0E-EDD6-06FF-6182-7C8200C9B5D9}"/>
              </a:ext>
            </a:extLst>
          </p:cNvPr>
          <p:cNvSpPr txBox="1"/>
          <p:nvPr/>
        </p:nvSpPr>
        <p:spPr>
          <a:xfrm>
            <a:off x="1541074" y="3448181"/>
            <a:ext cx="4287960" cy="932307"/>
          </a:xfrm>
          <a:prstGeom prst="rect">
            <a:avLst/>
          </a:prstGeom>
          <a:noFill/>
        </p:spPr>
        <p:txBody>
          <a:bodyPr wrap="square" rtlCol="0" anchor="t">
            <a:spAutoFit/>
          </a:bodyPr>
          <a:lstStyle>
            <a:defPPr>
              <a:defRPr lang="en-US"/>
            </a:defPPr>
            <a:lvl1pPr>
              <a:lnSpc>
                <a:spcPct val="110000"/>
              </a:lnSpc>
              <a:spcBef>
                <a:spcPts val="1200"/>
              </a:spcBef>
              <a:spcAft>
                <a:spcPts val="600"/>
              </a:spcAft>
              <a:defRPr sz="3800">
                <a:latin typeface="Josefin Sans Light" pitchFamily="2" charset="77"/>
              </a:defRPr>
            </a:lvl1pPr>
          </a:lstStyle>
          <a:p>
            <a:pPr marL="0" marR="0" lvl="0" indent="0" algn="l" defTabSz="914400" rtl="0" eaLnBrk="1" fontAlgn="auto" latinLnBrk="0" hangingPunct="1">
              <a:lnSpc>
                <a:spcPts val="336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Roboto" panose="020B0604020202020204" charset="0"/>
                <a:ea typeface="Roboto" panose="020B0604020202020204" charset="0"/>
                <a:cs typeface="Roboto" panose="020B0604020202020204" charset="0"/>
              </a:rPr>
              <a:t>Legal obligation</a:t>
            </a:r>
          </a:p>
          <a:p>
            <a:pPr marL="0" marR="0" lvl="0" indent="0" algn="l" defTabSz="914400" rtl="0" eaLnBrk="1" fontAlgn="auto" latinLnBrk="0" hangingPunct="1">
              <a:lnSpc>
                <a:spcPts val="336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Roboto" panose="020B0604020202020204" charset="0"/>
                <a:ea typeface="Roboto" panose="020B0604020202020204" charset="0"/>
                <a:cs typeface="Roboto" panose="020B0604020202020204" charset="0"/>
              </a:rPr>
              <a:t>CRPD committee comments</a:t>
            </a:r>
          </a:p>
        </p:txBody>
      </p:sp>
      <p:sp>
        <p:nvSpPr>
          <p:cNvPr id="29" name="TextBox 20">
            <a:extLst>
              <a:ext uri="{FF2B5EF4-FFF2-40B4-BE49-F238E27FC236}">
                <a16:creationId xmlns:a16="http://schemas.microsoft.com/office/drawing/2014/main" id="{A2329E8C-0B6C-D0BB-5326-F46D9B8422AC}"/>
              </a:ext>
            </a:extLst>
          </p:cNvPr>
          <p:cNvSpPr txBox="1"/>
          <p:nvPr/>
        </p:nvSpPr>
        <p:spPr>
          <a:xfrm>
            <a:off x="7451400" y="7888580"/>
            <a:ext cx="4287960" cy="950132"/>
          </a:xfrm>
          <a:prstGeom prst="rect">
            <a:avLst/>
          </a:prstGeom>
          <a:noFill/>
        </p:spPr>
        <p:txBody>
          <a:bodyPr wrap="square" rtlCol="0" anchor="t">
            <a:spAutoFit/>
          </a:bodyPr>
          <a:lstStyle>
            <a:defPPr>
              <a:defRPr lang="en-US"/>
            </a:defPPr>
            <a:lvl1pPr>
              <a:lnSpc>
                <a:spcPct val="110000"/>
              </a:lnSpc>
              <a:spcBef>
                <a:spcPts val="1200"/>
              </a:spcBef>
              <a:spcAft>
                <a:spcPts val="600"/>
              </a:spcAft>
              <a:defRPr sz="3800">
                <a:latin typeface="Josefin Sans Light" pitchFamily="2" charset="77"/>
              </a:defRPr>
            </a:lvl1pPr>
          </a:lstStyle>
          <a:p>
            <a:pPr marL="0" marR="0" lvl="0" indent="0" algn="l" defTabSz="914400" rtl="0" eaLnBrk="1" fontAlgn="auto" latinLnBrk="0" hangingPunct="1">
              <a:lnSpc>
                <a:spcPts val="336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Roboto" panose="020B0604020202020204" charset="0"/>
                <a:ea typeface="Roboto" panose="020B0604020202020204" charset="0"/>
                <a:cs typeface="Roboto" panose="020B0604020202020204" charset="0"/>
              </a:rPr>
              <a:t>Describing</a:t>
            </a:r>
            <a:r>
              <a:rPr kumimoji="0" lang="el-GR" sz="2400" b="0" i="0" u="none" strike="noStrike" kern="1200" cap="none" spc="0" normalizeH="0" baseline="0" noProof="0" dirty="0">
                <a:ln>
                  <a:noFill/>
                </a:ln>
                <a:solidFill>
                  <a:prstClr val="black"/>
                </a:solidFill>
                <a:effectLst/>
                <a:uLnTx/>
                <a:uFillTx/>
                <a:latin typeface="Roboto" panose="020B0604020202020204" charset="0"/>
                <a:ea typeface="Roboto" panose="020B0604020202020204" charset="0"/>
                <a:cs typeface="Roboto" panose="020B0604020202020204" charset="0"/>
              </a:rPr>
              <a:t> - </a:t>
            </a:r>
            <a:r>
              <a:rPr kumimoji="0" lang="en-US" sz="2400" b="0" i="0" u="none" strike="noStrike" kern="1200" cap="none" spc="0" normalizeH="0" baseline="0" noProof="0" dirty="0">
                <a:ln>
                  <a:noFill/>
                </a:ln>
                <a:solidFill>
                  <a:prstClr val="black"/>
                </a:solidFill>
                <a:effectLst/>
                <a:uLnTx/>
                <a:uFillTx/>
                <a:latin typeface="Roboto" panose="020B0604020202020204" charset="0"/>
                <a:ea typeface="Roboto" panose="020B0604020202020204" charset="0"/>
                <a:cs typeface="Roboto" panose="020B0604020202020204" charset="0"/>
              </a:rPr>
              <a:t>Explaining</a:t>
            </a:r>
          </a:p>
          <a:p>
            <a:pPr marL="0" marR="0" lvl="0" indent="0" algn="l" defTabSz="914400" rtl="0" eaLnBrk="1" fontAlgn="auto" latinLnBrk="0" hangingPunct="1">
              <a:lnSpc>
                <a:spcPts val="336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Roboto" panose="020B0604020202020204" charset="0"/>
                <a:ea typeface="Roboto" panose="020B0604020202020204" charset="0"/>
                <a:cs typeface="Roboto" panose="020B0604020202020204" charset="0"/>
              </a:rPr>
              <a:t>Forecasting - Changing</a:t>
            </a:r>
          </a:p>
        </p:txBody>
      </p:sp>
      <p:sp>
        <p:nvSpPr>
          <p:cNvPr id="30" name="TextBox 20">
            <a:extLst>
              <a:ext uri="{FF2B5EF4-FFF2-40B4-BE49-F238E27FC236}">
                <a16:creationId xmlns:a16="http://schemas.microsoft.com/office/drawing/2014/main" id="{C9407AED-8883-B85F-78DF-24A74AF7D488}"/>
              </a:ext>
            </a:extLst>
          </p:cNvPr>
          <p:cNvSpPr txBox="1"/>
          <p:nvPr/>
        </p:nvSpPr>
        <p:spPr>
          <a:xfrm>
            <a:off x="963841" y="5576511"/>
            <a:ext cx="4287960" cy="932307"/>
          </a:xfrm>
          <a:prstGeom prst="rect">
            <a:avLst/>
          </a:prstGeom>
          <a:noFill/>
        </p:spPr>
        <p:txBody>
          <a:bodyPr wrap="square" rtlCol="0" anchor="t">
            <a:spAutoFit/>
          </a:bodyPr>
          <a:lstStyle>
            <a:defPPr>
              <a:defRPr lang="en-US"/>
            </a:defPPr>
            <a:lvl1pPr>
              <a:lnSpc>
                <a:spcPct val="110000"/>
              </a:lnSpc>
              <a:spcBef>
                <a:spcPts val="1200"/>
              </a:spcBef>
              <a:spcAft>
                <a:spcPts val="600"/>
              </a:spcAft>
              <a:defRPr sz="3800">
                <a:latin typeface="Josefin Sans Light" pitchFamily="2" charset="77"/>
              </a:defRPr>
            </a:lvl1pPr>
          </a:lstStyle>
          <a:p>
            <a:pPr marL="0" marR="0" lvl="0" indent="0" algn="l" defTabSz="914400" rtl="0" eaLnBrk="1" fontAlgn="auto" latinLnBrk="0" hangingPunct="1">
              <a:lnSpc>
                <a:spcPts val="336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Roboto" panose="020B0604020202020204" charset="0"/>
                <a:ea typeface="Roboto" panose="020B0604020202020204" charset="0"/>
                <a:cs typeface="Roboto" panose="020B0604020202020204" charset="0"/>
              </a:rPr>
              <a:t>The earlier the better</a:t>
            </a:r>
          </a:p>
          <a:p>
            <a:pPr marL="0" marR="0" lvl="0" indent="0" algn="l" defTabSz="914400" rtl="0" eaLnBrk="1" fontAlgn="auto" latinLnBrk="0" hangingPunct="1">
              <a:lnSpc>
                <a:spcPts val="336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Roboto" panose="020B0604020202020204" charset="0"/>
                <a:ea typeface="Roboto" panose="020B0604020202020204" charset="0"/>
                <a:cs typeface="Roboto" panose="020B0604020202020204" charset="0"/>
              </a:rPr>
              <a:t>More and more participate</a:t>
            </a:r>
          </a:p>
        </p:txBody>
      </p:sp>
      <p:sp>
        <p:nvSpPr>
          <p:cNvPr id="31" name="TextBox 30">
            <a:extLst>
              <a:ext uri="{FF2B5EF4-FFF2-40B4-BE49-F238E27FC236}">
                <a16:creationId xmlns:a16="http://schemas.microsoft.com/office/drawing/2014/main" id="{FB1498E1-22A9-CA26-CDC0-1A060CE550EE}"/>
              </a:ext>
            </a:extLst>
          </p:cNvPr>
          <p:cNvSpPr txBox="1"/>
          <p:nvPr/>
        </p:nvSpPr>
        <p:spPr>
          <a:xfrm>
            <a:off x="13465649" y="6085058"/>
            <a:ext cx="3624878" cy="707886"/>
          </a:xfrm>
          <a:prstGeom prst="rect">
            <a:avLst/>
          </a:prstGeom>
          <a:noFill/>
        </p:spPr>
        <p:txBody>
          <a:bodyPr wrap="square" rtlCol="0" anchor="b">
            <a:spAutoFit/>
          </a:bodyPr>
          <a:lstStyle>
            <a:defPPr>
              <a:defRPr lang="en-US"/>
            </a:defPPr>
            <a:lvl1pPr>
              <a:defRPr sz="8000" b="1">
                <a:solidFill>
                  <a:schemeClr val="tx2"/>
                </a:solidFill>
                <a:latin typeface="DM Serif Display" pitchFamily="2" charset="0"/>
                <a:ea typeface="Arimo" panose="020B0604020202020204" pitchFamily="34" charset="0"/>
                <a:cs typeface="Arimo"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F497D"/>
                </a:solidFill>
                <a:effectLst/>
                <a:uLnTx/>
                <a:uFillTx/>
                <a:latin typeface="Righteous" panose="02010506000000020000" pitchFamily="2" charset="0"/>
                <a:cs typeface="Varela Round" pitchFamily="2" charset="-79"/>
              </a:rPr>
              <a:t>Engagement</a:t>
            </a:r>
          </a:p>
        </p:txBody>
      </p:sp>
      <p:sp>
        <p:nvSpPr>
          <p:cNvPr id="32" name="TextBox 20">
            <a:extLst>
              <a:ext uri="{FF2B5EF4-FFF2-40B4-BE49-F238E27FC236}">
                <a16:creationId xmlns:a16="http://schemas.microsoft.com/office/drawing/2014/main" id="{DA75B433-E40F-0789-B825-D2CDCE9A5FE7}"/>
              </a:ext>
            </a:extLst>
          </p:cNvPr>
          <p:cNvSpPr txBox="1"/>
          <p:nvPr/>
        </p:nvSpPr>
        <p:spPr>
          <a:xfrm>
            <a:off x="13465649" y="6695786"/>
            <a:ext cx="4287960" cy="950132"/>
          </a:xfrm>
          <a:prstGeom prst="rect">
            <a:avLst/>
          </a:prstGeom>
          <a:noFill/>
        </p:spPr>
        <p:txBody>
          <a:bodyPr wrap="square" rtlCol="0" anchor="t">
            <a:spAutoFit/>
          </a:bodyPr>
          <a:lstStyle>
            <a:defPPr>
              <a:defRPr lang="en-US"/>
            </a:defPPr>
            <a:lvl1pPr>
              <a:lnSpc>
                <a:spcPct val="110000"/>
              </a:lnSpc>
              <a:spcBef>
                <a:spcPts val="1200"/>
              </a:spcBef>
              <a:spcAft>
                <a:spcPts val="600"/>
              </a:spcAft>
              <a:defRPr sz="3800">
                <a:latin typeface="Josefin Sans Light" pitchFamily="2" charset="77"/>
              </a:defRPr>
            </a:lvl1pPr>
          </a:lstStyle>
          <a:p>
            <a:pPr marL="0" marR="0" lvl="0" indent="0" algn="l" defTabSz="914400" rtl="0" eaLnBrk="1" fontAlgn="auto" latinLnBrk="0" hangingPunct="1">
              <a:lnSpc>
                <a:spcPts val="336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Roboto" panose="020B0604020202020204" charset="0"/>
                <a:ea typeface="Roboto" panose="020B0604020202020204" charset="0"/>
                <a:cs typeface="Roboto" panose="020B0604020202020204" charset="0"/>
              </a:rPr>
              <a:t>Availability – Proximity</a:t>
            </a:r>
          </a:p>
          <a:p>
            <a:pPr marL="0" marR="0" lvl="0" indent="0" algn="l" defTabSz="914400" rtl="0" eaLnBrk="1" fontAlgn="auto" latinLnBrk="0" hangingPunct="1">
              <a:lnSpc>
                <a:spcPts val="336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Roboto" panose="020B0604020202020204" charset="0"/>
                <a:ea typeface="Roboto" panose="020B0604020202020204" charset="0"/>
                <a:cs typeface="Roboto" panose="020B0604020202020204" charset="0"/>
              </a:rPr>
              <a:t>Affordability</a:t>
            </a:r>
          </a:p>
        </p:txBody>
      </p:sp>
      <p:sp>
        <p:nvSpPr>
          <p:cNvPr id="33" name="TextBox 8">
            <a:extLst>
              <a:ext uri="{FF2B5EF4-FFF2-40B4-BE49-F238E27FC236}">
                <a16:creationId xmlns:a16="http://schemas.microsoft.com/office/drawing/2014/main" id="{99009413-89A9-50C0-7697-317343094C74}"/>
              </a:ext>
            </a:extLst>
          </p:cNvPr>
          <p:cNvSpPr txBox="1"/>
          <p:nvPr/>
        </p:nvSpPr>
        <p:spPr>
          <a:xfrm>
            <a:off x="4084391" y="1565119"/>
            <a:ext cx="10972800" cy="923330"/>
          </a:xfrm>
          <a:prstGeom prst="rect">
            <a:avLst/>
          </a:prstGeom>
          <a:noFill/>
        </p:spPr>
        <p:txBody>
          <a:bodyPr wrap="square" rtlCol="0" anchor="t">
            <a:spAutoFit/>
          </a:bodyPr>
          <a:lstStyle>
            <a:defPPr>
              <a:defRPr lang="en-US"/>
            </a:defPPr>
            <a:lvl1pPr algn="ctr">
              <a:lnSpc>
                <a:spcPct val="110000"/>
              </a:lnSpc>
              <a:spcBef>
                <a:spcPts val="1200"/>
              </a:spcBef>
              <a:spcAft>
                <a:spcPts val="600"/>
              </a:spcAft>
              <a:defRPr sz="3800">
                <a:latin typeface="Josefin Sans Light" pitchFamily="2" charset="77"/>
              </a:defRPr>
            </a:lvl1pPr>
          </a:lstStyle>
          <a:p>
            <a:pPr marL="0" marR="0" lvl="0" indent="0" algn="ctr" defTabSz="914400" rtl="0" eaLnBrk="1" fontAlgn="auto" latinLnBrk="0" hangingPunct="1">
              <a:lnSpc>
                <a:spcPct val="100000"/>
              </a:lnSpc>
              <a:spcBef>
                <a:spcPts val="1200"/>
              </a:spcBef>
              <a:spcAft>
                <a:spcPts val="600"/>
              </a:spcAft>
              <a:buClrTx/>
              <a:buSzTx/>
              <a:buFontTx/>
              <a:buNone/>
              <a:tabLst/>
              <a:defRPr/>
            </a:pPr>
            <a:r>
              <a:rPr kumimoji="0" lang="en-US" sz="5400" b="1" i="0" u="none" strike="noStrike" kern="1200" cap="none" spc="600" normalizeH="0" baseline="0" noProof="0" dirty="0">
                <a:ln>
                  <a:noFill/>
                </a:ln>
                <a:solidFill>
                  <a:srgbClr val="F79646">
                    <a:lumMod val="75000"/>
                  </a:srgbClr>
                </a:solidFill>
                <a:effectLst/>
                <a:uLnTx/>
                <a:uFillTx/>
                <a:latin typeface="Roboto" panose="020B0604020202020204" charset="0"/>
                <a:ea typeface="Roboto" panose="020B0604020202020204" charset="0"/>
                <a:cs typeface="Roboto" panose="020B0604020202020204" charset="0"/>
              </a:rPr>
              <a:t>inclusiveness</a:t>
            </a:r>
          </a:p>
        </p:txBody>
      </p:sp>
    </p:spTree>
    <p:extLst>
      <p:ext uri="{BB962C8B-B14F-4D97-AF65-F5344CB8AC3E}">
        <p14:creationId xmlns:p14="http://schemas.microsoft.com/office/powerpoint/2010/main" val="3110140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6" name="Google Shape;486;p23"/>
          <p:cNvSpPr txBox="1">
            <a:spLocks noGrp="1"/>
          </p:cNvSpPr>
          <p:nvPr>
            <p:ph type="body" idx="1"/>
          </p:nvPr>
        </p:nvSpPr>
        <p:spPr>
          <a:xfrm>
            <a:off x="1911556" y="6498096"/>
            <a:ext cx="2220000" cy="764400"/>
          </a:xfrm>
          <a:prstGeom prst="rect">
            <a:avLst/>
          </a:prstGeom>
        </p:spPr>
        <p:txBody>
          <a:bodyPr spcFirstLastPara="1" vert="horz" wrap="square" lIns="182850" tIns="182850" rIns="182850" bIns="182850" rtlCol="0" anchor="t" anchorCtr="0">
            <a:noAutofit/>
          </a:bodyPr>
          <a:lstStyle/>
          <a:p>
            <a:pPr marL="0" indent="0" algn="ctr">
              <a:spcAft>
                <a:spcPts val="3200"/>
              </a:spcAft>
              <a:buNone/>
            </a:pPr>
            <a:r>
              <a:rPr lang="es" sz="4000" b="1" dirty="0">
                <a:solidFill>
                  <a:schemeClr val="accent3"/>
                </a:solidFill>
                <a:latin typeface="Fira Sans Extra Condensed"/>
                <a:ea typeface="Fira Sans Extra Condensed"/>
                <a:cs typeface="Fira Sans Extra Condensed"/>
                <a:sym typeface="Fira Sans Extra Condensed"/>
              </a:rPr>
              <a:t>Di</a:t>
            </a:r>
            <a:endParaRPr sz="4000" b="1" dirty="0">
              <a:solidFill>
                <a:schemeClr val="accent3"/>
              </a:solidFill>
              <a:latin typeface="Fira Sans Extra Condensed"/>
              <a:ea typeface="Fira Sans Extra Condensed"/>
              <a:cs typeface="Fira Sans Extra Condensed"/>
              <a:sym typeface="Fira Sans Extra Condensed"/>
            </a:endParaRPr>
          </a:p>
        </p:txBody>
      </p:sp>
      <p:sp>
        <p:nvSpPr>
          <p:cNvPr id="487" name="Google Shape;487;p23"/>
          <p:cNvSpPr txBox="1">
            <a:spLocks noGrp="1"/>
          </p:cNvSpPr>
          <p:nvPr>
            <p:ph type="body" idx="1"/>
          </p:nvPr>
        </p:nvSpPr>
        <p:spPr>
          <a:xfrm>
            <a:off x="5001556" y="6498096"/>
            <a:ext cx="2220000" cy="764400"/>
          </a:xfrm>
          <a:prstGeom prst="rect">
            <a:avLst/>
          </a:prstGeom>
        </p:spPr>
        <p:txBody>
          <a:bodyPr spcFirstLastPara="1" vert="horz" wrap="square" lIns="182850" tIns="182850" rIns="182850" bIns="182850" rtlCol="0" anchor="t" anchorCtr="0">
            <a:noAutofit/>
          </a:bodyPr>
          <a:lstStyle/>
          <a:p>
            <a:pPr marL="0" indent="0" algn="ctr">
              <a:spcAft>
                <a:spcPts val="3200"/>
              </a:spcAft>
              <a:buNone/>
            </a:pPr>
            <a:r>
              <a:rPr lang="es" b="1" dirty="0">
                <a:solidFill>
                  <a:schemeClr val="accent3"/>
                </a:solidFill>
                <a:latin typeface="Fira Sans Extra Condensed"/>
                <a:ea typeface="Fira Sans Extra Condensed"/>
                <a:cs typeface="Fira Sans Extra Condensed"/>
                <a:sym typeface="Fira Sans Extra Condensed"/>
              </a:rPr>
              <a:t>ECi</a:t>
            </a:r>
            <a:endParaRPr b="1" dirty="0">
              <a:solidFill>
                <a:schemeClr val="accent3"/>
              </a:solidFill>
              <a:latin typeface="Fira Sans Extra Condensed"/>
              <a:ea typeface="Fira Sans Extra Condensed"/>
              <a:cs typeface="Fira Sans Extra Condensed"/>
              <a:sym typeface="Fira Sans Extra Condensed"/>
            </a:endParaRPr>
          </a:p>
        </p:txBody>
      </p:sp>
      <p:sp>
        <p:nvSpPr>
          <p:cNvPr id="488" name="Google Shape;488;p23"/>
          <p:cNvSpPr txBox="1">
            <a:spLocks noGrp="1"/>
          </p:cNvSpPr>
          <p:nvPr>
            <p:ph type="body" idx="1"/>
          </p:nvPr>
        </p:nvSpPr>
        <p:spPr>
          <a:xfrm>
            <a:off x="1660610" y="7599156"/>
            <a:ext cx="2742000" cy="1249200"/>
          </a:xfrm>
          <a:prstGeom prst="rect">
            <a:avLst/>
          </a:prstGeom>
        </p:spPr>
        <p:txBody>
          <a:bodyPr spcFirstLastPara="1" vert="horz" wrap="square" lIns="182850" tIns="182850" rIns="182850" bIns="182850" rtlCol="0" anchor="t" anchorCtr="0">
            <a:noAutofit/>
          </a:bodyPr>
          <a:lstStyle/>
          <a:p>
            <a:pPr marL="0" indent="0" algn="ctr">
              <a:spcAft>
                <a:spcPts val="3200"/>
              </a:spcAft>
              <a:buNone/>
            </a:pPr>
            <a:r>
              <a:rPr lang="es" sz="2400" dirty="0">
                <a:solidFill>
                  <a:schemeClr val="dk1"/>
                </a:solidFill>
                <a:latin typeface="Roboto"/>
                <a:ea typeface="Roboto"/>
                <a:cs typeface="Roboto"/>
                <a:sym typeface="Roboto"/>
              </a:rPr>
              <a:t>Di strategy prioritised actions</a:t>
            </a:r>
            <a:endParaRPr sz="2400" dirty="0">
              <a:solidFill>
                <a:schemeClr val="dk1"/>
              </a:solidFill>
              <a:latin typeface="Roboto"/>
              <a:ea typeface="Roboto"/>
              <a:cs typeface="Roboto"/>
              <a:sym typeface="Roboto"/>
            </a:endParaRPr>
          </a:p>
        </p:txBody>
      </p:sp>
      <p:sp>
        <p:nvSpPr>
          <p:cNvPr id="489" name="Google Shape;489;p23"/>
          <p:cNvSpPr txBox="1">
            <a:spLocks noGrp="1"/>
          </p:cNvSpPr>
          <p:nvPr>
            <p:ph type="body" idx="1"/>
          </p:nvPr>
        </p:nvSpPr>
        <p:spPr>
          <a:xfrm>
            <a:off x="4790946" y="7599156"/>
            <a:ext cx="2742000" cy="1249200"/>
          </a:xfrm>
          <a:prstGeom prst="rect">
            <a:avLst/>
          </a:prstGeom>
        </p:spPr>
        <p:txBody>
          <a:bodyPr spcFirstLastPara="1" vert="horz" wrap="square" lIns="182850" tIns="182850" rIns="182850" bIns="182850" rtlCol="0" anchor="t" anchorCtr="0">
            <a:noAutofit/>
          </a:bodyPr>
          <a:lstStyle/>
          <a:p>
            <a:pPr marL="0" indent="0" algn="ctr">
              <a:buClr>
                <a:schemeClr val="lt2"/>
              </a:buClr>
              <a:buSzPts val="1100"/>
              <a:buNone/>
            </a:pPr>
            <a:r>
              <a:rPr lang="en-US" sz="2400" dirty="0">
                <a:solidFill>
                  <a:schemeClr val="dk1"/>
                </a:solidFill>
                <a:latin typeface="Roboto"/>
                <a:ea typeface="Roboto"/>
                <a:cs typeface="Roboto"/>
                <a:sym typeface="Roboto"/>
              </a:rPr>
              <a:t>Establish a family-</a:t>
            </a:r>
            <a:r>
              <a:rPr lang="en-US" sz="2400" dirty="0" err="1">
                <a:solidFill>
                  <a:schemeClr val="dk1"/>
                </a:solidFill>
                <a:latin typeface="Roboto"/>
                <a:ea typeface="Roboto"/>
                <a:cs typeface="Roboto"/>
                <a:sym typeface="Roboto"/>
              </a:rPr>
              <a:t>centred</a:t>
            </a:r>
            <a:r>
              <a:rPr lang="en-US" sz="2400" dirty="0">
                <a:solidFill>
                  <a:schemeClr val="dk1"/>
                </a:solidFill>
                <a:latin typeface="Roboto"/>
                <a:ea typeface="Roboto"/>
                <a:cs typeface="Roboto"/>
                <a:sym typeface="Roboto"/>
              </a:rPr>
              <a:t> approach, justify the need</a:t>
            </a:r>
            <a:endParaRPr sz="2400" dirty="0">
              <a:solidFill>
                <a:schemeClr val="dk1"/>
              </a:solidFill>
              <a:latin typeface="Roboto"/>
              <a:ea typeface="Roboto"/>
              <a:cs typeface="Roboto"/>
              <a:sym typeface="Roboto"/>
            </a:endParaRPr>
          </a:p>
          <a:p>
            <a:pPr marL="0" indent="0" algn="ctr">
              <a:spcBef>
                <a:spcPts val="3200"/>
              </a:spcBef>
              <a:spcAft>
                <a:spcPts val="3200"/>
              </a:spcAft>
              <a:buNone/>
            </a:pPr>
            <a:endParaRPr sz="2400" dirty="0">
              <a:solidFill>
                <a:schemeClr val="dk1"/>
              </a:solidFill>
              <a:latin typeface="Roboto"/>
              <a:ea typeface="Roboto"/>
              <a:cs typeface="Roboto"/>
              <a:sym typeface="Roboto"/>
            </a:endParaRPr>
          </a:p>
        </p:txBody>
      </p:sp>
      <p:sp>
        <p:nvSpPr>
          <p:cNvPr id="490" name="Google Shape;490;p23"/>
          <p:cNvSpPr txBox="1">
            <a:spLocks noGrp="1"/>
          </p:cNvSpPr>
          <p:nvPr>
            <p:ph type="body" idx="1"/>
          </p:nvPr>
        </p:nvSpPr>
        <p:spPr>
          <a:xfrm>
            <a:off x="8091556" y="6498096"/>
            <a:ext cx="2340704" cy="764400"/>
          </a:xfrm>
          <a:prstGeom prst="rect">
            <a:avLst/>
          </a:prstGeom>
        </p:spPr>
        <p:txBody>
          <a:bodyPr spcFirstLastPara="1" vert="horz" wrap="square" lIns="182850" tIns="182850" rIns="182850" bIns="182850" rtlCol="0" anchor="t" anchorCtr="0">
            <a:noAutofit/>
          </a:bodyPr>
          <a:lstStyle/>
          <a:p>
            <a:pPr marL="0" indent="0" algn="ctr">
              <a:spcAft>
                <a:spcPts val="3200"/>
              </a:spcAft>
              <a:buNone/>
            </a:pPr>
            <a:r>
              <a:rPr lang="es" b="1" dirty="0">
                <a:solidFill>
                  <a:schemeClr val="accent5"/>
                </a:solidFill>
                <a:latin typeface="Fira Sans Extra Condensed"/>
                <a:ea typeface="Fira Sans Extra Condensed"/>
                <a:cs typeface="Fira Sans Extra Condensed"/>
                <a:sym typeface="Fira Sans Extra Condensed"/>
              </a:rPr>
              <a:t>SHARING</a:t>
            </a:r>
            <a:endParaRPr b="1" dirty="0">
              <a:solidFill>
                <a:schemeClr val="accent5"/>
              </a:solidFill>
              <a:latin typeface="Fira Sans Extra Condensed"/>
              <a:ea typeface="Fira Sans Extra Condensed"/>
              <a:cs typeface="Fira Sans Extra Condensed"/>
              <a:sym typeface="Fira Sans Extra Condensed"/>
            </a:endParaRPr>
          </a:p>
        </p:txBody>
      </p:sp>
      <p:sp>
        <p:nvSpPr>
          <p:cNvPr id="491" name="Google Shape;491;p23"/>
          <p:cNvSpPr txBox="1">
            <a:spLocks noGrp="1"/>
          </p:cNvSpPr>
          <p:nvPr>
            <p:ph type="body" idx="1"/>
          </p:nvPr>
        </p:nvSpPr>
        <p:spPr>
          <a:xfrm>
            <a:off x="7921282" y="7599156"/>
            <a:ext cx="2742000" cy="1249200"/>
          </a:xfrm>
          <a:prstGeom prst="rect">
            <a:avLst/>
          </a:prstGeom>
        </p:spPr>
        <p:txBody>
          <a:bodyPr spcFirstLastPara="1" vert="horz" wrap="square" lIns="182850" tIns="182850" rIns="182850" bIns="182850" rtlCol="0" anchor="t" anchorCtr="0">
            <a:noAutofit/>
          </a:bodyPr>
          <a:lstStyle/>
          <a:p>
            <a:pPr marL="0" indent="0" algn="ctr">
              <a:buNone/>
            </a:pPr>
            <a:r>
              <a:rPr lang="en-US" sz="2400" dirty="0">
                <a:solidFill>
                  <a:schemeClr val="dk1"/>
                </a:solidFill>
                <a:latin typeface="Roboto"/>
                <a:ea typeface="Roboto"/>
                <a:cs typeface="Roboto"/>
                <a:sym typeface="Roboto"/>
              </a:rPr>
              <a:t>Understand the environment and the perspectives </a:t>
            </a:r>
          </a:p>
        </p:txBody>
      </p:sp>
      <p:sp>
        <p:nvSpPr>
          <p:cNvPr id="492" name="Google Shape;492;p23"/>
          <p:cNvSpPr txBox="1">
            <a:spLocks noGrp="1"/>
          </p:cNvSpPr>
          <p:nvPr>
            <p:ph type="body" idx="1"/>
          </p:nvPr>
        </p:nvSpPr>
        <p:spPr>
          <a:xfrm>
            <a:off x="11181556" y="6498096"/>
            <a:ext cx="2220000" cy="764400"/>
          </a:xfrm>
          <a:prstGeom prst="rect">
            <a:avLst/>
          </a:prstGeom>
        </p:spPr>
        <p:txBody>
          <a:bodyPr spcFirstLastPara="1" vert="horz" wrap="square" lIns="182850" tIns="182850" rIns="182850" bIns="182850" rtlCol="0" anchor="t" anchorCtr="0">
            <a:noAutofit/>
          </a:bodyPr>
          <a:lstStyle/>
          <a:p>
            <a:pPr marL="0" indent="0" algn="ctr">
              <a:spcAft>
                <a:spcPts val="3200"/>
              </a:spcAft>
              <a:buNone/>
            </a:pPr>
            <a:r>
              <a:rPr lang="es" b="1" dirty="0">
                <a:solidFill>
                  <a:schemeClr val="accent3"/>
                </a:solidFill>
                <a:latin typeface="Fira Sans Extra Condensed"/>
                <a:ea typeface="Fira Sans Extra Condensed"/>
                <a:cs typeface="Fira Sans Extra Condensed"/>
                <a:sym typeface="Fira Sans Extra Condensed"/>
              </a:rPr>
              <a:t>DESIGN</a:t>
            </a:r>
            <a:endParaRPr b="1" dirty="0">
              <a:solidFill>
                <a:schemeClr val="accent3"/>
              </a:solidFill>
              <a:latin typeface="Fira Sans Extra Condensed"/>
              <a:ea typeface="Fira Sans Extra Condensed"/>
              <a:cs typeface="Fira Sans Extra Condensed"/>
              <a:sym typeface="Fira Sans Extra Condensed"/>
            </a:endParaRPr>
          </a:p>
        </p:txBody>
      </p:sp>
      <p:sp>
        <p:nvSpPr>
          <p:cNvPr id="493" name="Google Shape;493;p23"/>
          <p:cNvSpPr txBox="1">
            <a:spLocks noGrp="1"/>
          </p:cNvSpPr>
          <p:nvPr>
            <p:ph type="body" idx="1"/>
          </p:nvPr>
        </p:nvSpPr>
        <p:spPr>
          <a:xfrm>
            <a:off x="11051618" y="7599156"/>
            <a:ext cx="2742000" cy="1249200"/>
          </a:xfrm>
          <a:prstGeom prst="rect">
            <a:avLst/>
          </a:prstGeom>
        </p:spPr>
        <p:txBody>
          <a:bodyPr spcFirstLastPara="1" vert="horz" wrap="square" lIns="182850" tIns="182850" rIns="182850" bIns="182850" rtlCol="0" anchor="t" anchorCtr="0">
            <a:noAutofit/>
          </a:bodyPr>
          <a:lstStyle/>
          <a:p>
            <a:pPr marL="0" indent="0" algn="ctr">
              <a:spcAft>
                <a:spcPts val="3200"/>
              </a:spcAft>
              <a:buNone/>
            </a:pPr>
            <a:r>
              <a:rPr lang="en-US" sz="2400" dirty="0">
                <a:solidFill>
                  <a:schemeClr val="dk1"/>
                </a:solidFill>
                <a:latin typeface="Roboto"/>
                <a:ea typeface="Roboto"/>
                <a:cs typeface="Roboto"/>
                <a:sym typeface="Roboto"/>
              </a:rPr>
              <a:t>“Build up together” approach </a:t>
            </a:r>
          </a:p>
        </p:txBody>
      </p:sp>
      <p:sp>
        <p:nvSpPr>
          <p:cNvPr id="494" name="Google Shape;494;p23"/>
          <p:cNvSpPr txBox="1"/>
          <p:nvPr/>
        </p:nvSpPr>
        <p:spPr>
          <a:xfrm>
            <a:off x="13588109" y="7552072"/>
            <a:ext cx="4029846" cy="1249200"/>
          </a:xfrm>
          <a:prstGeom prst="rect">
            <a:avLst/>
          </a:prstGeom>
          <a:noFill/>
          <a:ln>
            <a:noFill/>
          </a:ln>
        </p:spPr>
        <p:txBody>
          <a:bodyPr spcFirstLastPara="1" wrap="square" lIns="182850" tIns="182850" rIns="182850" bIns="18285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Roboto"/>
                <a:ea typeface="Roboto"/>
                <a:cs typeface="Roboto"/>
                <a:sym typeface="Roboto"/>
              </a:rPr>
              <a:t>Maximise the design impact and capacity </a:t>
            </a:r>
            <a:r>
              <a:rPr kumimoji="0" lang="en-US" sz="2400" b="0" i="0" u="none" strike="noStrike" kern="1200" cap="none" spc="0" normalizeH="0" baseline="0" noProof="0" dirty="0" err="1">
                <a:ln>
                  <a:noFill/>
                </a:ln>
                <a:solidFill>
                  <a:srgbClr val="000000"/>
                </a:solidFill>
                <a:effectLst/>
                <a:uLnTx/>
                <a:uFillTx/>
                <a:latin typeface="Roboto"/>
                <a:ea typeface="Roboto"/>
                <a:cs typeface="Roboto"/>
                <a:sym typeface="Roboto"/>
              </a:rPr>
              <a:t>building@implementation</a:t>
            </a:r>
            <a:endParaRPr kumimoji="0" lang="en-US" sz="2400" b="0" i="0" u="none" strike="noStrike" kern="1200" cap="none" spc="0" normalizeH="0" baseline="0" noProof="0" dirty="0">
              <a:ln>
                <a:noFill/>
              </a:ln>
              <a:solidFill>
                <a:srgbClr val="000000"/>
              </a:solidFill>
              <a:effectLst/>
              <a:uLnTx/>
              <a:uFillTx/>
              <a:latin typeface="Roboto"/>
              <a:ea typeface="Roboto"/>
              <a:cs typeface="Roboto"/>
              <a:sym typeface="Roboto"/>
            </a:endParaRPr>
          </a:p>
        </p:txBody>
      </p:sp>
      <p:sp>
        <p:nvSpPr>
          <p:cNvPr id="495" name="Google Shape;495;p23"/>
          <p:cNvSpPr txBox="1"/>
          <p:nvPr/>
        </p:nvSpPr>
        <p:spPr>
          <a:xfrm>
            <a:off x="14237548" y="6398577"/>
            <a:ext cx="2617800" cy="764400"/>
          </a:xfrm>
          <a:prstGeom prst="rect">
            <a:avLst/>
          </a:prstGeom>
          <a:noFill/>
          <a:ln>
            <a:noFill/>
          </a:ln>
        </p:spPr>
        <p:txBody>
          <a:bodyPr spcFirstLastPara="1" wrap="square" lIns="182850" tIns="182850" rIns="182850" bIns="182850" anchor="t" anchorCtr="0">
            <a:noAutofit/>
          </a:bodyPr>
          <a:lstStyle/>
          <a:p>
            <a:pPr marL="0" marR="0" lvl="0" indent="0" algn="ctr" defTabSz="914400" rtl="0" eaLnBrk="1" fontAlgn="auto" latinLnBrk="0" hangingPunct="1">
              <a:lnSpc>
                <a:spcPct val="115000"/>
              </a:lnSpc>
              <a:spcBef>
                <a:spcPts val="0"/>
              </a:spcBef>
              <a:spcAft>
                <a:spcPts val="3200"/>
              </a:spcAft>
              <a:buClrTx/>
              <a:buSzTx/>
              <a:buFontTx/>
              <a:buNone/>
              <a:tabLst/>
              <a:defRPr/>
            </a:pPr>
            <a:r>
              <a:rPr kumimoji="0" lang="es" sz="3200" b="1" i="0" u="none" strike="noStrike" kern="1200" cap="none" spc="0" normalizeH="0" baseline="0" noProof="0" dirty="0">
                <a:ln>
                  <a:noFill/>
                </a:ln>
                <a:solidFill>
                  <a:srgbClr val="9BBB59"/>
                </a:solidFill>
                <a:effectLst/>
                <a:uLnTx/>
                <a:uFillTx/>
                <a:latin typeface="Fira Sans Extra Condensed"/>
                <a:ea typeface="Fira Sans Extra Condensed"/>
                <a:cs typeface="Fira Sans Extra Condensed"/>
                <a:sym typeface="Fira Sans Extra Condensed"/>
              </a:rPr>
              <a:t>CAPACITY</a:t>
            </a:r>
            <a:endParaRPr kumimoji="0" sz="3200" b="1" i="0" u="none" strike="noStrike" kern="1200" cap="none" spc="0" normalizeH="0" baseline="0" noProof="0" dirty="0">
              <a:ln>
                <a:noFill/>
              </a:ln>
              <a:solidFill>
                <a:srgbClr val="9BBB59"/>
              </a:solidFill>
              <a:effectLst/>
              <a:uLnTx/>
              <a:uFillTx/>
              <a:latin typeface="Fira Sans Extra Condensed"/>
              <a:ea typeface="Fira Sans Extra Condensed"/>
              <a:cs typeface="Fira Sans Extra Condensed"/>
              <a:sym typeface="Fira Sans Extra Condensed"/>
            </a:endParaRPr>
          </a:p>
        </p:txBody>
      </p:sp>
      <p:sp>
        <p:nvSpPr>
          <p:cNvPr id="496" name="Google Shape;496;p23"/>
          <p:cNvSpPr/>
          <p:nvPr/>
        </p:nvSpPr>
        <p:spPr>
          <a:xfrm rot="1094930">
            <a:off x="1821475" y="6320714"/>
            <a:ext cx="2186946" cy="1137796"/>
          </a:xfrm>
          <a:custGeom>
            <a:avLst/>
            <a:gdLst/>
            <a:ahLst/>
            <a:cxnLst/>
            <a:rect l="l" t="t" r="r" b="b"/>
            <a:pathLst>
              <a:path w="17689" h="9203" extrusionOk="0">
                <a:moveTo>
                  <a:pt x="12818" y="0"/>
                </a:moveTo>
                <a:cubicBezTo>
                  <a:pt x="12351" y="0"/>
                  <a:pt x="11908" y="23"/>
                  <a:pt x="11525" y="52"/>
                </a:cubicBezTo>
                <a:cubicBezTo>
                  <a:pt x="9730" y="187"/>
                  <a:pt x="7950" y="553"/>
                  <a:pt x="6265" y="1184"/>
                </a:cubicBezTo>
                <a:cubicBezTo>
                  <a:pt x="4096" y="1994"/>
                  <a:pt x="2115" y="3191"/>
                  <a:pt x="239" y="4539"/>
                </a:cubicBezTo>
                <a:cubicBezTo>
                  <a:pt x="12" y="4702"/>
                  <a:pt x="185" y="5016"/>
                  <a:pt x="408" y="5016"/>
                </a:cubicBezTo>
                <a:cubicBezTo>
                  <a:pt x="458" y="5016"/>
                  <a:pt x="510" y="5000"/>
                  <a:pt x="561" y="4963"/>
                </a:cubicBezTo>
                <a:cubicBezTo>
                  <a:pt x="2544" y="3538"/>
                  <a:pt x="4657" y="2267"/>
                  <a:pt x="6985" y="1495"/>
                </a:cubicBezTo>
                <a:cubicBezTo>
                  <a:pt x="8665" y="937"/>
                  <a:pt x="10423" y="613"/>
                  <a:pt x="12193" y="546"/>
                </a:cubicBezTo>
                <a:cubicBezTo>
                  <a:pt x="12445" y="537"/>
                  <a:pt x="12705" y="530"/>
                  <a:pt x="12969" y="530"/>
                </a:cubicBezTo>
                <a:cubicBezTo>
                  <a:pt x="14043" y="530"/>
                  <a:pt x="15184" y="646"/>
                  <a:pt x="16094" y="1184"/>
                </a:cubicBezTo>
                <a:cubicBezTo>
                  <a:pt x="17000" y="1718"/>
                  <a:pt x="17334" y="2799"/>
                  <a:pt x="16957" y="3771"/>
                </a:cubicBezTo>
                <a:cubicBezTo>
                  <a:pt x="16636" y="4595"/>
                  <a:pt x="15977" y="5243"/>
                  <a:pt x="15280" y="5761"/>
                </a:cubicBezTo>
                <a:cubicBezTo>
                  <a:pt x="14373" y="6435"/>
                  <a:pt x="13354" y="6946"/>
                  <a:pt x="12303" y="7358"/>
                </a:cubicBezTo>
                <a:cubicBezTo>
                  <a:pt x="10263" y="8154"/>
                  <a:pt x="8013" y="8668"/>
                  <a:pt x="5803" y="8668"/>
                </a:cubicBezTo>
                <a:cubicBezTo>
                  <a:pt x="5564" y="8668"/>
                  <a:pt x="5326" y="8662"/>
                  <a:pt x="5089" y="8650"/>
                </a:cubicBezTo>
                <a:cubicBezTo>
                  <a:pt x="3404" y="8563"/>
                  <a:pt x="1145" y="8137"/>
                  <a:pt x="561" y="6284"/>
                </a:cubicBezTo>
                <a:cubicBezTo>
                  <a:pt x="524" y="6166"/>
                  <a:pt x="436" y="6116"/>
                  <a:pt x="343" y="6116"/>
                </a:cubicBezTo>
                <a:cubicBezTo>
                  <a:pt x="179" y="6116"/>
                  <a:pt x="1" y="6273"/>
                  <a:pt x="66" y="6481"/>
                </a:cubicBezTo>
                <a:cubicBezTo>
                  <a:pt x="762" y="8686"/>
                  <a:pt x="3353" y="9203"/>
                  <a:pt x="5595" y="9203"/>
                </a:cubicBezTo>
                <a:cubicBezTo>
                  <a:pt x="6252" y="9203"/>
                  <a:pt x="6880" y="9158"/>
                  <a:pt x="7421" y="9099"/>
                </a:cubicBezTo>
                <a:cubicBezTo>
                  <a:pt x="9838" y="8834"/>
                  <a:pt x="12282" y="8148"/>
                  <a:pt x="14409" y="6954"/>
                </a:cubicBezTo>
                <a:cubicBezTo>
                  <a:pt x="15891" y="6121"/>
                  <a:pt x="17688" y="4767"/>
                  <a:pt x="17638" y="2872"/>
                </a:cubicBezTo>
                <a:cubicBezTo>
                  <a:pt x="17573" y="462"/>
                  <a:pt x="14934" y="0"/>
                  <a:pt x="12818" y="0"/>
                </a:cubicBezTo>
                <a:close/>
              </a:path>
            </a:pathLst>
          </a:custGeom>
          <a:solidFill>
            <a:schemeClr val="accent3"/>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497" name="Google Shape;497;p23"/>
          <p:cNvSpPr/>
          <p:nvPr/>
        </p:nvSpPr>
        <p:spPr>
          <a:xfrm rot="729832">
            <a:off x="4990426" y="6357488"/>
            <a:ext cx="2343048" cy="1064212"/>
          </a:xfrm>
          <a:custGeom>
            <a:avLst/>
            <a:gdLst/>
            <a:ahLst/>
            <a:cxnLst/>
            <a:rect l="l" t="t" r="r" b="b"/>
            <a:pathLst>
              <a:path w="18952" h="8608" extrusionOk="0">
                <a:moveTo>
                  <a:pt x="11743" y="0"/>
                </a:moveTo>
                <a:cubicBezTo>
                  <a:pt x="11458" y="0"/>
                  <a:pt x="11173" y="6"/>
                  <a:pt x="10887" y="19"/>
                </a:cubicBezTo>
                <a:cubicBezTo>
                  <a:pt x="9088" y="99"/>
                  <a:pt x="7307" y="457"/>
                  <a:pt x="5603" y="1033"/>
                </a:cubicBezTo>
                <a:cubicBezTo>
                  <a:pt x="3593" y="1713"/>
                  <a:pt x="0" y="3279"/>
                  <a:pt x="1078" y="6019"/>
                </a:cubicBezTo>
                <a:cubicBezTo>
                  <a:pt x="1772" y="7782"/>
                  <a:pt x="3957" y="8327"/>
                  <a:pt x="5647" y="8514"/>
                </a:cubicBezTo>
                <a:cubicBezTo>
                  <a:pt x="6221" y="8577"/>
                  <a:pt x="6799" y="8607"/>
                  <a:pt x="7379" y="8607"/>
                </a:cubicBezTo>
                <a:cubicBezTo>
                  <a:pt x="9252" y="8607"/>
                  <a:pt x="11141" y="8292"/>
                  <a:pt x="12918" y="7756"/>
                </a:cubicBezTo>
                <a:cubicBezTo>
                  <a:pt x="15215" y="7064"/>
                  <a:pt x="18952" y="5447"/>
                  <a:pt x="18663" y="2473"/>
                </a:cubicBezTo>
                <a:cubicBezTo>
                  <a:pt x="18647" y="2305"/>
                  <a:pt x="18509" y="2222"/>
                  <a:pt x="18378" y="2222"/>
                </a:cubicBezTo>
                <a:cubicBezTo>
                  <a:pt x="18242" y="2222"/>
                  <a:pt x="18113" y="2310"/>
                  <a:pt x="18130" y="2484"/>
                </a:cubicBezTo>
                <a:cubicBezTo>
                  <a:pt x="18316" y="4418"/>
                  <a:pt x="16404" y="5693"/>
                  <a:pt x="14888" y="6430"/>
                </a:cubicBezTo>
                <a:cubicBezTo>
                  <a:pt x="12694" y="7499"/>
                  <a:pt x="10168" y="7990"/>
                  <a:pt x="7742" y="8061"/>
                </a:cubicBezTo>
                <a:cubicBezTo>
                  <a:pt x="7574" y="8066"/>
                  <a:pt x="7407" y="8069"/>
                  <a:pt x="7239" y="8069"/>
                </a:cubicBezTo>
                <a:cubicBezTo>
                  <a:pt x="6278" y="8069"/>
                  <a:pt x="5313" y="7982"/>
                  <a:pt x="4377" y="7755"/>
                </a:cubicBezTo>
                <a:cubicBezTo>
                  <a:pt x="3533" y="7551"/>
                  <a:pt x="2673" y="7212"/>
                  <a:pt x="2057" y="6579"/>
                </a:cubicBezTo>
                <a:cubicBezTo>
                  <a:pt x="1329" y="5832"/>
                  <a:pt x="1214" y="4706"/>
                  <a:pt x="1838" y="3861"/>
                </a:cubicBezTo>
                <a:cubicBezTo>
                  <a:pt x="2620" y="2801"/>
                  <a:pt x="3988" y="2204"/>
                  <a:pt x="5181" y="1749"/>
                </a:cubicBezTo>
                <a:cubicBezTo>
                  <a:pt x="6836" y="1119"/>
                  <a:pt x="8581" y="730"/>
                  <a:pt x="10345" y="586"/>
                </a:cubicBezTo>
                <a:cubicBezTo>
                  <a:pt x="10823" y="547"/>
                  <a:pt x="11302" y="529"/>
                  <a:pt x="11779" y="529"/>
                </a:cubicBezTo>
                <a:cubicBezTo>
                  <a:pt x="13743" y="529"/>
                  <a:pt x="15697" y="836"/>
                  <a:pt x="17612" y="1267"/>
                </a:cubicBezTo>
                <a:cubicBezTo>
                  <a:pt x="17635" y="1272"/>
                  <a:pt x="17657" y="1275"/>
                  <a:pt x="17678" y="1275"/>
                </a:cubicBezTo>
                <a:cubicBezTo>
                  <a:pt x="17964" y="1275"/>
                  <a:pt x="18055" y="821"/>
                  <a:pt x="17743" y="751"/>
                </a:cubicBezTo>
                <a:cubicBezTo>
                  <a:pt x="15769" y="307"/>
                  <a:pt x="13765" y="0"/>
                  <a:pt x="11743" y="0"/>
                </a:cubicBezTo>
                <a:close/>
              </a:path>
            </a:pathLst>
          </a:custGeom>
          <a:solidFill>
            <a:schemeClr val="accent3"/>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498" name="Google Shape;498;p23"/>
          <p:cNvSpPr/>
          <p:nvPr/>
        </p:nvSpPr>
        <p:spPr>
          <a:xfrm rot="-1361233">
            <a:off x="9160190" y="5688651"/>
            <a:ext cx="280464" cy="481998"/>
          </a:xfrm>
          <a:custGeom>
            <a:avLst/>
            <a:gdLst/>
            <a:ahLst/>
            <a:cxnLst/>
            <a:rect l="l" t="t" r="r" b="b"/>
            <a:pathLst>
              <a:path w="1880" h="3231" extrusionOk="0">
                <a:moveTo>
                  <a:pt x="1651" y="1"/>
                </a:moveTo>
                <a:cubicBezTo>
                  <a:pt x="1576" y="1"/>
                  <a:pt x="1502" y="41"/>
                  <a:pt x="1475" y="134"/>
                </a:cubicBezTo>
                <a:cubicBezTo>
                  <a:pt x="1226" y="999"/>
                  <a:pt x="870" y="1830"/>
                  <a:pt x="627" y="2696"/>
                </a:cubicBezTo>
                <a:cubicBezTo>
                  <a:pt x="623" y="2712"/>
                  <a:pt x="621" y="2726"/>
                  <a:pt x="620" y="2740"/>
                </a:cubicBezTo>
                <a:cubicBezTo>
                  <a:pt x="566" y="2750"/>
                  <a:pt x="517" y="2763"/>
                  <a:pt x="466" y="2777"/>
                </a:cubicBezTo>
                <a:cubicBezTo>
                  <a:pt x="439" y="2583"/>
                  <a:pt x="384" y="2392"/>
                  <a:pt x="420" y="2199"/>
                </a:cubicBezTo>
                <a:cubicBezTo>
                  <a:pt x="446" y="2055"/>
                  <a:pt x="324" y="1962"/>
                  <a:pt x="214" y="1962"/>
                </a:cubicBezTo>
                <a:cubicBezTo>
                  <a:pt x="141" y="1962"/>
                  <a:pt x="72" y="2003"/>
                  <a:pt x="55" y="2098"/>
                </a:cubicBezTo>
                <a:cubicBezTo>
                  <a:pt x="1" y="2404"/>
                  <a:pt x="160" y="2696"/>
                  <a:pt x="105" y="2993"/>
                </a:cubicBezTo>
                <a:cubicBezTo>
                  <a:pt x="81" y="3121"/>
                  <a:pt x="173" y="3230"/>
                  <a:pt x="288" y="3230"/>
                </a:cubicBezTo>
                <a:cubicBezTo>
                  <a:pt x="318" y="3230"/>
                  <a:pt x="350" y="3223"/>
                  <a:pt x="381" y="3207"/>
                </a:cubicBezTo>
                <a:cubicBezTo>
                  <a:pt x="790" y="2998"/>
                  <a:pt x="1351" y="3126"/>
                  <a:pt x="1701" y="2793"/>
                </a:cubicBezTo>
                <a:cubicBezTo>
                  <a:pt x="1840" y="2663"/>
                  <a:pt x="1709" y="2471"/>
                  <a:pt x="1561" y="2471"/>
                </a:cubicBezTo>
                <a:cubicBezTo>
                  <a:pt x="1519" y="2471"/>
                  <a:pt x="1475" y="2486"/>
                  <a:pt x="1436" y="2523"/>
                </a:cubicBezTo>
                <a:cubicBezTo>
                  <a:pt x="1338" y="2617"/>
                  <a:pt x="1179" y="2650"/>
                  <a:pt x="1029" y="2672"/>
                </a:cubicBezTo>
                <a:cubicBezTo>
                  <a:pt x="1270" y="1850"/>
                  <a:pt x="1603" y="1058"/>
                  <a:pt x="1839" y="234"/>
                </a:cubicBezTo>
                <a:cubicBezTo>
                  <a:pt x="1880" y="93"/>
                  <a:pt x="1764" y="1"/>
                  <a:pt x="1651" y="1"/>
                </a:cubicBezTo>
                <a:close/>
              </a:path>
            </a:pathLst>
          </a:custGeom>
          <a:solidFill>
            <a:srgbClr val="2D2D2D"/>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499" name="Google Shape;499;p23"/>
          <p:cNvSpPr/>
          <p:nvPr/>
        </p:nvSpPr>
        <p:spPr>
          <a:xfrm>
            <a:off x="9151592" y="3610980"/>
            <a:ext cx="228424" cy="433012"/>
          </a:xfrm>
          <a:custGeom>
            <a:avLst/>
            <a:gdLst/>
            <a:ahLst/>
            <a:cxnLst/>
            <a:rect l="l" t="t" r="r" b="b"/>
            <a:pathLst>
              <a:path w="2137" h="4051" extrusionOk="0">
                <a:moveTo>
                  <a:pt x="539" y="0"/>
                </a:moveTo>
                <a:cubicBezTo>
                  <a:pt x="409" y="0"/>
                  <a:pt x="275" y="106"/>
                  <a:pt x="318" y="269"/>
                </a:cubicBezTo>
                <a:cubicBezTo>
                  <a:pt x="577" y="1268"/>
                  <a:pt x="708" y="2296"/>
                  <a:pt x="972" y="3294"/>
                </a:cubicBezTo>
                <a:cubicBezTo>
                  <a:pt x="977" y="3312"/>
                  <a:pt x="982" y="3328"/>
                  <a:pt x="989" y="3341"/>
                </a:cubicBezTo>
                <a:cubicBezTo>
                  <a:pt x="945" y="3381"/>
                  <a:pt x="902" y="3423"/>
                  <a:pt x="860" y="3467"/>
                </a:cubicBezTo>
                <a:cubicBezTo>
                  <a:pt x="720" y="3291"/>
                  <a:pt x="556" y="3134"/>
                  <a:pt x="477" y="2922"/>
                </a:cubicBezTo>
                <a:cubicBezTo>
                  <a:pt x="440" y="2819"/>
                  <a:pt x="350" y="2774"/>
                  <a:pt x="263" y="2774"/>
                </a:cubicBezTo>
                <a:cubicBezTo>
                  <a:pt x="130" y="2774"/>
                  <a:pt x="1" y="2877"/>
                  <a:pt x="58" y="3035"/>
                </a:cubicBezTo>
                <a:cubicBezTo>
                  <a:pt x="181" y="3371"/>
                  <a:pt x="509" y="3566"/>
                  <a:pt x="629" y="3892"/>
                </a:cubicBezTo>
                <a:cubicBezTo>
                  <a:pt x="665" y="3993"/>
                  <a:pt x="754" y="4050"/>
                  <a:pt x="843" y="4050"/>
                </a:cubicBezTo>
                <a:cubicBezTo>
                  <a:pt x="911" y="4050"/>
                  <a:pt x="980" y="4017"/>
                  <a:pt x="1026" y="3944"/>
                </a:cubicBezTo>
                <a:cubicBezTo>
                  <a:pt x="1309" y="3499"/>
                  <a:pt x="1936" y="3299"/>
                  <a:pt x="2090" y="2767"/>
                </a:cubicBezTo>
                <a:cubicBezTo>
                  <a:pt x="2136" y="2605"/>
                  <a:pt x="2003" y="2499"/>
                  <a:pt x="1874" y="2499"/>
                </a:cubicBezTo>
                <a:cubicBezTo>
                  <a:pt x="1787" y="2499"/>
                  <a:pt x="1702" y="2546"/>
                  <a:pt x="1671" y="2653"/>
                </a:cubicBezTo>
                <a:cubicBezTo>
                  <a:pt x="1627" y="2803"/>
                  <a:pt x="1490" y="2928"/>
                  <a:pt x="1354" y="3037"/>
                </a:cubicBezTo>
                <a:cubicBezTo>
                  <a:pt x="1114" y="2082"/>
                  <a:pt x="982" y="1106"/>
                  <a:pt x="736" y="156"/>
                </a:cubicBezTo>
                <a:cubicBezTo>
                  <a:pt x="708" y="47"/>
                  <a:pt x="624" y="0"/>
                  <a:pt x="539" y="0"/>
                </a:cubicBezTo>
                <a:close/>
              </a:path>
            </a:pathLst>
          </a:custGeom>
          <a:solidFill>
            <a:srgbClr val="2D2D2D"/>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grpSp>
        <p:nvGrpSpPr>
          <p:cNvPr id="500" name="Google Shape;500;p23"/>
          <p:cNvGrpSpPr/>
          <p:nvPr/>
        </p:nvGrpSpPr>
        <p:grpSpPr>
          <a:xfrm>
            <a:off x="7583926" y="2214350"/>
            <a:ext cx="3416748" cy="1466248"/>
            <a:chOff x="3791963" y="1107175"/>
            <a:chExt cx="1708374" cy="733124"/>
          </a:xfrm>
        </p:grpSpPr>
        <p:sp>
          <p:nvSpPr>
            <p:cNvPr id="501" name="Google Shape;501;p23"/>
            <p:cNvSpPr/>
            <p:nvPr/>
          </p:nvSpPr>
          <p:spPr>
            <a:xfrm>
              <a:off x="3837670" y="1107175"/>
              <a:ext cx="1514247" cy="682432"/>
            </a:xfrm>
            <a:custGeom>
              <a:avLst/>
              <a:gdLst/>
              <a:ahLst/>
              <a:cxnLst/>
              <a:rect l="l" t="t" r="r" b="b"/>
              <a:pathLst>
                <a:path w="43466" h="19589" extrusionOk="0">
                  <a:moveTo>
                    <a:pt x="26151" y="0"/>
                  </a:moveTo>
                  <a:cubicBezTo>
                    <a:pt x="25834" y="0"/>
                    <a:pt x="25516" y="3"/>
                    <a:pt x="25198" y="10"/>
                  </a:cubicBezTo>
                  <a:cubicBezTo>
                    <a:pt x="21059" y="101"/>
                    <a:pt x="16944" y="836"/>
                    <a:pt x="12999" y="2074"/>
                  </a:cubicBezTo>
                  <a:cubicBezTo>
                    <a:pt x="8339" y="3535"/>
                    <a:pt x="1" y="6953"/>
                    <a:pt x="2341" y="13307"/>
                  </a:cubicBezTo>
                  <a:cubicBezTo>
                    <a:pt x="3847" y="17398"/>
                    <a:pt x="8841" y="18762"/>
                    <a:pt x="12718" y="19276"/>
                  </a:cubicBezTo>
                  <a:cubicBezTo>
                    <a:pt x="14315" y="19488"/>
                    <a:pt x="15931" y="19589"/>
                    <a:pt x="17553" y="19589"/>
                  </a:cubicBezTo>
                  <a:cubicBezTo>
                    <a:pt x="21579" y="19589"/>
                    <a:pt x="25634" y="18969"/>
                    <a:pt x="29476" y="17905"/>
                  </a:cubicBezTo>
                  <a:cubicBezTo>
                    <a:pt x="34793" y="16430"/>
                    <a:pt x="43466" y="12906"/>
                    <a:pt x="42956" y="6049"/>
                  </a:cubicBezTo>
                  <a:cubicBezTo>
                    <a:pt x="42927" y="5656"/>
                    <a:pt x="42604" y="5459"/>
                    <a:pt x="42297" y="5459"/>
                  </a:cubicBezTo>
                  <a:cubicBezTo>
                    <a:pt x="41991" y="5459"/>
                    <a:pt x="41700" y="5655"/>
                    <a:pt x="41730" y="6049"/>
                  </a:cubicBezTo>
                  <a:cubicBezTo>
                    <a:pt x="42061" y="10503"/>
                    <a:pt x="37600" y="13337"/>
                    <a:pt x="34072" y="14959"/>
                  </a:cubicBezTo>
                  <a:cubicBezTo>
                    <a:pt x="28973" y="17302"/>
                    <a:pt x="23140" y="18303"/>
                    <a:pt x="17558" y="18344"/>
                  </a:cubicBezTo>
                  <a:cubicBezTo>
                    <a:pt x="17456" y="18345"/>
                    <a:pt x="17355" y="18345"/>
                    <a:pt x="17253" y="18345"/>
                  </a:cubicBezTo>
                  <a:cubicBezTo>
                    <a:pt x="14760" y="18345"/>
                    <a:pt x="12253" y="18112"/>
                    <a:pt x="9839" y="17470"/>
                  </a:cubicBezTo>
                  <a:cubicBezTo>
                    <a:pt x="7908" y="16957"/>
                    <a:pt x="5949" y="16134"/>
                    <a:pt x="4562" y="14647"/>
                  </a:cubicBezTo>
                  <a:cubicBezTo>
                    <a:pt x="2927" y="12894"/>
                    <a:pt x="2721" y="10301"/>
                    <a:pt x="4199" y="8387"/>
                  </a:cubicBezTo>
                  <a:cubicBezTo>
                    <a:pt x="6051" y="5990"/>
                    <a:pt x="9226" y="4684"/>
                    <a:pt x="11993" y="3701"/>
                  </a:cubicBezTo>
                  <a:cubicBezTo>
                    <a:pt x="15830" y="2336"/>
                    <a:pt x="19861" y="1529"/>
                    <a:pt x="23924" y="1288"/>
                  </a:cubicBezTo>
                  <a:cubicBezTo>
                    <a:pt x="24709" y="1242"/>
                    <a:pt x="25494" y="1220"/>
                    <a:pt x="26277" y="1220"/>
                  </a:cubicBezTo>
                  <a:cubicBezTo>
                    <a:pt x="31114" y="1220"/>
                    <a:pt x="35912" y="2061"/>
                    <a:pt x="40602" y="3226"/>
                  </a:cubicBezTo>
                  <a:cubicBezTo>
                    <a:pt x="40659" y="3240"/>
                    <a:pt x="40713" y="3247"/>
                    <a:pt x="40765" y="3247"/>
                  </a:cubicBezTo>
                  <a:cubicBezTo>
                    <a:pt x="41412" y="3247"/>
                    <a:pt x="41639" y="2220"/>
                    <a:pt x="40928" y="2043"/>
                  </a:cubicBezTo>
                  <a:cubicBezTo>
                    <a:pt x="36083" y="841"/>
                    <a:pt x="31149" y="0"/>
                    <a:pt x="26151" y="0"/>
                  </a:cubicBezTo>
                  <a:close/>
                </a:path>
              </a:pathLst>
            </a:custGeom>
            <a:solidFill>
              <a:schemeClr val="accent1"/>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502" name="Google Shape;502;p23"/>
            <p:cNvSpPr/>
            <p:nvPr/>
          </p:nvSpPr>
          <p:spPr>
            <a:xfrm>
              <a:off x="3863868" y="1133025"/>
              <a:ext cx="109355" cy="111375"/>
            </a:xfrm>
            <a:custGeom>
              <a:avLst/>
              <a:gdLst/>
              <a:ahLst/>
              <a:cxnLst/>
              <a:rect l="l" t="t" r="r" b="b"/>
              <a:pathLst>
                <a:path w="3139" h="3197" extrusionOk="0">
                  <a:moveTo>
                    <a:pt x="617" y="1"/>
                  </a:moveTo>
                  <a:cubicBezTo>
                    <a:pt x="308" y="1"/>
                    <a:pt x="0" y="319"/>
                    <a:pt x="214" y="658"/>
                  </a:cubicBezTo>
                  <a:cubicBezTo>
                    <a:pt x="771" y="1543"/>
                    <a:pt x="1381" y="2387"/>
                    <a:pt x="2172" y="3080"/>
                  </a:cubicBezTo>
                  <a:cubicBezTo>
                    <a:pt x="2265" y="3162"/>
                    <a:pt x="2368" y="3196"/>
                    <a:pt x="2467" y="3196"/>
                  </a:cubicBezTo>
                  <a:cubicBezTo>
                    <a:pt x="2824" y="3196"/>
                    <a:pt x="3138" y="2749"/>
                    <a:pt x="2799" y="2452"/>
                  </a:cubicBezTo>
                  <a:cubicBezTo>
                    <a:pt x="2063" y="1806"/>
                    <a:pt x="1500" y="1035"/>
                    <a:pt x="981" y="209"/>
                  </a:cubicBezTo>
                  <a:cubicBezTo>
                    <a:pt x="888" y="62"/>
                    <a:pt x="753" y="1"/>
                    <a:pt x="617" y="1"/>
                  </a:cubicBezTo>
                  <a:close/>
                </a:path>
              </a:pathLst>
            </a:custGeom>
            <a:solidFill>
              <a:schemeClr val="accent1"/>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503" name="Google Shape;503;p23"/>
            <p:cNvSpPr/>
            <p:nvPr/>
          </p:nvSpPr>
          <p:spPr>
            <a:xfrm>
              <a:off x="3791963" y="1214162"/>
              <a:ext cx="134055" cy="85282"/>
            </a:xfrm>
            <a:custGeom>
              <a:avLst/>
              <a:gdLst/>
              <a:ahLst/>
              <a:cxnLst/>
              <a:rect l="l" t="t" r="r" b="b"/>
              <a:pathLst>
                <a:path w="3848" h="2448" extrusionOk="0">
                  <a:moveTo>
                    <a:pt x="677" y="1"/>
                  </a:moveTo>
                  <a:cubicBezTo>
                    <a:pt x="270" y="1"/>
                    <a:pt x="1" y="597"/>
                    <a:pt x="438" y="821"/>
                  </a:cubicBezTo>
                  <a:cubicBezTo>
                    <a:pt x="1328" y="1277"/>
                    <a:pt x="2150" y="1844"/>
                    <a:pt x="2994" y="2377"/>
                  </a:cubicBezTo>
                  <a:cubicBezTo>
                    <a:pt x="3072" y="2426"/>
                    <a:pt x="3149" y="2447"/>
                    <a:pt x="3221" y="2447"/>
                  </a:cubicBezTo>
                  <a:cubicBezTo>
                    <a:pt x="3599" y="2447"/>
                    <a:pt x="3847" y="1863"/>
                    <a:pt x="3441" y="1609"/>
                  </a:cubicBezTo>
                  <a:cubicBezTo>
                    <a:pt x="2597" y="1077"/>
                    <a:pt x="1776" y="509"/>
                    <a:pt x="887" y="54"/>
                  </a:cubicBezTo>
                  <a:cubicBezTo>
                    <a:pt x="815" y="17"/>
                    <a:pt x="744" y="1"/>
                    <a:pt x="677" y="1"/>
                  </a:cubicBezTo>
                  <a:close/>
                </a:path>
              </a:pathLst>
            </a:custGeom>
            <a:solidFill>
              <a:schemeClr val="accent1"/>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504" name="Google Shape;504;p23"/>
            <p:cNvSpPr/>
            <p:nvPr/>
          </p:nvSpPr>
          <p:spPr>
            <a:xfrm>
              <a:off x="5355343" y="1109370"/>
              <a:ext cx="123081" cy="80544"/>
            </a:xfrm>
            <a:custGeom>
              <a:avLst/>
              <a:gdLst/>
              <a:ahLst/>
              <a:cxnLst/>
              <a:rect l="l" t="t" r="r" b="b"/>
              <a:pathLst>
                <a:path w="3533" h="2312" extrusionOk="0">
                  <a:moveTo>
                    <a:pt x="2883" y="0"/>
                  </a:moveTo>
                  <a:cubicBezTo>
                    <a:pt x="2813" y="0"/>
                    <a:pt x="2738" y="19"/>
                    <a:pt x="2663" y="63"/>
                  </a:cubicBezTo>
                  <a:cubicBezTo>
                    <a:pt x="1859" y="522"/>
                    <a:pt x="1068" y="990"/>
                    <a:pt x="351" y="1576"/>
                  </a:cubicBezTo>
                  <a:cubicBezTo>
                    <a:pt x="1" y="1861"/>
                    <a:pt x="321" y="2311"/>
                    <a:pt x="687" y="2311"/>
                  </a:cubicBezTo>
                  <a:cubicBezTo>
                    <a:pt x="785" y="2311"/>
                    <a:pt x="887" y="2279"/>
                    <a:pt x="979" y="2203"/>
                  </a:cubicBezTo>
                  <a:cubicBezTo>
                    <a:pt x="1636" y="1668"/>
                    <a:pt x="2377" y="1249"/>
                    <a:pt x="3112" y="829"/>
                  </a:cubicBezTo>
                  <a:cubicBezTo>
                    <a:pt x="3532" y="588"/>
                    <a:pt x="3275" y="0"/>
                    <a:pt x="2883" y="0"/>
                  </a:cubicBezTo>
                  <a:close/>
                </a:path>
              </a:pathLst>
            </a:custGeom>
            <a:solidFill>
              <a:schemeClr val="accent1"/>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505" name="Google Shape;505;p23"/>
            <p:cNvSpPr/>
            <p:nvPr/>
          </p:nvSpPr>
          <p:spPr>
            <a:xfrm>
              <a:off x="5383770" y="1178767"/>
              <a:ext cx="116566" cy="62673"/>
            </a:xfrm>
            <a:custGeom>
              <a:avLst/>
              <a:gdLst/>
              <a:ahLst/>
              <a:cxnLst/>
              <a:rect l="l" t="t" r="r" b="b"/>
              <a:pathLst>
                <a:path w="3346" h="1799" extrusionOk="0">
                  <a:moveTo>
                    <a:pt x="2764" y="1"/>
                  </a:moveTo>
                  <a:cubicBezTo>
                    <a:pt x="2719" y="1"/>
                    <a:pt x="2670" y="8"/>
                    <a:pt x="2619" y="25"/>
                  </a:cubicBezTo>
                  <a:cubicBezTo>
                    <a:pt x="1854" y="278"/>
                    <a:pt x="1085" y="521"/>
                    <a:pt x="403" y="958"/>
                  </a:cubicBezTo>
                  <a:cubicBezTo>
                    <a:pt x="0" y="1217"/>
                    <a:pt x="247" y="1798"/>
                    <a:pt x="622" y="1798"/>
                  </a:cubicBezTo>
                  <a:cubicBezTo>
                    <a:pt x="695" y="1798"/>
                    <a:pt x="772" y="1776"/>
                    <a:pt x="851" y="1726"/>
                  </a:cubicBezTo>
                  <a:cubicBezTo>
                    <a:pt x="1473" y="1329"/>
                    <a:pt x="2161" y="1112"/>
                    <a:pt x="2855" y="882"/>
                  </a:cubicBezTo>
                  <a:cubicBezTo>
                    <a:pt x="3346" y="719"/>
                    <a:pt x="3200" y="1"/>
                    <a:pt x="2764" y="1"/>
                  </a:cubicBezTo>
                  <a:close/>
                </a:path>
              </a:pathLst>
            </a:custGeom>
            <a:solidFill>
              <a:schemeClr val="accent1"/>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506" name="Google Shape;506;p23"/>
            <p:cNvSpPr/>
            <p:nvPr/>
          </p:nvSpPr>
          <p:spPr>
            <a:xfrm>
              <a:off x="5192720" y="1667644"/>
              <a:ext cx="95315" cy="111410"/>
            </a:xfrm>
            <a:custGeom>
              <a:avLst/>
              <a:gdLst/>
              <a:ahLst/>
              <a:cxnLst/>
              <a:rect l="l" t="t" r="r" b="b"/>
              <a:pathLst>
                <a:path w="2736" h="3198" extrusionOk="0">
                  <a:moveTo>
                    <a:pt x="540" y="0"/>
                  </a:moveTo>
                  <a:cubicBezTo>
                    <a:pt x="265" y="0"/>
                    <a:pt x="0" y="212"/>
                    <a:pt x="127" y="536"/>
                  </a:cubicBezTo>
                  <a:cubicBezTo>
                    <a:pt x="505" y="1499"/>
                    <a:pt x="1074" y="2328"/>
                    <a:pt x="1796" y="3064"/>
                  </a:cubicBezTo>
                  <a:cubicBezTo>
                    <a:pt x="1888" y="3158"/>
                    <a:pt x="1992" y="3197"/>
                    <a:pt x="2093" y="3197"/>
                  </a:cubicBezTo>
                  <a:cubicBezTo>
                    <a:pt x="2433" y="3197"/>
                    <a:pt x="2735" y="2751"/>
                    <a:pt x="2425" y="2436"/>
                  </a:cubicBezTo>
                  <a:cubicBezTo>
                    <a:pt x="1816" y="1815"/>
                    <a:pt x="1304" y="1115"/>
                    <a:pt x="984" y="298"/>
                  </a:cubicBezTo>
                  <a:cubicBezTo>
                    <a:pt x="902" y="90"/>
                    <a:pt x="719" y="0"/>
                    <a:pt x="540" y="0"/>
                  </a:cubicBezTo>
                  <a:close/>
                </a:path>
              </a:pathLst>
            </a:custGeom>
            <a:solidFill>
              <a:schemeClr val="accent1"/>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507" name="Google Shape;507;p23"/>
            <p:cNvSpPr/>
            <p:nvPr/>
          </p:nvSpPr>
          <p:spPr>
            <a:xfrm>
              <a:off x="5149033" y="1732721"/>
              <a:ext cx="67097" cy="81276"/>
            </a:xfrm>
            <a:custGeom>
              <a:avLst/>
              <a:gdLst/>
              <a:ahLst/>
              <a:cxnLst/>
              <a:rect l="l" t="t" r="r" b="b"/>
              <a:pathLst>
                <a:path w="1926" h="2333" extrusionOk="0">
                  <a:moveTo>
                    <a:pt x="613" y="0"/>
                  </a:moveTo>
                  <a:cubicBezTo>
                    <a:pt x="308" y="0"/>
                    <a:pt x="0" y="320"/>
                    <a:pt x="205" y="663"/>
                  </a:cubicBezTo>
                  <a:cubicBezTo>
                    <a:pt x="485" y="1134"/>
                    <a:pt x="738" y="1617"/>
                    <a:pt x="982" y="2107"/>
                  </a:cubicBezTo>
                  <a:cubicBezTo>
                    <a:pt x="1062" y="2266"/>
                    <a:pt x="1191" y="2332"/>
                    <a:pt x="1324" y="2332"/>
                  </a:cubicBezTo>
                  <a:cubicBezTo>
                    <a:pt x="1617" y="2332"/>
                    <a:pt x="1926" y="2009"/>
                    <a:pt x="1750" y="1658"/>
                  </a:cubicBezTo>
                  <a:cubicBezTo>
                    <a:pt x="1505" y="1167"/>
                    <a:pt x="1252" y="685"/>
                    <a:pt x="972" y="214"/>
                  </a:cubicBezTo>
                  <a:cubicBezTo>
                    <a:pt x="882" y="63"/>
                    <a:pt x="748" y="0"/>
                    <a:pt x="613" y="0"/>
                  </a:cubicBezTo>
                  <a:close/>
                </a:path>
              </a:pathLst>
            </a:custGeom>
            <a:solidFill>
              <a:schemeClr val="accent1"/>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508" name="Google Shape;508;p23"/>
            <p:cNvSpPr/>
            <p:nvPr/>
          </p:nvSpPr>
          <p:spPr>
            <a:xfrm>
              <a:off x="3890693" y="1736797"/>
              <a:ext cx="74308" cy="103502"/>
            </a:xfrm>
            <a:custGeom>
              <a:avLst/>
              <a:gdLst/>
              <a:ahLst/>
              <a:cxnLst/>
              <a:rect l="l" t="t" r="r" b="b"/>
              <a:pathLst>
                <a:path w="2133" h="2971" extrusionOk="0">
                  <a:moveTo>
                    <a:pt x="1592" y="1"/>
                  </a:moveTo>
                  <a:cubicBezTo>
                    <a:pt x="1416" y="1"/>
                    <a:pt x="1241" y="95"/>
                    <a:pt x="1177" y="313"/>
                  </a:cubicBezTo>
                  <a:cubicBezTo>
                    <a:pt x="962" y="1034"/>
                    <a:pt x="635" y="1689"/>
                    <a:pt x="221" y="2317"/>
                  </a:cubicBezTo>
                  <a:cubicBezTo>
                    <a:pt x="1" y="2653"/>
                    <a:pt x="309" y="2970"/>
                    <a:pt x="622" y="2970"/>
                  </a:cubicBezTo>
                  <a:cubicBezTo>
                    <a:pt x="758" y="2970"/>
                    <a:pt x="894" y="2910"/>
                    <a:pt x="989" y="2766"/>
                  </a:cubicBezTo>
                  <a:cubicBezTo>
                    <a:pt x="1441" y="2076"/>
                    <a:pt x="1797" y="1341"/>
                    <a:pt x="2034" y="549"/>
                  </a:cubicBezTo>
                  <a:cubicBezTo>
                    <a:pt x="2132" y="217"/>
                    <a:pt x="1860" y="1"/>
                    <a:pt x="1592" y="1"/>
                  </a:cubicBezTo>
                  <a:close/>
                </a:path>
              </a:pathLst>
            </a:custGeom>
            <a:solidFill>
              <a:schemeClr val="accent1"/>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509" name="Google Shape;509;p23"/>
            <p:cNvSpPr/>
            <p:nvPr/>
          </p:nvSpPr>
          <p:spPr>
            <a:xfrm>
              <a:off x="3795133" y="1670083"/>
              <a:ext cx="119005" cy="69431"/>
            </a:xfrm>
            <a:custGeom>
              <a:avLst/>
              <a:gdLst/>
              <a:ahLst/>
              <a:cxnLst/>
              <a:rect l="l" t="t" r="r" b="b"/>
              <a:pathLst>
                <a:path w="3416" h="1993" extrusionOk="0">
                  <a:moveTo>
                    <a:pt x="2799" y="0"/>
                  </a:moveTo>
                  <a:cubicBezTo>
                    <a:pt x="2726" y="0"/>
                    <a:pt x="2648" y="22"/>
                    <a:pt x="2570" y="74"/>
                  </a:cubicBezTo>
                  <a:cubicBezTo>
                    <a:pt x="1900" y="513"/>
                    <a:pt x="1191" y="868"/>
                    <a:pt x="459" y="1184"/>
                  </a:cubicBezTo>
                  <a:cubicBezTo>
                    <a:pt x="1" y="1382"/>
                    <a:pt x="289" y="1992"/>
                    <a:pt x="716" y="1992"/>
                  </a:cubicBezTo>
                  <a:cubicBezTo>
                    <a:pt x="778" y="1992"/>
                    <a:pt x="842" y="1980"/>
                    <a:pt x="908" y="1951"/>
                  </a:cubicBezTo>
                  <a:cubicBezTo>
                    <a:pt x="1640" y="1634"/>
                    <a:pt x="2350" y="1280"/>
                    <a:pt x="3018" y="841"/>
                  </a:cubicBezTo>
                  <a:cubicBezTo>
                    <a:pt x="3415" y="580"/>
                    <a:pt x="3171" y="0"/>
                    <a:pt x="2799" y="0"/>
                  </a:cubicBezTo>
                  <a:close/>
                </a:path>
              </a:pathLst>
            </a:custGeom>
            <a:solidFill>
              <a:schemeClr val="accent1"/>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grpSp>
      <p:sp>
        <p:nvSpPr>
          <p:cNvPr id="510" name="Google Shape;510;p23"/>
          <p:cNvSpPr/>
          <p:nvPr/>
        </p:nvSpPr>
        <p:spPr>
          <a:xfrm rot="-603384">
            <a:off x="14826459" y="5090089"/>
            <a:ext cx="531774" cy="757710"/>
          </a:xfrm>
          <a:custGeom>
            <a:avLst/>
            <a:gdLst/>
            <a:ahLst/>
            <a:cxnLst/>
            <a:rect l="l" t="t" r="r" b="b"/>
            <a:pathLst>
              <a:path w="6602" h="9407" extrusionOk="0">
                <a:moveTo>
                  <a:pt x="212" y="0"/>
                </a:moveTo>
                <a:cubicBezTo>
                  <a:pt x="111" y="0"/>
                  <a:pt x="1" y="76"/>
                  <a:pt x="8" y="207"/>
                </a:cubicBezTo>
                <a:cubicBezTo>
                  <a:pt x="200" y="3765"/>
                  <a:pt x="2910" y="6642"/>
                  <a:pt x="5466" y="8923"/>
                </a:cubicBezTo>
                <a:cubicBezTo>
                  <a:pt x="5175" y="8903"/>
                  <a:pt x="4885" y="8869"/>
                  <a:pt x="4601" y="8842"/>
                </a:cubicBezTo>
                <a:cubicBezTo>
                  <a:pt x="4594" y="8841"/>
                  <a:pt x="4586" y="8841"/>
                  <a:pt x="4580" y="8841"/>
                </a:cubicBezTo>
                <a:cubicBezTo>
                  <a:pt x="4364" y="8841"/>
                  <a:pt x="4333" y="9183"/>
                  <a:pt x="4562" y="9206"/>
                </a:cubicBezTo>
                <a:cubicBezTo>
                  <a:pt x="5005" y="9249"/>
                  <a:pt x="5455" y="9299"/>
                  <a:pt x="5902" y="9308"/>
                </a:cubicBezTo>
                <a:lnTo>
                  <a:pt x="5972" y="9370"/>
                </a:lnTo>
                <a:cubicBezTo>
                  <a:pt x="6001" y="9395"/>
                  <a:pt x="6038" y="9406"/>
                  <a:pt x="6075" y="9406"/>
                </a:cubicBezTo>
                <a:cubicBezTo>
                  <a:pt x="6145" y="9406"/>
                  <a:pt x="6216" y="9367"/>
                  <a:pt x="6245" y="9304"/>
                </a:cubicBezTo>
                <a:cubicBezTo>
                  <a:pt x="6280" y="9303"/>
                  <a:pt x="6313" y="9302"/>
                  <a:pt x="6348" y="9300"/>
                </a:cubicBezTo>
                <a:cubicBezTo>
                  <a:pt x="6436" y="9297"/>
                  <a:pt x="6485" y="9215"/>
                  <a:pt x="6502" y="9139"/>
                </a:cubicBezTo>
                <a:cubicBezTo>
                  <a:pt x="6601" y="8737"/>
                  <a:pt x="6515" y="8204"/>
                  <a:pt x="6382" y="7820"/>
                </a:cubicBezTo>
                <a:cubicBezTo>
                  <a:pt x="6355" y="7742"/>
                  <a:pt x="6297" y="7709"/>
                  <a:pt x="6236" y="7709"/>
                </a:cubicBezTo>
                <a:cubicBezTo>
                  <a:pt x="6135" y="7709"/>
                  <a:pt x="6024" y="7800"/>
                  <a:pt x="6032" y="7922"/>
                </a:cubicBezTo>
                <a:cubicBezTo>
                  <a:pt x="6053" y="8246"/>
                  <a:pt x="6048" y="8574"/>
                  <a:pt x="5981" y="8891"/>
                </a:cubicBezTo>
                <a:cubicBezTo>
                  <a:pt x="3414" y="6630"/>
                  <a:pt x="565" y="3748"/>
                  <a:pt x="371" y="152"/>
                </a:cubicBezTo>
                <a:cubicBezTo>
                  <a:pt x="365" y="47"/>
                  <a:pt x="291" y="0"/>
                  <a:pt x="212" y="0"/>
                </a:cubicBezTo>
                <a:close/>
              </a:path>
            </a:pathLst>
          </a:custGeom>
          <a:solidFill>
            <a:srgbClr val="2D2D2D"/>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511" name="Google Shape;511;p23"/>
          <p:cNvSpPr/>
          <p:nvPr/>
        </p:nvSpPr>
        <p:spPr>
          <a:xfrm rot="1206392">
            <a:off x="5947702" y="3249172"/>
            <a:ext cx="824544" cy="938916"/>
          </a:xfrm>
          <a:custGeom>
            <a:avLst/>
            <a:gdLst/>
            <a:ahLst/>
            <a:cxnLst/>
            <a:rect l="l" t="t" r="r" b="b"/>
            <a:pathLst>
              <a:path w="7714" h="8784" extrusionOk="0">
                <a:moveTo>
                  <a:pt x="7425" y="0"/>
                </a:moveTo>
                <a:cubicBezTo>
                  <a:pt x="7404" y="0"/>
                  <a:pt x="7381" y="4"/>
                  <a:pt x="7358" y="12"/>
                </a:cubicBezTo>
                <a:cubicBezTo>
                  <a:pt x="4002" y="1209"/>
                  <a:pt x="2016" y="4627"/>
                  <a:pt x="556" y="7726"/>
                </a:cubicBezTo>
                <a:cubicBezTo>
                  <a:pt x="493" y="7443"/>
                  <a:pt x="443" y="7156"/>
                  <a:pt x="389" y="6875"/>
                </a:cubicBezTo>
                <a:cubicBezTo>
                  <a:pt x="370" y="6775"/>
                  <a:pt x="292" y="6730"/>
                  <a:pt x="212" y="6730"/>
                </a:cubicBezTo>
                <a:cubicBezTo>
                  <a:pt x="107" y="6730"/>
                  <a:pt x="0" y="6809"/>
                  <a:pt x="25" y="6942"/>
                </a:cubicBezTo>
                <a:cubicBezTo>
                  <a:pt x="110" y="7378"/>
                  <a:pt x="190" y="7824"/>
                  <a:pt x="309" y="8256"/>
                </a:cubicBezTo>
                <a:cubicBezTo>
                  <a:pt x="296" y="8283"/>
                  <a:pt x="284" y="8310"/>
                  <a:pt x="270" y="8339"/>
                </a:cubicBezTo>
                <a:cubicBezTo>
                  <a:pt x="224" y="8438"/>
                  <a:pt x="304" y="8568"/>
                  <a:pt x="410" y="8583"/>
                </a:cubicBezTo>
                <a:cubicBezTo>
                  <a:pt x="422" y="8615"/>
                  <a:pt x="432" y="8648"/>
                  <a:pt x="443" y="8681"/>
                </a:cubicBezTo>
                <a:cubicBezTo>
                  <a:pt x="472" y="8759"/>
                  <a:pt x="556" y="8783"/>
                  <a:pt x="629" y="8783"/>
                </a:cubicBezTo>
                <a:cubicBezTo>
                  <a:pt x="634" y="8783"/>
                  <a:pt x="638" y="8783"/>
                  <a:pt x="643" y="8783"/>
                </a:cubicBezTo>
                <a:cubicBezTo>
                  <a:pt x="1056" y="8762"/>
                  <a:pt x="1543" y="8528"/>
                  <a:pt x="1874" y="8292"/>
                </a:cubicBezTo>
                <a:cubicBezTo>
                  <a:pt x="2032" y="8176"/>
                  <a:pt x="1901" y="7973"/>
                  <a:pt x="1743" y="7973"/>
                </a:cubicBezTo>
                <a:cubicBezTo>
                  <a:pt x="1722" y="7973"/>
                  <a:pt x="1700" y="7977"/>
                  <a:pt x="1678" y="7985"/>
                </a:cubicBezTo>
                <a:cubicBezTo>
                  <a:pt x="1372" y="8097"/>
                  <a:pt x="1057" y="8185"/>
                  <a:pt x="734" y="8212"/>
                </a:cubicBezTo>
                <a:cubicBezTo>
                  <a:pt x="2170" y="5106"/>
                  <a:pt x="4122" y="1556"/>
                  <a:pt x="7513" y="345"/>
                </a:cubicBezTo>
                <a:cubicBezTo>
                  <a:pt x="7713" y="273"/>
                  <a:pt x="7608" y="0"/>
                  <a:pt x="7425" y="0"/>
                </a:cubicBezTo>
                <a:close/>
              </a:path>
            </a:pathLst>
          </a:custGeom>
          <a:solidFill>
            <a:srgbClr val="2D2D2D"/>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512" name="Google Shape;512;p23"/>
          <p:cNvSpPr/>
          <p:nvPr/>
        </p:nvSpPr>
        <p:spPr>
          <a:xfrm rot="-1352281">
            <a:off x="11659380" y="3017574"/>
            <a:ext cx="675108" cy="1119032"/>
          </a:xfrm>
          <a:custGeom>
            <a:avLst/>
            <a:gdLst/>
            <a:ahLst/>
            <a:cxnLst/>
            <a:rect l="l" t="t" r="r" b="b"/>
            <a:pathLst>
              <a:path w="6316" h="11684" extrusionOk="0">
                <a:moveTo>
                  <a:pt x="319" y="0"/>
                </a:moveTo>
                <a:cubicBezTo>
                  <a:pt x="144" y="0"/>
                  <a:pt x="1" y="211"/>
                  <a:pt x="175" y="340"/>
                </a:cubicBezTo>
                <a:cubicBezTo>
                  <a:pt x="3507" y="2830"/>
                  <a:pt x="4477" y="7255"/>
                  <a:pt x="5028" y="11029"/>
                </a:cubicBezTo>
                <a:cubicBezTo>
                  <a:pt x="4682" y="10885"/>
                  <a:pt x="4363" y="10679"/>
                  <a:pt x="4064" y="10451"/>
                </a:cubicBezTo>
                <a:cubicBezTo>
                  <a:pt x="4021" y="10418"/>
                  <a:pt x="3972" y="10404"/>
                  <a:pt x="3924" y="10404"/>
                </a:cubicBezTo>
                <a:cubicBezTo>
                  <a:pt x="3770" y="10404"/>
                  <a:pt x="3627" y="10549"/>
                  <a:pt x="3747" y="10704"/>
                </a:cubicBezTo>
                <a:cubicBezTo>
                  <a:pt x="4030" y="11070"/>
                  <a:pt x="4490" y="11491"/>
                  <a:pt x="4938" y="11660"/>
                </a:cubicBezTo>
                <a:cubicBezTo>
                  <a:pt x="4974" y="11674"/>
                  <a:pt x="5015" y="11684"/>
                  <a:pt x="5055" y="11684"/>
                </a:cubicBezTo>
                <a:cubicBezTo>
                  <a:pt x="5106" y="11684"/>
                  <a:pt x="5156" y="11668"/>
                  <a:pt x="5190" y="11624"/>
                </a:cubicBezTo>
                <a:cubicBezTo>
                  <a:pt x="5214" y="11595"/>
                  <a:pt x="5236" y="11564"/>
                  <a:pt x="5258" y="11533"/>
                </a:cubicBezTo>
                <a:cubicBezTo>
                  <a:pt x="5269" y="11535"/>
                  <a:pt x="5279" y="11536"/>
                  <a:pt x="5290" y="11536"/>
                </a:cubicBezTo>
                <a:cubicBezTo>
                  <a:pt x="5401" y="11536"/>
                  <a:pt x="5509" y="11438"/>
                  <a:pt x="5493" y="11328"/>
                </a:cubicBezTo>
                <a:cubicBezTo>
                  <a:pt x="5488" y="11294"/>
                  <a:pt x="5483" y="11259"/>
                  <a:pt x="5480" y="11225"/>
                </a:cubicBezTo>
                <a:cubicBezTo>
                  <a:pt x="5754" y="10816"/>
                  <a:pt x="5990" y="10376"/>
                  <a:pt x="6228" y="9948"/>
                </a:cubicBezTo>
                <a:cubicBezTo>
                  <a:pt x="6315" y="9794"/>
                  <a:pt x="6165" y="9652"/>
                  <a:pt x="6021" y="9652"/>
                </a:cubicBezTo>
                <a:cubicBezTo>
                  <a:pt x="5955" y="9652"/>
                  <a:pt x="5891" y="9681"/>
                  <a:pt x="5851" y="9752"/>
                </a:cubicBezTo>
                <a:cubicBezTo>
                  <a:pt x="5698" y="10026"/>
                  <a:pt x="5548" y="10310"/>
                  <a:pt x="5385" y="10586"/>
                </a:cubicBezTo>
                <a:cubicBezTo>
                  <a:pt x="4807" y="6810"/>
                  <a:pt x="3754" y="2511"/>
                  <a:pt x="457" y="48"/>
                </a:cubicBezTo>
                <a:cubicBezTo>
                  <a:pt x="412" y="14"/>
                  <a:pt x="364" y="0"/>
                  <a:pt x="319" y="0"/>
                </a:cubicBezTo>
                <a:close/>
              </a:path>
            </a:pathLst>
          </a:custGeom>
          <a:solidFill>
            <a:srgbClr val="2D2D2D"/>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513" name="Google Shape;513;p23"/>
          <p:cNvSpPr/>
          <p:nvPr/>
        </p:nvSpPr>
        <p:spPr>
          <a:xfrm rot="-1463364">
            <a:off x="6277059" y="5070909"/>
            <a:ext cx="254546" cy="899354"/>
          </a:xfrm>
          <a:custGeom>
            <a:avLst/>
            <a:gdLst/>
            <a:ahLst/>
            <a:cxnLst/>
            <a:rect l="l" t="t" r="r" b="b"/>
            <a:pathLst>
              <a:path w="3166" h="11186" extrusionOk="0">
                <a:moveTo>
                  <a:pt x="1294" y="1"/>
                </a:moveTo>
                <a:cubicBezTo>
                  <a:pt x="1171" y="1"/>
                  <a:pt x="1051" y="108"/>
                  <a:pt x="1126" y="245"/>
                </a:cubicBezTo>
                <a:cubicBezTo>
                  <a:pt x="2846" y="3408"/>
                  <a:pt x="1933" y="7356"/>
                  <a:pt x="932" y="10629"/>
                </a:cubicBezTo>
                <a:cubicBezTo>
                  <a:pt x="710" y="10394"/>
                  <a:pt x="533" y="10118"/>
                  <a:pt x="380" y="9829"/>
                </a:cubicBezTo>
                <a:cubicBezTo>
                  <a:pt x="342" y="9759"/>
                  <a:pt x="270" y="9727"/>
                  <a:pt x="200" y="9727"/>
                </a:cubicBezTo>
                <a:cubicBezTo>
                  <a:pt x="98" y="9727"/>
                  <a:pt x="1" y="9798"/>
                  <a:pt x="30" y="9926"/>
                </a:cubicBezTo>
                <a:cubicBezTo>
                  <a:pt x="118" y="10323"/>
                  <a:pt x="325" y="10821"/>
                  <a:pt x="619" y="11112"/>
                </a:cubicBezTo>
                <a:cubicBezTo>
                  <a:pt x="659" y="11151"/>
                  <a:pt x="713" y="11185"/>
                  <a:pt x="770" y="11185"/>
                </a:cubicBezTo>
                <a:cubicBezTo>
                  <a:pt x="791" y="11185"/>
                  <a:pt x="813" y="11180"/>
                  <a:pt x="835" y="11168"/>
                </a:cubicBezTo>
                <a:cubicBezTo>
                  <a:pt x="865" y="11152"/>
                  <a:pt x="894" y="11136"/>
                  <a:pt x="925" y="11117"/>
                </a:cubicBezTo>
                <a:cubicBezTo>
                  <a:pt x="953" y="11136"/>
                  <a:pt x="985" y="11144"/>
                  <a:pt x="1019" y="11144"/>
                </a:cubicBezTo>
                <a:cubicBezTo>
                  <a:pt x="1093" y="11144"/>
                  <a:pt x="1169" y="11101"/>
                  <a:pt x="1192" y="11029"/>
                </a:cubicBezTo>
                <a:lnTo>
                  <a:pt x="1219" y="10941"/>
                </a:lnTo>
                <a:cubicBezTo>
                  <a:pt x="1595" y="10699"/>
                  <a:pt x="1951" y="10419"/>
                  <a:pt x="2306" y="10150"/>
                </a:cubicBezTo>
                <a:cubicBezTo>
                  <a:pt x="2460" y="10037"/>
                  <a:pt x="2340" y="9824"/>
                  <a:pt x="2189" y="9824"/>
                </a:cubicBezTo>
                <a:cubicBezTo>
                  <a:pt x="2154" y="9824"/>
                  <a:pt x="2117" y="9836"/>
                  <a:pt x="2081" y="9863"/>
                </a:cubicBezTo>
                <a:cubicBezTo>
                  <a:pt x="1853" y="10036"/>
                  <a:pt x="1625" y="10216"/>
                  <a:pt x="1388" y="10386"/>
                </a:cubicBezTo>
                <a:cubicBezTo>
                  <a:pt x="2367" y="7102"/>
                  <a:pt x="3166" y="3233"/>
                  <a:pt x="1463" y="102"/>
                </a:cubicBezTo>
                <a:cubicBezTo>
                  <a:pt x="1424" y="31"/>
                  <a:pt x="1359" y="1"/>
                  <a:pt x="1294" y="1"/>
                </a:cubicBezTo>
                <a:close/>
              </a:path>
            </a:pathLst>
          </a:custGeom>
          <a:solidFill>
            <a:srgbClr val="2D2D2D"/>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514" name="Google Shape;514;p23"/>
          <p:cNvSpPr/>
          <p:nvPr/>
        </p:nvSpPr>
        <p:spPr>
          <a:xfrm>
            <a:off x="12774313" y="5401501"/>
            <a:ext cx="627242" cy="744618"/>
          </a:xfrm>
          <a:custGeom>
            <a:avLst/>
            <a:gdLst/>
            <a:ahLst/>
            <a:cxnLst/>
            <a:rect l="l" t="t" r="r" b="b"/>
            <a:pathLst>
              <a:path w="7802" h="9262" extrusionOk="0">
                <a:moveTo>
                  <a:pt x="662" y="7962"/>
                </a:moveTo>
                <a:lnTo>
                  <a:pt x="662" y="7962"/>
                </a:lnTo>
                <a:cubicBezTo>
                  <a:pt x="645" y="8205"/>
                  <a:pt x="622" y="8448"/>
                  <a:pt x="560" y="8685"/>
                </a:cubicBezTo>
                <a:cubicBezTo>
                  <a:pt x="511" y="8675"/>
                  <a:pt x="461" y="8665"/>
                  <a:pt x="414" y="8654"/>
                </a:cubicBezTo>
                <a:cubicBezTo>
                  <a:pt x="474" y="8406"/>
                  <a:pt x="556" y="8178"/>
                  <a:pt x="662" y="7962"/>
                </a:cubicBezTo>
                <a:close/>
                <a:moveTo>
                  <a:pt x="6268" y="0"/>
                </a:moveTo>
                <a:cubicBezTo>
                  <a:pt x="6153" y="0"/>
                  <a:pt x="6030" y="112"/>
                  <a:pt x="6082" y="257"/>
                </a:cubicBezTo>
                <a:cubicBezTo>
                  <a:pt x="7376" y="3789"/>
                  <a:pt x="3906" y="6953"/>
                  <a:pt x="991" y="8389"/>
                </a:cubicBezTo>
                <a:cubicBezTo>
                  <a:pt x="1042" y="8007"/>
                  <a:pt x="1032" y="7613"/>
                  <a:pt x="1090" y="7231"/>
                </a:cubicBezTo>
                <a:cubicBezTo>
                  <a:pt x="1109" y="7109"/>
                  <a:pt x="1005" y="7024"/>
                  <a:pt x="902" y="7024"/>
                </a:cubicBezTo>
                <a:cubicBezTo>
                  <a:pt x="850" y="7024"/>
                  <a:pt x="798" y="7046"/>
                  <a:pt x="763" y="7095"/>
                </a:cubicBezTo>
                <a:cubicBezTo>
                  <a:pt x="382" y="7614"/>
                  <a:pt x="142" y="8128"/>
                  <a:pt x="16" y="8760"/>
                </a:cubicBezTo>
                <a:cubicBezTo>
                  <a:pt x="0" y="8834"/>
                  <a:pt x="53" y="8931"/>
                  <a:pt x="127" y="8955"/>
                </a:cubicBezTo>
                <a:cubicBezTo>
                  <a:pt x="455" y="9052"/>
                  <a:pt x="800" y="9090"/>
                  <a:pt x="1139" y="9133"/>
                </a:cubicBezTo>
                <a:cubicBezTo>
                  <a:pt x="1340" y="9158"/>
                  <a:pt x="1542" y="9181"/>
                  <a:pt x="1743" y="9206"/>
                </a:cubicBezTo>
                <a:cubicBezTo>
                  <a:pt x="1783" y="9211"/>
                  <a:pt x="1942" y="9248"/>
                  <a:pt x="1995" y="9248"/>
                </a:cubicBezTo>
                <a:cubicBezTo>
                  <a:pt x="2012" y="9248"/>
                  <a:pt x="2018" y="9244"/>
                  <a:pt x="2008" y="9235"/>
                </a:cubicBezTo>
                <a:lnTo>
                  <a:pt x="2008" y="9235"/>
                </a:lnTo>
                <a:cubicBezTo>
                  <a:pt x="2033" y="9250"/>
                  <a:pt x="2065" y="9261"/>
                  <a:pt x="2101" y="9261"/>
                </a:cubicBezTo>
                <a:cubicBezTo>
                  <a:pt x="2120" y="9261"/>
                  <a:pt x="2140" y="9258"/>
                  <a:pt x="2161" y="9251"/>
                </a:cubicBezTo>
                <a:cubicBezTo>
                  <a:pt x="2166" y="9250"/>
                  <a:pt x="2169" y="9248"/>
                  <a:pt x="2175" y="9247"/>
                </a:cubicBezTo>
                <a:cubicBezTo>
                  <a:pt x="2300" y="9207"/>
                  <a:pt x="2328" y="9001"/>
                  <a:pt x="2213" y="8933"/>
                </a:cubicBezTo>
                <a:cubicBezTo>
                  <a:pt x="2006" y="8808"/>
                  <a:pt x="1676" y="8829"/>
                  <a:pt x="1445" y="8800"/>
                </a:cubicBezTo>
                <a:cubicBezTo>
                  <a:pt x="1322" y="8785"/>
                  <a:pt x="1196" y="8772"/>
                  <a:pt x="1072" y="8757"/>
                </a:cubicBezTo>
                <a:cubicBezTo>
                  <a:pt x="4190" y="7247"/>
                  <a:pt x="7801" y="3882"/>
                  <a:pt x="6420" y="111"/>
                </a:cubicBezTo>
                <a:cubicBezTo>
                  <a:pt x="6391" y="33"/>
                  <a:pt x="6331" y="0"/>
                  <a:pt x="6268" y="0"/>
                </a:cubicBezTo>
                <a:close/>
              </a:path>
            </a:pathLst>
          </a:custGeom>
          <a:solidFill>
            <a:srgbClr val="2D2D2D"/>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515" name="Google Shape;515;p23"/>
          <p:cNvSpPr/>
          <p:nvPr/>
        </p:nvSpPr>
        <p:spPr>
          <a:xfrm>
            <a:off x="2695453" y="5135656"/>
            <a:ext cx="652254" cy="666648"/>
          </a:xfrm>
          <a:custGeom>
            <a:avLst/>
            <a:gdLst/>
            <a:ahLst/>
            <a:cxnLst/>
            <a:rect l="l" t="t" r="r" b="b"/>
            <a:pathLst>
              <a:path w="6072" h="6206" extrusionOk="0">
                <a:moveTo>
                  <a:pt x="5838" y="1"/>
                </a:moveTo>
                <a:cubicBezTo>
                  <a:pt x="5824" y="1"/>
                  <a:pt x="5808" y="3"/>
                  <a:pt x="5791" y="7"/>
                </a:cubicBezTo>
                <a:cubicBezTo>
                  <a:pt x="2989" y="748"/>
                  <a:pt x="1308" y="3000"/>
                  <a:pt x="532" y="5688"/>
                </a:cubicBezTo>
                <a:cubicBezTo>
                  <a:pt x="476" y="5389"/>
                  <a:pt x="443" y="5087"/>
                  <a:pt x="363" y="4794"/>
                </a:cubicBezTo>
                <a:cubicBezTo>
                  <a:pt x="339" y="4709"/>
                  <a:pt x="272" y="4672"/>
                  <a:pt x="204" y="4672"/>
                </a:cubicBezTo>
                <a:cubicBezTo>
                  <a:pt x="103" y="4672"/>
                  <a:pt x="0" y="4753"/>
                  <a:pt x="36" y="4880"/>
                </a:cubicBezTo>
                <a:cubicBezTo>
                  <a:pt x="144" y="5274"/>
                  <a:pt x="165" y="5684"/>
                  <a:pt x="273" y="6078"/>
                </a:cubicBezTo>
                <a:cubicBezTo>
                  <a:pt x="288" y="6143"/>
                  <a:pt x="352" y="6205"/>
                  <a:pt x="425" y="6205"/>
                </a:cubicBezTo>
                <a:cubicBezTo>
                  <a:pt x="428" y="6205"/>
                  <a:pt x="431" y="6205"/>
                  <a:pt x="435" y="6205"/>
                </a:cubicBezTo>
                <a:cubicBezTo>
                  <a:pt x="916" y="6166"/>
                  <a:pt x="1241" y="5895"/>
                  <a:pt x="1676" y="5721"/>
                </a:cubicBezTo>
                <a:cubicBezTo>
                  <a:pt x="1833" y="5658"/>
                  <a:pt x="1842" y="5386"/>
                  <a:pt x="1655" y="5386"/>
                </a:cubicBezTo>
                <a:cubicBezTo>
                  <a:pt x="1648" y="5386"/>
                  <a:pt x="1641" y="5387"/>
                  <a:pt x="1634" y="5387"/>
                </a:cubicBezTo>
                <a:cubicBezTo>
                  <a:pt x="1620" y="5388"/>
                  <a:pt x="1606" y="5392"/>
                  <a:pt x="1592" y="5393"/>
                </a:cubicBezTo>
                <a:lnTo>
                  <a:pt x="1592" y="5392"/>
                </a:lnTo>
                <a:cubicBezTo>
                  <a:pt x="1591" y="5392"/>
                  <a:pt x="1589" y="5393"/>
                  <a:pt x="1588" y="5393"/>
                </a:cubicBezTo>
                <a:cubicBezTo>
                  <a:pt x="1357" y="5425"/>
                  <a:pt x="1141" y="5519"/>
                  <a:pt x="917" y="5579"/>
                </a:cubicBezTo>
                <a:cubicBezTo>
                  <a:pt x="1683" y="3094"/>
                  <a:pt x="3259" y="1027"/>
                  <a:pt x="5876" y="335"/>
                </a:cubicBezTo>
                <a:cubicBezTo>
                  <a:pt x="6071" y="283"/>
                  <a:pt x="6014" y="1"/>
                  <a:pt x="5838" y="1"/>
                </a:cubicBezTo>
                <a:close/>
              </a:path>
            </a:pathLst>
          </a:custGeom>
          <a:solidFill>
            <a:srgbClr val="2D2D2D"/>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516" name="Google Shape;516;p23"/>
          <p:cNvSpPr txBox="1"/>
          <p:nvPr/>
        </p:nvSpPr>
        <p:spPr>
          <a:xfrm>
            <a:off x="8000904" y="2455896"/>
            <a:ext cx="2617800" cy="764400"/>
          </a:xfrm>
          <a:prstGeom prst="rect">
            <a:avLst/>
          </a:prstGeom>
          <a:noFill/>
          <a:ln>
            <a:noFill/>
          </a:ln>
        </p:spPr>
        <p:txBody>
          <a:bodyPr spcFirstLastPara="1" wrap="square" lIns="182850" tIns="182850" rIns="182850" bIns="182850" anchor="t" anchorCtr="0">
            <a:noAutofit/>
          </a:bodyPr>
          <a:lstStyle/>
          <a:p>
            <a:pPr marL="0" marR="0" lvl="0" indent="0" algn="ctr" defTabSz="914400" rtl="0" eaLnBrk="1" fontAlgn="auto" latinLnBrk="0" hangingPunct="1">
              <a:lnSpc>
                <a:spcPct val="115000"/>
              </a:lnSpc>
              <a:spcBef>
                <a:spcPts val="0"/>
              </a:spcBef>
              <a:spcAft>
                <a:spcPts val="3200"/>
              </a:spcAft>
              <a:buClrTx/>
              <a:buSzTx/>
              <a:buFontTx/>
              <a:buNone/>
              <a:tabLst/>
              <a:defRPr/>
            </a:pPr>
            <a:r>
              <a:rPr kumimoji="0" lang="es" sz="4000" b="1" i="0" u="none" strike="noStrike" kern="1200" cap="none" spc="0" normalizeH="0" baseline="0" noProof="0" dirty="0">
                <a:ln>
                  <a:noFill/>
                </a:ln>
                <a:solidFill>
                  <a:srgbClr val="4F81BD"/>
                </a:solidFill>
                <a:effectLst/>
                <a:uLnTx/>
                <a:uFillTx/>
                <a:latin typeface="Fira Sans Extra Condensed"/>
                <a:ea typeface="Fira Sans Extra Condensed"/>
                <a:cs typeface="Fira Sans Extra Condensed"/>
                <a:sym typeface="Fira Sans Extra Condensed"/>
              </a:rPr>
              <a:t>TSi</a:t>
            </a:r>
            <a:endParaRPr kumimoji="0" sz="4000" b="1" i="0" u="none" strike="noStrike" kern="1200" cap="none" spc="0" normalizeH="0" baseline="0" noProof="0" dirty="0">
              <a:ln>
                <a:noFill/>
              </a:ln>
              <a:solidFill>
                <a:srgbClr val="4F81BD"/>
              </a:solidFill>
              <a:effectLst/>
              <a:uLnTx/>
              <a:uFillTx/>
              <a:latin typeface="Fira Sans Extra Condensed"/>
              <a:ea typeface="Fira Sans Extra Condensed"/>
              <a:cs typeface="Fira Sans Extra Condensed"/>
              <a:sym typeface="Fira Sans Extra Condensed"/>
            </a:endParaRPr>
          </a:p>
        </p:txBody>
      </p:sp>
      <p:sp>
        <p:nvSpPr>
          <p:cNvPr id="517" name="Google Shape;517;p23"/>
          <p:cNvSpPr txBox="1"/>
          <p:nvPr/>
        </p:nvSpPr>
        <p:spPr>
          <a:xfrm>
            <a:off x="3301166" y="4223257"/>
            <a:ext cx="3016925" cy="764400"/>
          </a:xfrm>
          <a:prstGeom prst="rect">
            <a:avLst/>
          </a:prstGeom>
          <a:noFill/>
          <a:ln>
            <a:noFill/>
          </a:ln>
        </p:spPr>
        <p:txBody>
          <a:bodyPr spcFirstLastPara="1" wrap="square" lIns="182850" tIns="182850" rIns="182850" bIns="182850" anchor="t" anchorCtr="0">
            <a:noAutofit/>
          </a:bodyPr>
          <a:lstStyle/>
          <a:p>
            <a:pPr marL="0" marR="0" lvl="0" indent="0" algn="ctr" defTabSz="914400" rtl="0" eaLnBrk="1" fontAlgn="auto" latinLnBrk="0" hangingPunct="1">
              <a:lnSpc>
                <a:spcPct val="115000"/>
              </a:lnSpc>
              <a:spcBef>
                <a:spcPts val="0"/>
              </a:spcBef>
              <a:spcAft>
                <a:spcPts val="3200"/>
              </a:spcAft>
              <a:buClrTx/>
              <a:buSzTx/>
              <a:buFontTx/>
              <a:buNone/>
              <a:tabLst/>
              <a:defRPr/>
            </a:pPr>
            <a:r>
              <a:rPr kumimoji="0" lang="es" sz="3200" b="1" i="0" u="none" strike="noStrike" kern="1200" cap="none" spc="0" normalizeH="0" baseline="0" noProof="0" dirty="0">
                <a:ln>
                  <a:noFill/>
                </a:ln>
                <a:solidFill>
                  <a:srgbClr val="C0504D"/>
                </a:solidFill>
                <a:effectLst/>
                <a:uLnTx/>
                <a:uFillTx/>
                <a:latin typeface="Fira Sans Extra Condensed"/>
                <a:ea typeface="Fira Sans Extra Condensed"/>
                <a:cs typeface="Fira Sans Extra Condensed"/>
                <a:sym typeface="Fira Sans Extra Condensed"/>
              </a:rPr>
              <a:t>CONTINUITY</a:t>
            </a:r>
            <a:endParaRPr kumimoji="0" sz="3200" b="1" i="0" u="none" strike="noStrike" kern="1200" cap="none" spc="0" normalizeH="0" baseline="0" noProof="0" dirty="0">
              <a:ln>
                <a:noFill/>
              </a:ln>
              <a:solidFill>
                <a:srgbClr val="C0504D"/>
              </a:solidFill>
              <a:effectLst/>
              <a:uLnTx/>
              <a:uFillTx/>
              <a:latin typeface="Fira Sans Extra Condensed"/>
              <a:ea typeface="Fira Sans Extra Condensed"/>
              <a:cs typeface="Fira Sans Extra Condensed"/>
              <a:sym typeface="Fira Sans Extra Condensed"/>
            </a:endParaRPr>
          </a:p>
        </p:txBody>
      </p:sp>
      <p:sp>
        <p:nvSpPr>
          <p:cNvPr id="518" name="Google Shape;518;p23"/>
          <p:cNvSpPr txBox="1"/>
          <p:nvPr/>
        </p:nvSpPr>
        <p:spPr>
          <a:xfrm>
            <a:off x="7991522" y="4103317"/>
            <a:ext cx="2617800" cy="764400"/>
          </a:xfrm>
          <a:prstGeom prst="rect">
            <a:avLst/>
          </a:prstGeom>
          <a:noFill/>
          <a:ln>
            <a:noFill/>
          </a:ln>
        </p:spPr>
        <p:txBody>
          <a:bodyPr spcFirstLastPara="1" wrap="square" lIns="182850" tIns="182850" rIns="182850" bIns="182850" anchor="t" anchorCtr="0">
            <a:noAutofit/>
          </a:bodyPr>
          <a:lstStyle/>
          <a:p>
            <a:pPr marL="0" marR="0" lvl="0" indent="0" algn="ctr" defTabSz="914400" rtl="0" eaLnBrk="1" fontAlgn="auto" latinLnBrk="0" hangingPunct="1">
              <a:lnSpc>
                <a:spcPct val="115000"/>
              </a:lnSpc>
              <a:spcBef>
                <a:spcPts val="0"/>
              </a:spcBef>
              <a:spcAft>
                <a:spcPts val="3200"/>
              </a:spcAft>
              <a:buClrTx/>
              <a:buSzTx/>
              <a:buFontTx/>
              <a:buNone/>
              <a:tabLst/>
              <a:defRPr/>
            </a:pPr>
            <a:r>
              <a:rPr kumimoji="0" lang="es" sz="3200" b="1" i="0" u="none" strike="noStrike" kern="1200" cap="none" spc="0" normalizeH="0" baseline="0" noProof="0" dirty="0">
                <a:ln>
                  <a:noFill/>
                </a:ln>
                <a:solidFill>
                  <a:srgbClr val="8064A2"/>
                </a:solidFill>
                <a:effectLst/>
                <a:uLnTx/>
                <a:uFillTx/>
                <a:latin typeface="Fira Sans Extra Condensed"/>
                <a:ea typeface="Fira Sans Extra Condensed"/>
                <a:cs typeface="Fira Sans Extra Condensed"/>
                <a:sym typeface="Fira Sans Extra Condensed"/>
              </a:rPr>
              <a:t>NOT about FUNDING</a:t>
            </a:r>
            <a:endParaRPr kumimoji="0" sz="3200" b="1" i="0" u="none" strike="noStrike" kern="1200" cap="none" spc="0" normalizeH="0" baseline="0" noProof="0" dirty="0">
              <a:ln>
                <a:noFill/>
              </a:ln>
              <a:solidFill>
                <a:srgbClr val="8064A2"/>
              </a:solidFill>
              <a:effectLst/>
              <a:uLnTx/>
              <a:uFillTx/>
              <a:latin typeface="Fira Sans Extra Condensed"/>
              <a:ea typeface="Fira Sans Extra Condensed"/>
              <a:cs typeface="Fira Sans Extra Condensed"/>
              <a:sym typeface="Fira Sans Extra Condensed"/>
            </a:endParaRPr>
          </a:p>
        </p:txBody>
      </p:sp>
      <p:sp>
        <p:nvSpPr>
          <p:cNvPr id="519" name="Google Shape;519;p23"/>
          <p:cNvSpPr txBox="1"/>
          <p:nvPr/>
        </p:nvSpPr>
        <p:spPr>
          <a:xfrm>
            <a:off x="12411986" y="4285118"/>
            <a:ext cx="2617800" cy="764400"/>
          </a:xfrm>
          <a:prstGeom prst="rect">
            <a:avLst/>
          </a:prstGeom>
          <a:noFill/>
          <a:ln>
            <a:noFill/>
          </a:ln>
        </p:spPr>
        <p:txBody>
          <a:bodyPr spcFirstLastPara="1" wrap="square" lIns="182850" tIns="182850" rIns="182850" bIns="182850" anchor="t" anchorCtr="0">
            <a:noAutofit/>
          </a:bodyPr>
          <a:lstStyle/>
          <a:p>
            <a:pPr marL="0" marR="0" lvl="0" indent="0" algn="ctr" defTabSz="914400" rtl="0" eaLnBrk="1" fontAlgn="auto" latinLnBrk="0" hangingPunct="1">
              <a:lnSpc>
                <a:spcPct val="115000"/>
              </a:lnSpc>
              <a:spcBef>
                <a:spcPts val="0"/>
              </a:spcBef>
              <a:spcAft>
                <a:spcPts val="3200"/>
              </a:spcAft>
              <a:buClrTx/>
              <a:buSzTx/>
              <a:buFontTx/>
              <a:buNone/>
              <a:tabLst/>
              <a:defRPr/>
            </a:pPr>
            <a:r>
              <a:rPr kumimoji="0" lang="es" sz="3200" b="1" i="0" u="none" strike="noStrike" kern="1200" cap="none" spc="0" normalizeH="0" baseline="0" noProof="0" dirty="0">
                <a:ln>
                  <a:noFill/>
                </a:ln>
                <a:solidFill>
                  <a:srgbClr val="C0504D"/>
                </a:solidFill>
                <a:effectLst/>
                <a:uLnTx/>
                <a:uFillTx/>
                <a:latin typeface="Fira Sans Extra Condensed"/>
                <a:ea typeface="Fira Sans Extra Condensed"/>
                <a:cs typeface="Fira Sans Extra Condensed"/>
                <a:sym typeface="Fira Sans Extra Condensed"/>
              </a:rPr>
              <a:t>MAXIMISE</a:t>
            </a:r>
            <a:endParaRPr kumimoji="0" sz="3200" b="1" i="0" u="none" strike="noStrike" kern="1200" cap="none" spc="0" normalizeH="0" baseline="0" noProof="0" dirty="0">
              <a:ln>
                <a:noFill/>
              </a:ln>
              <a:solidFill>
                <a:srgbClr val="C0504D"/>
              </a:solidFill>
              <a:effectLst/>
              <a:uLnTx/>
              <a:uFillTx/>
              <a:latin typeface="Fira Sans Extra Condensed"/>
              <a:ea typeface="Fira Sans Extra Condensed"/>
              <a:cs typeface="Fira Sans Extra Condensed"/>
              <a:sym typeface="Fira Sans Extra Condensed"/>
            </a:endParaRPr>
          </a:p>
        </p:txBody>
      </p:sp>
      <p:sp>
        <p:nvSpPr>
          <p:cNvPr id="520" name="Google Shape;520;p23"/>
          <p:cNvSpPr/>
          <p:nvPr/>
        </p:nvSpPr>
        <p:spPr>
          <a:xfrm rot="1094930">
            <a:off x="8161625" y="6320714"/>
            <a:ext cx="2186946" cy="1137796"/>
          </a:xfrm>
          <a:custGeom>
            <a:avLst/>
            <a:gdLst/>
            <a:ahLst/>
            <a:cxnLst/>
            <a:rect l="l" t="t" r="r" b="b"/>
            <a:pathLst>
              <a:path w="17689" h="9203" extrusionOk="0">
                <a:moveTo>
                  <a:pt x="12818" y="0"/>
                </a:moveTo>
                <a:cubicBezTo>
                  <a:pt x="12351" y="0"/>
                  <a:pt x="11908" y="23"/>
                  <a:pt x="11525" y="52"/>
                </a:cubicBezTo>
                <a:cubicBezTo>
                  <a:pt x="9730" y="187"/>
                  <a:pt x="7950" y="553"/>
                  <a:pt x="6265" y="1184"/>
                </a:cubicBezTo>
                <a:cubicBezTo>
                  <a:pt x="4096" y="1994"/>
                  <a:pt x="2115" y="3191"/>
                  <a:pt x="239" y="4539"/>
                </a:cubicBezTo>
                <a:cubicBezTo>
                  <a:pt x="12" y="4702"/>
                  <a:pt x="185" y="5016"/>
                  <a:pt x="408" y="5016"/>
                </a:cubicBezTo>
                <a:cubicBezTo>
                  <a:pt x="458" y="5016"/>
                  <a:pt x="510" y="5000"/>
                  <a:pt x="561" y="4963"/>
                </a:cubicBezTo>
                <a:cubicBezTo>
                  <a:pt x="2544" y="3538"/>
                  <a:pt x="4657" y="2267"/>
                  <a:pt x="6985" y="1495"/>
                </a:cubicBezTo>
                <a:cubicBezTo>
                  <a:pt x="8665" y="937"/>
                  <a:pt x="10423" y="613"/>
                  <a:pt x="12193" y="546"/>
                </a:cubicBezTo>
                <a:cubicBezTo>
                  <a:pt x="12445" y="537"/>
                  <a:pt x="12705" y="530"/>
                  <a:pt x="12969" y="530"/>
                </a:cubicBezTo>
                <a:cubicBezTo>
                  <a:pt x="14043" y="530"/>
                  <a:pt x="15184" y="646"/>
                  <a:pt x="16094" y="1184"/>
                </a:cubicBezTo>
                <a:cubicBezTo>
                  <a:pt x="17000" y="1718"/>
                  <a:pt x="17334" y="2799"/>
                  <a:pt x="16957" y="3771"/>
                </a:cubicBezTo>
                <a:cubicBezTo>
                  <a:pt x="16636" y="4595"/>
                  <a:pt x="15977" y="5243"/>
                  <a:pt x="15280" y="5761"/>
                </a:cubicBezTo>
                <a:cubicBezTo>
                  <a:pt x="14373" y="6435"/>
                  <a:pt x="13354" y="6946"/>
                  <a:pt x="12303" y="7358"/>
                </a:cubicBezTo>
                <a:cubicBezTo>
                  <a:pt x="10263" y="8154"/>
                  <a:pt x="8013" y="8668"/>
                  <a:pt x="5803" y="8668"/>
                </a:cubicBezTo>
                <a:cubicBezTo>
                  <a:pt x="5564" y="8668"/>
                  <a:pt x="5326" y="8662"/>
                  <a:pt x="5089" y="8650"/>
                </a:cubicBezTo>
                <a:cubicBezTo>
                  <a:pt x="3404" y="8563"/>
                  <a:pt x="1145" y="8137"/>
                  <a:pt x="561" y="6284"/>
                </a:cubicBezTo>
                <a:cubicBezTo>
                  <a:pt x="524" y="6166"/>
                  <a:pt x="436" y="6116"/>
                  <a:pt x="343" y="6116"/>
                </a:cubicBezTo>
                <a:cubicBezTo>
                  <a:pt x="179" y="6116"/>
                  <a:pt x="1" y="6273"/>
                  <a:pt x="66" y="6481"/>
                </a:cubicBezTo>
                <a:cubicBezTo>
                  <a:pt x="762" y="8686"/>
                  <a:pt x="3353" y="9203"/>
                  <a:pt x="5595" y="9203"/>
                </a:cubicBezTo>
                <a:cubicBezTo>
                  <a:pt x="6252" y="9203"/>
                  <a:pt x="6880" y="9158"/>
                  <a:pt x="7421" y="9099"/>
                </a:cubicBezTo>
                <a:cubicBezTo>
                  <a:pt x="9838" y="8834"/>
                  <a:pt x="12282" y="8148"/>
                  <a:pt x="14409" y="6954"/>
                </a:cubicBezTo>
                <a:cubicBezTo>
                  <a:pt x="15891" y="6121"/>
                  <a:pt x="17688" y="4767"/>
                  <a:pt x="17638" y="2872"/>
                </a:cubicBezTo>
                <a:cubicBezTo>
                  <a:pt x="17573" y="462"/>
                  <a:pt x="14934" y="0"/>
                  <a:pt x="12818" y="0"/>
                </a:cubicBezTo>
                <a:close/>
              </a:path>
            </a:pathLst>
          </a:custGeom>
          <a:solidFill>
            <a:schemeClr val="accent5"/>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srgbClr val="4BACC6"/>
              </a:solidFill>
              <a:effectLst/>
              <a:uLnTx/>
              <a:uFillTx/>
              <a:latin typeface="Calibri"/>
              <a:ea typeface="+mn-ea"/>
              <a:cs typeface="+mn-cs"/>
            </a:endParaRPr>
          </a:p>
        </p:txBody>
      </p:sp>
      <p:sp>
        <p:nvSpPr>
          <p:cNvPr id="521" name="Google Shape;521;p23"/>
          <p:cNvSpPr/>
          <p:nvPr/>
        </p:nvSpPr>
        <p:spPr>
          <a:xfrm rot="729832">
            <a:off x="11166196" y="6360762"/>
            <a:ext cx="2385760" cy="1173372"/>
          </a:xfrm>
          <a:custGeom>
            <a:avLst/>
            <a:gdLst/>
            <a:ahLst/>
            <a:cxnLst/>
            <a:rect l="l" t="t" r="r" b="b"/>
            <a:pathLst>
              <a:path w="18952" h="8608" extrusionOk="0">
                <a:moveTo>
                  <a:pt x="11743" y="0"/>
                </a:moveTo>
                <a:cubicBezTo>
                  <a:pt x="11458" y="0"/>
                  <a:pt x="11173" y="6"/>
                  <a:pt x="10887" y="19"/>
                </a:cubicBezTo>
                <a:cubicBezTo>
                  <a:pt x="9088" y="99"/>
                  <a:pt x="7307" y="457"/>
                  <a:pt x="5603" y="1033"/>
                </a:cubicBezTo>
                <a:cubicBezTo>
                  <a:pt x="3593" y="1713"/>
                  <a:pt x="0" y="3279"/>
                  <a:pt x="1078" y="6019"/>
                </a:cubicBezTo>
                <a:cubicBezTo>
                  <a:pt x="1772" y="7782"/>
                  <a:pt x="3957" y="8327"/>
                  <a:pt x="5647" y="8514"/>
                </a:cubicBezTo>
                <a:cubicBezTo>
                  <a:pt x="6221" y="8577"/>
                  <a:pt x="6799" y="8607"/>
                  <a:pt x="7379" y="8607"/>
                </a:cubicBezTo>
                <a:cubicBezTo>
                  <a:pt x="9252" y="8607"/>
                  <a:pt x="11141" y="8292"/>
                  <a:pt x="12918" y="7756"/>
                </a:cubicBezTo>
                <a:cubicBezTo>
                  <a:pt x="15215" y="7064"/>
                  <a:pt x="18952" y="5447"/>
                  <a:pt x="18663" y="2473"/>
                </a:cubicBezTo>
                <a:cubicBezTo>
                  <a:pt x="18647" y="2305"/>
                  <a:pt x="18509" y="2222"/>
                  <a:pt x="18378" y="2222"/>
                </a:cubicBezTo>
                <a:cubicBezTo>
                  <a:pt x="18242" y="2222"/>
                  <a:pt x="18113" y="2310"/>
                  <a:pt x="18130" y="2484"/>
                </a:cubicBezTo>
                <a:cubicBezTo>
                  <a:pt x="18316" y="4418"/>
                  <a:pt x="16404" y="5693"/>
                  <a:pt x="14888" y="6430"/>
                </a:cubicBezTo>
                <a:cubicBezTo>
                  <a:pt x="12694" y="7499"/>
                  <a:pt x="10168" y="7990"/>
                  <a:pt x="7742" y="8061"/>
                </a:cubicBezTo>
                <a:cubicBezTo>
                  <a:pt x="7574" y="8066"/>
                  <a:pt x="7407" y="8069"/>
                  <a:pt x="7239" y="8069"/>
                </a:cubicBezTo>
                <a:cubicBezTo>
                  <a:pt x="6278" y="8069"/>
                  <a:pt x="5313" y="7982"/>
                  <a:pt x="4377" y="7755"/>
                </a:cubicBezTo>
                <a:cubicBezTo>
                  <a:pt x="3533" y="7551"/>
                  <a:pt x="2673" y="7212"/>
                  <a:pt x="2057" y="6579"/>
                </a:cubicBezTo>
                <a:cubicBezTo>
                  <a:pt x="1329" y="5832"/>
                  <a:pt x="1214" y="4706"/>
                  <a:pt x="1838" y="3861"/>
                </a:cubicBezTo>
                <a:cubicBezTo>
                  <a:pt x="2620" y="2801"/>
                  <a:pt x="3988" y="2204"/>
                  <a:pt x="5181" y="1749"/>
                </a:cubicBezTo>
                <a:cubicBezTo>
                  <a:pt x="6836" y="1119"/>
                  <a:pt x="8581" y="730"/>
                  <a:pt x="10345" y="586"/>
                </a:cubicBezTo>
                <a:cubicBezTo>
                  <a:pt x="10823" y="547"/>
                  <a:pt x="11302" y="529"/>
                  <a:pt x="11779" y="529"/>
                </a:cubicBezTo>
                <a:cubicBezTo>
                  <a:pt x="13743" y="529"/>
                  <a:pt x="15697" y="836"/>
                  <a:pt x="17612" y="1267"/>
                </a:cubicBezTo>
                <a:cubicBezTo>
                  <a:pt x="17635" y="1272"/>
                  <a:pt x="17657" y="1275"/>
                  <a:pt x="17678" y="1275"/>
                </a:cubicBezTo>
                <a:cubicBezTo>
                  <a:pt x="17964" y="1275"/>
                  <a:pt x="18055" y="821"/>
                  <a:pt x="17743" y="751"/>
                </a:cubicBezTo>
                <a:cubicBezTo>
                  <a:pt x="15769" y="307"/>
                  <a:pt x="13765" y="0"/>
                  <a:pt x="11743" y="0"/>
                </a:cubicBezTo>
                <a:close/>
              </a:path>
            </a:pathLst>
          </a:custGeom>
          <a:solidFill>
            <a:schemeClr val="accent3"/>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522" name="Google Shape;522;p23"/>
          <p:cNvSpPr/>
          <p:nvPr/>
        </p:nvSpPr>
        <p:spPr>
          <a:xfrm rot="474633">
            <a:off x="14452990" y="6269216"/>
            <a:ext cx="2186916" cy="1137780"/>
          </a:xfrm>
          <a:custGeom>
            <a:avLst/>
            <a:gdLst/>
            <a:ahLst/>
            <a:cxnLst/>
            <a:rect l="l" t="t" r="r" b="b"/>
            <a:pathLst>
              <a:path w="17689" h="9203" extrusionOk="0">
                <a:moveTo>
                  <a:pt x="12818" y="0"/>
                </a:moveTo>
                <a:cubicBezTo>
                  <a:pt x="12351" y="0"/>
                  <a:pt x="11908" y="23"/>
                  <a:pt x="11525" y="52"/>
                </a:cubicBezTo>
                <a:cubicBezTo>
                  <a:pt x="9730" y="187"/>
                  <a:pt x="7950" y="553"/>
                  <a:pt x="6265" y="1184"/>
                </a:cubicBezTo>
                <a:cubicBezTo>
                  <a:pt x="4096" y="1994"/>
                  <a:pt x="2115" y="3191"/>
                  <a:pt x="239" y="4539"/>
                </a:cubicBezTo>
                <a:cubicBezTo>
                  <a:pt x="12" y="4702"/>
                  <a:pt x="185" y="5016"/>
                  <a:pt x="408" y="5016"/>
                </a:cubicBezTo>
                <a:cubicBezTo>
                  <a:pt x="458" y="5016"/>
                  <a:pt x="510" y="5000"/>
                  <a:pt x="561" y="4963"/>
                </a:cubicBezTo>
                <a:cubicBezTo>
                  <a:pt x="2544" y="3538"/>
                  <a:pt x="4657" y="2267"/>
                  <a:pt x="6985" y="1495"/>
                </a:cubicBezTo>
                <a:cubicBezTo>
                  <a:pt x="8665" y="937"/>
                  <a:pt x="10423" y="613"/>
                  <a:pt x="12193" y="546"/>
                </a:cubicBezTo>
                <a:cubicBezTo>
                  <a:pt x="12445" y="537"/>
                  <a:pt x="12705" y="530"/>
                  <a:pt x="12969" y="530"/>
                </a:cubicBezTo>
                <a:cubicBezTo>
                  <a:pt x="14043" y="530"/>
                  <a:pt x="15184" y="646"/>
                  <a:pt x="16094" y="1184"/>
                </a:cubicBezTo>
                <a:cubicBezTo>
                  <a:pt x="17000" y="1718"/>
                  <a:pt x="17334" y="2799"/>
                  <a:pt x="16957" y="3771"/>
                </a:cubicBezTo>
                <a:cubicBezTo>
                  <a:pt x="16636" y="4595"/>
                  <a:pt x="15977" y="5243"/>
                  <a:pt x="15280" y="5761"/>
                </a:cubicBezTo>
                <a:cubicBezTo>
                  <a:pt x="14373" y="6435"/>
                  <a:pt x="13354" y="6946"/>
                  <a:pt x="12303" y="7358"/>
                </a:cubicBezTo>
                <a:cubicBezTo>
                  <a:pt x="10263" y="8154"/>
                  <a:pt x="8013" y="8668"/>
                  <a:pt x="5803" y="8668"/>
                </a:cubicBezTo>
                <a:cubicBezTo>
                  <a:pt x="5564" y="8668"/>
                  <a:pt x="5326" y="8662"/>
                  <a:pt x="5089" y="8650"/>
                </a:cubicBezTo>
                <a:cubicBezTo>
                  <a:pt x="3404" y="8563"/>
                  <a:pt x="1145" y="8137"/>
                  <a:pt x="561" y="6284"/>
                </a:cubicBezTo>
                <a:cubicBezTo>
                  <a:pt x="524" y="6166"/>
                  <a:pt x="436" y="6116"/>
                  <a:pt x="343" y="6116"/>
                </a:cubicBezTo>
                <a:cubicBezTo>
                  <a:pt x="179" y="6116"/>
                  <a:pt x="1" y="6273"/>
                  <a:pt x="66" y="6481"/>
                </a:cubicBezTo>
                <a:cubicBezTo>
                  <a:pt x="762" y="8686"/>
                  <a:pt x="3353" y="9203"/>
                  <a:pt x="5595" y="9203"/>
                </a:cubicBezTo>
                <a:cubicBezTo>
                  <a:pt x="6252" y="9203"/>
                  <a:pt x="6880" y="9158"/>
                  <a:pt x="7421" y="9099"/>
                </a:cubicBezTo>
                <a:cubicBezTo>
                  <a:pt x="9838" y="8834"/>
                  <a:pt x="12282" y="8148"/>
                  <a:pt x="14409" y="6954"/>
                </a:cubicBezTo>
                <a:cubicBezTo>
                  <a:pt x="15891" y="6121"/>
                  <a:pt x="17688" y="4767"/>
                  <a:pt x="17638" y="2872"/>
                </a:cubicBezTo>
                <a:cubicBezTo>
                  <a:pt x="17573" y="462"/>
                  <a:pt x="14934" y="0"/>
                  <a:pt x="12818" y="0"/>
                </a:cubicBezTo>
                <a:close/>
              </a:path>
            </a:pathLst>
          </a:custGeom>
          <a:solidFill>
            <a:schemeClr val="accent3"/>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grpSp>
        <p:nvGrpSpPr>
          <p:cNvPr id="523" name="Google Shape;523;p23"/>
          <p:cNvGrpSpPr/>
          <p:nvPr/>
        </p:nvGrpSpPr>
        <p:grpSpPr>
          <a:xfrm>
            <a:off x="3011926" y="3553749"/>
            <a:ext cx="3417532" cy="2193198"/>
            <a:chOff x="1505963" y="1776874"/>
            <a:chExt cx="1708766" cy="1096599"/>
          </a:xfrm>
        </p:grpSpPr>
        <p:sp>
          <p:nvSpPr>
            <p:cNvPr id="524" name="Google Shape;524;p23"/>
            <p:cNvSpPr/>
            <p:nvPr/>
          </p:nvSpPr>
          <p:spPr>
            <a:xfrm rot="903570">
              <a:off x="1642462" y="1959586"/>
              <a:ext cx="1503089" cy="731175"/>
            </a:xfrm>
            <a:custGeom>
              <a:avLst/>
              <a:gdLst/>
              <a:ahLst/>
              <a:cxnLst/>
              <a:rect l="l" t="t" r="r" b="b"/>
              <a:pathLst>
                <a:path w="26749" h="13012" extrusionOk="0">
                  <a:moveTo>
                    <a:pt x="19377" y="1"/>
                  </a:moveTo>
                  <a:cubicBezTo>
                    <a:pt x="17800" y="1"/>
                    <a:pt x="16224" y="104"/>
                    <a:pt x="14657" y="351"/>
                  </a:cubicBezTo>
                  <a:cubicBezTo>
                    <a:pt x="12164" y="744"/>
                    <a:pt x="9738" y="1525"/>
                    <a:pt x="7454" y="2595"/>
                  </a:cubicBezTo>
                  <a:cubicBezTo>
                    <a:pt x="4760" y="3859"/>
                    <a:pt x="0" y="6605"/>
                    <a:pt x="1933" y="10253"/>
                  </a:cubicBezTo>
                  <a:cubicBezTo>
                    <a:pt x="3170" y="12588"/>
                    <a:pt x="6268" y="13011"/>
                    <a:pt x="8647" y="13011"/>
                  </a:cubicBezTo>
                  <a:cubicBezTo>
                    <a:pt x="8661" y="13011"/>
                    <a:pt x="8676" y="13011"/>
                    <a:pt x="8690" y="13011"/>
                  </a:cubicBezTo>
                  <a:cubicBezTo>
                    <a:pt x="12109" y="13003"/>
                    <a:pt x="15568" y="12156"/>
                    <a:pt x="18703" y="10814"/>
                  </a:cubicBezTo>
                  <a:cubicBezTo>
                    <a:pt x="21796" y="9492"/>
                    <a:pt x="26748" y="6653"/>
                    <a:pt x="25880" y="2551"/>
                  </a:cubicBezTo>
                  <a:cubicBezTo>
                    <a:pt x="25835" y="2342"/>
                    <a:pt x="25662" y="2245"/>
                    <a:pt x="25493" y="2245"/>
                  </a:cubicBezTo>
                  <a:cubicBezTo>
                    <a:pt x="25285" y="2245"/>
                    <a:pt x="25084" y="2391"/>
                    <a:pt x="25139" y="2652"/>
                  </a:cubicBezTo>
                  <a:cubicBezTo>
                    <a:pt x="25704" y="5316"/>
                    <a:pt x="23240" y="7393"/>
                    <a:pt x="21240" y="8660"/>
                  </a:cubicBezTo>
                  <a:cubicBezTo>
                    <a:pt x="18352" y="10493"/>
                    <a:pt x="14910" y="11574"/>
                    <a:pt x="11540" y="12055"/>
                  </a:cubicBezTo>
                  <a:cubicBezTo>
                    <a:pt x="10594" y="12189"/>
                    <a:pt x="9636" y="12271"/>
                    <a:pt x="8680" y="12271"/>
                  </a:cubicBezTo>
                  <a:cubicBezTo>
                    <a:pt x="8053" y="12271"/>
                    <a:pt x="7427" y="12236"/>
                    <a:pt x="6805" y="12157"/>
                  </a:cubicBezTo>
                  <a:cubicBezTo>
                    <a:pt x="5596" y="12005"/>
                    <a:pt x="4346" y="11667"/>
                    <a:pt x="3386" y="10882"/>
                  </a:cubicBezTo>
                  <a:cubicBezTo>
                    <a:pt x="2255" y="9956"/>
                    <a:pt x="1917" y="8406"/>
                    <a:pt x="2654" y="7128"/>
                  </a:cubicBezTo>
                  <a:cubicBezTo>
                    <a:pt x="3578" y="5529"/>
                    <a:pt x="5390" y="4480"/>
                    <a:pt x="6981" y="3659"/>
                  </a:cubicBezTo>
                  <a:cubicBezTo>
                    <a:pt x="9187" y="2521"/>
                    <a:pt x="11557" y="1704"/>
                    <a:pt x="13994" y="1226"/>
                  </a:cubicBezTo>
                  <a:cubicBezTo>
                    <a:pt x="15760" y="881"/>
                    <a:pt x="17547" y="742"/>
                    <a:pt x="19337" y="742"/>
                  </a:cubicBezTo>
                  <a:cubicBezTo>
                    <a:pt x="20970" y="742"/>
                    <a:pt x="22605" y="857"/>
                    <a:pt x="24228" y="1035"/>
                  </a:cubicBezTo>
                  <a:cubicBezTo>
                    <a:pt x="24244" y="1037"/>
                    <a:pt x="24260" y="1038"/>
                    <a:pt x="24276" y="1038"/>
                  </a:cubicBezTo>
                  <a:cubicBezTo>
                    <a:pt x="24714" y="1038"/>
                    <a:pt x="24792" y="345"/>
                    <a:pt x="24328" y="294"/>
                  </a:cubicBezTo>
                  <a:cubicBezTo>
                    <a:pt x="22682" y="114"/>
                    <a:pt x="21029" y="1"/>
                    <a:pt x="19377" y="1"/>
                  </a:cubicBezTo>
                  <a:close/>
                </a:path>
              </a:pathLst>
            </a:custGeom>
            <a:solidFill>
              <a:schemeClr val="accent2"/>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525" name="Google Shape;525;p23"/>
            <p:cNvSpPr/>
            <p:nvPr/>
          </p:nvSpPr>
          <p:spPr>
            <a:xfrm>
              <a:off x="1577868" y="1971225"/>
              <a:ext cx="109355" cy="111375"/>
            </a:xfrm>
            <a:custGeom>
              <a:avLst/>
              <a:gdLst/>
              <a:ahLst/>
              <a:cxnLst/>
              <a:rect l="l" t="t" r="r" b="b"/>
              <a:pathLst>
                <a:path w="3139" h="3197" extrusionOk="0">
                  <a:moveTo>
                    <a:pt x="617" y="1"/>
                  </a:moveTo>
                  <a:cubicBezTo>
                    <a:pt x="308" y="1"/>
                    <a:pt x="0" y="319"/>
                    <a:pt x="214" y="658"/>
                  </a:cubicBezTo>
                  <a:cubicBezTo>
                    <a:pt x="771" y="1543"/>
                    <a:pt x="1381" y="2387"/>
                    <a:pt x="2172" y="3080"/>
                  </a:cubicBezTo>
                  <a:cubicBezTo>
                    <a:pt x="2265" y="3162"/>
                    <a:pt x="2368" y="3196"/>
                    <a:pt x="2467" y="3196"/>
                  </a:cubicBezTo>
                  <a:cubicBezTo>
                    <a:pt x="2824" y="3196"/>
                    <a:pt x="3138" y="2749"/>
                    <a:pt x="2799" y="2452"/>
                  </a:cubicBezTo>
                  <a:cubicBezTo>
                    <a:pt x="2063" y="1806"/>
                    <a:pt x="1500" y="1035"/>
                    <a:pt x="981" y="209"/>
                  </a:cubicBezTo>
                  <a:cubicBezTo>
                    <a:pt x="888" y="62"/>
                    <a:pt x="753" y="1"/>
                    <a:pt x="617" y="1"/>
                  </a:cubicBezTo>
                  <a:close/>
                </a:path>
              </a:pathLst>
            </a:custGeom>
            <a:solidFill>
              <a:schemeClr val="accent2"/>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526" name="Google Shape;526;p23"/>
            <p:cNvSpPr/>
            <p:nvPr/>
          </p:nvSpPr>
          <p:spPr>
            <a:xfrm>
              <a:off x="1505963" y="2052362"/>
              <a:ext cx="134055" cy="85282"/>
            </a:xfrm>
            <a:custGeom>
              <a:avLst/>
              <a:gdLst/>
              <a:ahLst/>
              <a:cxnLst/>
              <a:rect l="l" t="t" r="r" b="b"/>
              <a:pathLst>
                <a:path w="3848" h="2448" extrusionOk="0">
                  <a:moveTo>
                    <a:pt x="677" y="1"/>
                  </a:moveTo>
                  <a:cubicBezTo>
                    <a:pt x="270" y="1"/>
                    <a:pt x="1" y="597"/>
                    <a:pt x="438" y="821"/>
                  </a:cubicBezTo>
                  <a:cubicBezTo>
                    <a:pt x="1328" y="1277"/>
                    <a:pt x="2150" y="1844"/>
                    <a:pt x="2994" y="2377"/>
                  </a:cubicBezTo>
                  <a:cubicBezTo>
                    <a:pt x="3072" y="2426"/>
                    <a:pt x="3149" y="2447"/>
                    <a:pt x="3221" y="2447"/>
                  </a:cubicBezTo>
                  <a:cubicBezTo>
                    <a:pt x="3599" y="2447"/>
                    <a:pt x="3847" y="1863"/>
                    <a:pt x="3441" y="1609"/>
                  </a:cubicBezTo>
                  <a:cubicBezTo>
                    <a:pt x="2597" y="1077"/>
                    <a:pt x="1776" y="509"/>
                    <a:pt x="887" y="54"/>
                  </a:cubicBezTo>
                  <a:cubicBezTo>
                    <a:pt x="815" y="17"/>
                    <a:pt x="744" y="1"/>
                    <a:pt x="677" y="1"/>
                  </a:cubicBezTo>
                  <a:close/>
                </a:path>
              </a:pathLst>
            </a:custGeom>
            <a:solidFill>
              <a:schemeClr val="accent2"/>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27" name="Google Shape;527;p23"/>
          <p:cNvGrpSpPr/>
          <p:nvPr/>
        </p:nvGrpSpPr>
        <p:grpSpPr>
          <a:xfrm>
            <a:off x="12325131" y="3846708"/>
            <a:ext cx="2936514" cy="1696060"/>
            <a:chOff x="6162565" y="1923354"/>
            <a:chExt cx="1468257" cy="848030"/>
          </a:xfrm>
        </p:grpSpPr>
        <p:sp>
          <p:nvSpPr>
            <p:cNvPr id="528" name="Google Shape;528;p23"/>
            <p:cNvSpPr/>
            <p:nvPr/>
          </p:nvSpPr>
          <p:spPr>
            <a:xfrm rot="-616997">
              <a:off x="6208380" y="2032943"/>
              <a:ext cx="1284362" cy="628853"/>
            </a:xfrm>
            <a:custGeom>
              <a:avLst/>
              <a:gdLst/>
              <a:ahLst/>
              <a:cxnLst/>
              <a:rect l="l" t="t" r="r" b="b"/>
              <a:pathLst>
                <a:path w="25440" h="12456" extrusionOk="0">
                  <a:moveTo>
                    <a:pt x="8264" y="0"/>
                  </a:moveTo>
                  <a:cubicBezTo>
                    <a:pt x="5201" y="0"/>
                    <a:pt x="1" y="514"/>
                    <a:pt x="155" y="4560"/>
                  </a:cubicBezTo>
                  <a:cubicBezTo>
                    <a:pt x="259" y="7249"/>
                    <a:pt x="2929" y="9000"/>
                    <a:pt x="5105" y="10040"/>
                  </a:cubicBezTo>
                  <a:cubicBezTo>
                    <a:pt x="8227" y="11534"/>
                    <a:pt x="11752" y="12279"/>
                    <a:pt x="15197" y="12430"/>
                  </a:cubicBezTo>
                  <a:cubicBezTo>
                    <a:pt x="15549" y="12446"/>
                    <a:pt x="15926" y="12455"/>
                    <a:pt x="16321" y="12455"/>
                  </a:cubicBezTo>
                  <a:cubicBezTo>
                    <a:pt x="19740" y="12455"/>
                    <a:pt x="24464" y="11740"/>
                    <a:pt x="25368" y="8047"/>
                  </a:cubicBezTo>
                  <a:cubicBezTo>
                    <a:pt x="25439" y="7756"/>
                    <a:pt x="25192" y="7554"/>
                    <a:pt x="24965" y="7554"/>
                  </a:cubicBezTo>
                  <a:cubicBezTo>
                    <a:pt x="24825" y="7554"/>
                    <a:pt x="24693" y="7632"/>
                    <a:pt x="24649" y="7813"/>
                  </a:cubicBezTo>
                  <a:cubicBezTo>
                    <a:pt x="23994" y="10489"/>
                    <a:pt x="20836" y="11302"/>
                    <a:pt x="18457" y="11580"/>
                  </a:cubicBezTo>
                  <a:cubicBezTo>
                    <a:pt x="17671" y="11672"/>
                    <a:pt x="16876" y="11716"/>
                    <a:pt x="16078" y="11716"/>
                  </a:cubicBezTo>
                  <a:cubicBezTo>
                    <a:pt x="13384" y="11716"/>
                    <a:pt x="10656" y="11219"/>
                    <a:pt x="8123" y="10417"/>
                  </a:cubicBezTo>
                  <a:cubicBezTo>
                    <a:pt x="6598" y="9933"/>
                    <a:pt x="5108" y="9302"/>
                    <a:pt x="3762" y="8433"/>
                  </a:cubicBezTo>
                  <a:cubicBezTo>
                    <a:pt x="2726" y="7764"/>
                    <a:pt x="1733" y="6907"/>
                    <a:pt x="1204" y="5770"/>
                  </a:cubicBezTo>
                  <a:cubicBezTo>
                    <a:pt x="580" y="4430"/>
                    <a:pt x="951" y="2868"/>
                    <a:pt x="2185" y="2028"/>
                  </a:cubicBezTo>
                  <a:cubicBezTo>
                    <a:pt x="3728" y="975"/>
                    <a:pt x="5840" y="814"/>
                    <a:pt x="7651" y="764"/>
                  </a:cubicBezTo>
                  <a:cubicBezTo>
                    <a:pt x="7889" y="757"/>
                    <a:pt x="8127" y="754"/>
                    <a:pt x="8364" y="754"/>
                  </a:cubicBezTo>
                  <a:cubicBezTo>
                    <a:pt x="10638" y="754"/>
                    <a:pt x="12911" y="1050"/>
                    <a:pt x="15111" y="1624"/>
                  </a:cubicBezTo>
                  <a:cubicBezTo>
                    <a:pt x="18481" y="2503"/>
                    <a:pt x="21587" y="4109"/>
                    <a:pt x="24527" y="5941"/>
                  </a:cubicBezTo>
                  <a:cubicBezTo>
                    <a:pt x="24595" y="5984"/>
                    <a:pt x="24663" y="6002"/>
                    <a:pt x="24727" y="6002"/>
                  </a:cubicBezTo>
                  <a:cubicBezTo>
                    <a:pt x="25055" y="6002"/>
                    <a:pt x="25288" y="5525"/>
                    <a:pt x="24943" y="5310"/>
                  </a:cubicBezTo>
                  <a:cubicBezTo>
                    <a:pt x="22164" y="3577"/>
                    <a:pt x="19248" y="2064"/>
                    <a:pt x="16102" y="1118"/>
                  </a:cubicBezTo>
                  <a:cubicBezTo>
                    <a:pt x="13656" y="382"/>
                    <a:pt x="11102" y="27"/>
                    <a:pt x="8551" y="2"/>
                  </a:cubicBezTo>
                  <a:cubicBezTo>
                    <a:pt x="8457" y="1"/>
                    <a:pt x="8362" y="0"/>
                    <a:pt x="8264" y="0"/>
                  </a:cubicBezTo>
                  <a:close/>
                </a:path>
              </a:pathLst>
            </a:custGeom>
            <a:solidFill>
              <a:schemeClr val="accent2"/>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529" name="Google Shape;529;p23"/>
            <p:cNvSpPr/>
            <p:nvPr/>
          </p:nvSpPr>
          <p:spPr>
            <a:xfrm flipH="1">
              <a:off x="7449563" y="1971225"/>
              <a:ext cx="109355" cy="111375"/>
            </a:xfrm>
            <a:custGeom>
              <a:avLst/>
              <a:gdLst/>
              <a:ahLst/>
              <a:cxnLst/>
              <a:rect l="l" t="t" r="r" b="b"/>
              <a:pathLst>
                <a:path w="3139" h="3197" extrusionOk="0">
                  <a:moveTo>
                    <a:pt x="617" y="1"/>
                  </a:moveTo>
                  <a:cubicBezTo>
                    <a:pt x="308" y="1"/>
                    <a:pt x="0" y="319"/>
                    <a:pt x="214" y="658"/>
                  </a:cubicBezTo>
                  <a:cubicBezTo>
                    <a:pt x="771" y="1543"/>
                    <a:pt x="1381" y="2387"/>
                    <a:pt x="2172" y="3080"/>
                  </a:cubicBezTo>
                  <a:cubicBezTo>
                    <a:pt x="2265" y="3162"/>
                    <a:pt x="2368" y="3196"/>
                    <a:pt x="2467" y="3196"/>
                  </a:cubicBezTo>
                  <a:cubicBezTo>
                    <a:pt x="2824" y="3196"/>
                    <a:pt x="3138" y="2749"/>
                    <a:pt x="2799" y="2452"/>
                  </a:cubicBezTo>
                  <a:cubicBezTo>
                    <a:pt x="2063" y="1806"/>
                    <a:pt x="1500" y="1035"/>
                    <a:pt x="981" y="209"/>
                  </a:cubicBezTo>
                  <a:cubicBezTo>
                    <a:pt x="888" y="62"/>
                    <a:pt x="753" y="1"/>
                    <a:pt x="617" y="1"/>
                  </a:cubicBezTo>
                  <a:close/>
                </a:path>
              </a:pathLst>
            </a:custGeom>
            <a:solidFill>
              <a:schemeClr val="accent2"/>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530" name="Google Shape;530;p23"/>
            <p:cNvSpPr/>
            <p:nvPr/>
          </p:nvSpPr>
          <p:spPr>
            <a:xfrm flipH="1">
              <a:off x="7496768" y="2052362"/>
              <a:ext cx="134055" cy="85282"/>
            </a:xfrm>
            <a:custGeom>
              <a:avLst/>
              <a:gdLst/>
              <a:ahLst/>
              <a:cxnLst/>
              <a:rect l="l" t="t" r="r" b="b"/>
              <a:pathLst>
                <a:path w="3848" h="2448" extrusionOk="0">
                  <a:moveTo>
                    <a:pt x="677" y="1"/>
                  </a:moveTo>
                  <a:cubicBezTo>
                    <a:pt x="270" y="1"/>
                    <a:pt x="1" y="597"/>
                    <a:pt x="438" y="821"/>
                  </a:cubicBezTo>
                  <a:cubicBezTo>
                    <a:pt x="1328" y="1277"/>
                    <a:pt x="2150" y="1844"/>
                    <a:pt x="2994" y="2377"/>
                  </a:cubicBezTo>
                  <a:cubicBezTo>
                    <a:pt x="3072" y="2426"/>
                    <a:pt x="3149" y="2447"/>
                    <a:pt x="3221" y="2447"/>
                  </a:cubicBezTo>
                  <a:cubicBezTo>
                    <a:pt x="3599" y="2447"/>
                    <a:pt x="3847" y="1863"/>
                    <a:pt x="3441" y="1609"/>
                  </a:cubicBezTo>
                  <a:cubicBezTo>
                    <a:pt x="2597" y="1077"/>
                    <a:pt x="1776" y="509"/>
                    <a:pt x="887" y="54"/>
                  </a:cubicBezTo>
                  <a:cubicBezTo>
                    <a:pt x="815" y="17"/>
                    <a:pt x="744" y="1"/>
                    <a:pt x="677" y="1"/>
                  </a:cubicBezTo>
                  <a:close/>
                </a:path>
              </a:pathLst>
            </a:custGeom>
            <a:solidFill>
              <a:schemeClr val="accent2"/>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31" name="Google Shape;531;p23"/>
          <p:cNvGrpSpPr/>
          <p:nvPr/>
        </p:nvGrpSpPr>
        <p:grpSpPr>
          <a:xfrm>
            <a:off x="7836400" y="4157150"/>
            <a:ext cx="2903552" cy="1299644"/>
            <a:chOff x="3918200" y="2078575"/>
            <a:chExt cx="1451776" cy="649822"/>
          </a:xfrm>
        </p:grpSpPr>
        <p:sp>
          <p:nvSpPr>
            <p:cNvPr id="532" name="Google Shape;532;p23"/>
            <p:cNvSpPr/>
            <p:nvPr/>
          </p:nvSpPr>
          <p:spPr>
            <a:xfrm>
              <a:off x="3918200" y="2078575"/>
              <a:ext cx="1451776" cy="648362"/>
            </a:xfrm>
            <a:custGeom>
              <a:avLst/>
              <a:gdLst/>
              <a:ahLst/>
              <a:cxnLst/>
              <a:rect l="l" t="t" r="r" b="b"/>
              <a:pathLst>
                <a:path w="26124" h="11668" extrusionOk="0">
                  <a:moveTo>
                    <a:pt x="13662" y="0"/>
                  </a:moveTo>
                  <a:cubicBezTo>
                    <a:pt x="12504" y="0"/>
                    <a:pt x="11346" y="75"/>
                    <a:pt x="10197" y="232"/>
                  </a:cubicBezTo>
                  <a:cubicBezTo>
                    <a:pt x="6961" y="673"/>
                    <a:pt x="3864" y="1704"/>
                    <a:pt x="866" y="2974"/>
                  </a:cubicBezTo>
                  <a:cubicBezTo>
                    <a:pt x="473" y="3141"/>
                    <a:pt x="666" y="3691"/>
                    <a:pt x="1024" y="3691"/>
                  </a:cubicBezTo>
                  <a:cubicBezTo>
                    <a:pt x="1072" y="3691"/>
                    <a:pt x="1123" y="3681"/>
                    <a:pt x="1177" y="3658"/>
                  </a:cubicBezTo>
                  <a:cubicBezTo>
                    <a:pt x="4346" y="2315"/>
                    <a:pt x="7648" y="1221"/>
                    <a:pt x="11091" y="883"/>
                  </a:cubicBezTo>
                  <a:cubicBezTo>
                    <a:pt x="11964" y="797"/>
                    <a:pt x="12842" y="753"/>
                    <a:pt x="13719" y="753"/>
                  </a:cubicBezTo>
                  <a:cubicBezTo>
                    <a:pt x="15338" y="753"/>
                    <a:pt x="16957" y="900"/>
                    <a:pt x="18548" y="1198"/>
                  </a:cubicBezTo>
                  <a:cubicBezTo>
                    <a:pt x="20318" y="1528"/>
                    <a:pt x="22368" y="2013"/>
                    <a:pt x="23719" y="3287"/>
                  </a:cubicBezTo>
                  <a:cubicBezTo>
                    <a:pt x="24799" y="4304"/>
                    <a:pt x="24922" y="5895"/>
                    <a:pt x="24101" y="7114"/>
                  </a:cubicBezTo>
                  <a:cubicBezTo>
                    <a:pt x="23403" y="8147"/>
                    <a:pt x="22296" y="8834"/>
                    <a:pt x="21176" y="9330"/>
                  </a:cubicBezTo>
                  <a:cubicBezTo>
                    <a:pt x="19719" y="9975"/>
                    <a:pt x="18157" y="10362"/>
                    <a:pt x="16586" y="10600"/>
                  </a:cubicBezTo>
                  <a:cubicBezTo>
                    <a:pt x="15197" y="10810"/>
                    <a:pt x="13766" y="10926"/>
                    <a:pt x="12334" y="10926"/>
                  </a:cubicBezTo>
                  <a:cubicBezTo>
                    <a:pt x="10276" y="10926"/>
                    <a:pt x="8212" y="10686"/>
                    <a:pt x="6259" y="10137"/>
                  </a:cubicBezTo>
                  <a:cubicBezTo>
                    <a:pt x="3967" y="9494"/>
                    <a:pt x="992" y="8206"/>
                    <a:pt x="765" y="5477"/>
                  </a:cubicBezTo>
                  <a:cubicBezTo>
                    <a:pt x="747" y="5265"/>
                    <a:pt x="594" y="5169"/>
                    <a:pt x="432" y="5169"/>
                  </a:cubicBezTo>
                  <a:cubicBezTo>
                    <a:pt x="224" y="5169"/>
                    <a:pt x="0" y="5325"/>
                    <a:pt x="22" y="5594"/>
                  </a:cubicBezTo>
                  <a:cubicBezTo>
                    <a:pt x="373" y="9796"/>
                    <a:pt x="5963" y="11098"/>
                    <a:pt x="9326" y="11479"/>
                  </a:cubicBezTo>
                  <a:cubicBezTo>
                    <a:pt x="10413" y="11602"/>
                    <a:pt x="11517" y="11668"/>
                    <a:pt x="12623" y="11668"/>
                  </a:cubicBezTo>
                  <a:cubicBezTo>
                    <a:pt x="14986" y="11668"/>
                    <a:pt x="17361" y="11369"/>
                    <a:pt x="19606" y="10700"/>
                  </a:cubicBezTo>
                  <a:cubicBezTo>
                    <a:pt x="21903" y="10016"/>
                    <a:pt x="24798" y="8711"/>
                    <a:pt x="25317" y="6089"/>
                  </a:cubicBezTo>
                  <a:cubicBezTo>
                    <a:pt x="26124" y="2014"/>
                    <a:pt x="20746" y="745"/>
                    <a:pt x="17784" y="309"/>
                  </a:cubicBezTo>
                  <a:cubicBezTo>
                    <a:pt x="16421" y="107"/>
                    <a:pt x="15042" y="0"/>
                    <a:pt x="13662" y="0"/>
                  </a:cubicBezTo>
                  <a:close/>
                </a:path>
              </a:pathLst>
            </a:custGeom>
            <a:solidFill>
              <a:schemeClr val="accent4"/>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533" name="Google Shape;533;p23"/>
            <p:cNvSpPr/>
            <p:nvPr/>
          </p:nvSpPr>
          <p:spPr>
            <a:xfrm>
              <a:off x="5268920" y="2582044"/>
              <a:ext cx="95315" cy="111410"/>
            </a:xfrm>
            <a:custGeom>
              <a:avLst/>
              <a:gdLst/>
              <a:ahLst/>
              <a:cxnLst/>
              <a:rect l="l" t="t" r="r" b="b"/>
              <a:pathLst>
                <a:path w="2736" h="3198" extrusionOk="0">
                  <a:moveTo>
                    <a:pt x="540" y="0"/>
                  </a:moveTo>
                  <a:cubicBezTo>
                    <a:pt x="265" y="0"/>
                    <a:pt x="0" y="212"/>
                    <a:pt x="127" y="536"/>
                  </a:cubicBezTo>
                  <a:cubicBezTo>
                    <a:pt x="505" y="1499"/>
                    <a:pt x="1074" y="2328"/>
                    <a:pt x="1796" y="3064"/>
                  </a:cubicBezTo>
                  <a:cubicBezTo>
                    <a:pt x="1888" y="3158"/>
                    <a:pt x="1992" y="3197"/>
                    <a:pt x="2093" y="3197"/>
                  </a:cubicBezTo>
                  <a:cubicBezTo>
                    <a:pt x="2433" y="3197"/>
                    <a:pt x="2735" y="2751"/>
                    <a:pt x="2425" y="2436"/>
                  </a:cubicBezTo>
                  <a:cubicBezTo>
                    <a:pt x="1816" y="1815"/>
                    <a:pt x="1304" y="1115"/>
                    <a:pt x="984" y="298"/>
                  </a:cubicBezTo>
                  <a:cubicBezTo>
                    <a:pt x="902" y="90"/>
                    <a:pt x="719" y="0"/>
                    <a:pt x="540" y="0"/>
                  </a:cubicBezTo>
                  <a:close/>
                </a:path>
              </a:pathLst>
            </a:custGeom>
            <a:solidFill>
              <a:schemeClr val="accent4"/>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534" name="Google Shape;534;p23"/>
            <p:cNvSpPr/>
            <p:nvPr/>
          </p:nvSpPr>
          <p:spPr>
            <a:xfrm>
              <a:off x="5225233" y="2647121"/>
              <a:ext cx="67097" cy="81276"/>
            </a:xfrm>
            <a:custGeom>
              <a:avLst/>
              <a:gdLst/>
              <a:ahLst/>
              <a:cxnLst/>
              <a:rect l="l" t="t" r="r" b="b"/>
              <a:pathLst>
                <a:path w="1926" h="2333" extrusionOk="0">
                  <a:moveTo>
                    <a:pt x="613" y="0"/>
                  </a:moveTo>
                  <a:cubicBezTo>
                    <a:pt x="308" y="0"/>
                    <a:pt x="0" y="320"/>
                    <a:pt x="205" y="663"/>
                  </a:cubicBezTo>
                  <a:cubicBezTo>
                    <a:pt x="485" y="1134"/>
                    <a:pt x="738" y="1617"/>
                    <a:pt x="982" y="2107"/>
                  </a:cubicBezTo>
                  <a:cubicBezTo>
                    <a:pt x="1062" y="2266"/>
                    <a:pt x="1191" y="2332"/>
                    <a:pt x="1324" y="2332"/>
                  </a:cubicBezTo>
                  <a:cubicBezTo>
                    <a:pt x="1617" y="2332"/>
                    <a:pt x="1926" y="2009"/>
                    <a:pt x="1750" y="1658"/>
                  </a:cubicBezTo>
                  <a:cubicBezTo>
                    <a:pt x="1505" y="1167"/>
                    <a:pt x="1252" y="685"/>
                    <a:pt x="972" y="214"/>
                  </a:cubicBezTo>
                  <a:cubicBezTo>
                    <a:pt x="882" y="63"/>
                    <a:pt x="748" y="0"/>
                    <a:pt x="613" y="0"/>
                  </a:cubicBezTo>
                  <a:close/>
                </a:path>
              </a:pathLst>
            </a:custGeom>
            <a:solidFill>
              <a:schemeClr val="accent4"/>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3" name="Group 5"/>
          <p:cNvGrpSpPr/>
          <p:nvPr/>
        </p:nvGrpSpPr>
        <p:grpSpPr>
          <a:xfrm>
            <a:off x="16026178" y="-1134665"/>
            <a:ext cx="3342968" cy="3450005"/>
            <a:chOff x="0" y="0"/>
            <a:chExt cx="4457291" cy="4600006"/>
          </a:xfrm>
        </p:grpSpPr>
        <p:pic>
          <p:nvPicPr>
            <p:cNvPr id="54"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060103"/>
              <a:ext cx="1791255" cy="1556674"/>
            </a:xfrm>
            <a:prstGeom prst="rect">
              <a:avLst/>
            </a:prstGeom>
          </p:spPr>
        </p:pic>
        <p:pic>
          <p:nvPicPr>
            <p:cNvPr id="55"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19930" y="596966"/>
              <a:ext cx="3595458" cy="4003040"/>
            </a:xfrm>
            <a:prstGeom prst="rect">
              <a:avLst/>
            </a:prstGeom>
          </p:spPr>
        </p:pic>
        <p:grpSp>
          <p:nvGrpSpPr>
            <p:cNvPr id="56" name="Group 8"/>
            <p:cNvGrpSpPr>
              <a:grpSpLocks noChangeAspect="1"/>
            </p:cNvGrpSpPr>
            <p:nvPr/>
          </p:nvGrpSpPr>
          <p:grpSpPr>
            <a:xfrm rot="-5173002">
              <a:off x="735007" y="115077"/>
              <a:ext cx="3607208" cy="3607208"/>
              <a:chOff x="0" y="0"/>
              <a:chExt cx="12700000" cy="12700000"/>
            </a:xfrm>
          </p:grpSpPr>
          <p:sp>
            <p:nvSpPr>
              <p:cNvPr id="57" name="Freeform 9"/>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015C60"/>
              </a:solidFill>
              <a:ln w="12700">
                <a:noFill/>
              </a:ln>
            </p:spPr>
          </p:sp>
        </p:grpSp>
      </p:grpSp>
      <p:pic>
        <p:nvPicPr>
          <p:cNvPr id="58" name="Picture 57"/>
          <p:cNvPicPr>
            <a:picLocks noChangeAspect="1"/>
          </p:cNvPicPr>
          <p:nvPr/>
        </p:nvPicPr>
        <p:blipFill>
          <a:blip r:embed="rId7"/>
          <a:stretch>
            <a:fillRect/>
          </a:stretch>
        </p:blipFill>
        <p:spPr>
          <a:xfrm>
            <a:off x="15468601" y="9247360"/>
            <a:ext cx="2553624" cy="787283"/>
          </a:xfrm>
          <a:prstGeom prst="rect">
            <a:avLst/>
          </a:prstGeom>
        </p:spPr>
      </p:pic>
      <p:sp>
        <p:nvSpPr>
          <p:cNvPr id="59" name="TextBox 2"/>
          <p:cNvSpPr txBox="1"/>
          <p:nvPr/>
        </p:nvSpPr>
        <p:spPr>
          <a:xfrm>
            <a:off x="7451400" y="9518947"/>
            <a:ext cx="3385199" cy="506553"/>
          </a:xfrm>
          <a:prstGeom prst="rect">
            <a:avLst/>
          </a:prstGeom>
        </p:spPr>
        <p:txBody>
          <a:bodyPr lIns="0" tIns="0" rIns="0" bIns="0" rtlCol="0" anchor="t">
            <a:spAutoFit/>
          </a:bodyPr>
          <a:lstStyle/>
          <a:p>
            <a:pPr marL="0" marR="0" lvl="0" indent="0" algn="ctr" defTabSz="914400" rtl="0" eaLnBrk="1" fontAlgn="auto" latinLnBrk="0" hangingPunct="1">
              <a:lnSpc>
                <a:spcPts val="4104"/>
              </a:lnSpc>
              <a:spcBef>
                <a:spcPts val="0"/>
              </a:spcBef>
              <a:spcAft>
                <a:spcPts val="0"/>
              </a:spcAft>
              <a:buClrTx/>
              <a:buSzTx/>
              <a:buFontTx/>
              <a:buNone/>
              <a:tabLst/>
              <a:defRPr/>
            </a:pPr>
            <a:r>
              <a:rPr kumimoji="0" lang="en-US" sz="2931" b="0" i="0" u="none" strike="noStrike" kern="1200" cap="none" spc="0" normalizeH="0" baseline="0" noProof="0" dirty="0">
                <a:ln>
                  <a:noFill/>
                </a:ln>
                <a:solidFill>
                  <a:srgbClr val="015C60"/>
                </a:solidFill>
                <a:effectLst/>
                <a:uLnTx/>
                <a:uFillTx/>
                <a:latin typeface="Roboto Condensed"/>
                <a:ea typeface="+mn-ea"/>
                <a:cs typeface="+mn-cs"/>
              </a:rPr>
              <a:t>#</a:t>
            </a:r>
            <a:r>
              <a:rPr kumimoji="0" lang="en-US" sz="2931" b="0" i="0" u="none" strike="noStrike" kern="1200" cap="none" spc="0" normalizeH="0" baseline="0" noProof="0" dirty="0" err="1">
                <a:ln>
                  <a:noFill/>
                </a:ln>
                <a:solidFill>
                  <a:srgbClr val="015C60"/>
                </a:solidFill>
                <a:effectLst/>
                <a:uLnTx/>
                <a:uFillTx/>
                <a:latin typeface="Roboto Condensed"/>
                <a:ea typeface="+mn-ea"/>
                <a:cs typeface="+mn-cs"/>
              </a:rPr>
              <a:t>FamilyCentredECI</a:t>
            </a:r>
            <a:endParaRPr kumimoji="0" lang="en-US" sz="2931" b="0" i="0" u="none" strike="noStrike" kern="1200" cap="none" spc="0" normalizeH="0" baseline="0" noProof="0" dirty="0">
              <a:ln>
                <a:noFill/>
              </a:ln>
              <a:solidFill>
                <a:srgbClr val="015C60"/>
              </a:solidFill>
              <a:effectLst/>
              <a:uLnTx/>
              <a:uFillTx/>
              <a:latin typeface="Roboto Condensed"/>
              <a:ea typeface="+mn-ea"/>
              <a:cs typeface="+mn-cs"/>
            </a:endParaRPr>
          </a:p>
        </p:txBody>
      </p:sp>
      <p:grpSp>
        <p:nvGrpSpPr>
          <p:cNvPr id="60" name="Group 3"/>
          <p:cNvGrpSpPr>
            <a:grpSpLocks noChangeAspect="1"/>
          </p:cNvGrpSpPr>
          <p:nvPr/>
        </p:nvGrpSpPr>
        <p:grpSpPr>
          <a:xfrm>
            <a:off x="270809" y="8481958"/>
            <a:ext cx="1515782" cy="1552685"/>
            <a:chOff x="0" y="0"/>
            <a:chExt cx="2086610" cy="2137410"/>
          </a:xfrm>
        </p:grpSpPr>
        <p:sp>
          <p:nvSpPr>
            <p:cNvPr id="61" name="Freeform 4"/>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8"/>
              <a:stretch>
                <a:fillRect l="-4042" r="-230835"/>
              </a:stretch>
            </a:blipFill>
          </p:spPr>
        </p:sp>
      </p:grpSp>
      <p:sp>
        <p:nvSpPr>
          <p:cNvPr id="62" name="TextBox 10"/>
          <p:cNvSpPr txBox="1"/>
          <p:nvPr/>
        </p:nvSpPr>
        <p:spPr>
          <a:xfrm>
            <a:off x="540080" y="618268"/>
            <a:ext cx="8457083" cy="1306639"/>
          </a:xfrm>
          <a:prstGeom prst="rect">
            <a:avLst/>
          </a:prstGeom>
        </p:spPr>
        <p:txBody>
          <a:bodyPr lIns="0" tIns="0" rIns="0" bIns="0" rtlCol="0" anchor="t">
            <a:spAutoFit/>
          </a:bodyPr>
          <a:lstStyle/>
          <a:p>
            <a:pPr marL="0" marR="0" lvl="0" indent="0" algn="l" defTabSz="914400" rtl="0" eaLnBrk="1" fontAlgn="auto" latinLnBrk="0" hangingPunct="1">
              <a:lnSpc>
                <a:spcPts val="9817"/>
              </a:lnSpc>
              <a:spcBef>
                <a:spcPts val="0"/>
              </a:spcBef>
              <a:spcAft>
                <a:spcPts val="0"/>
              </a:spcAft>
              <a:buClrTx/>
              <a:buSzTx/>
              <a:buFontTx/>
              <a:buNone/>
              <a:tabLst/>
              <a:defRPr/>
            </a:pPr>
            <a:r>
              <a:rPr kumimoji="0" lang="en-US" sz="9817" b="0" i="0" u="none" strike="noStrike" kern="1200" cap="none" spc="0" normalizeH="0" baseline="0" noProof="0" dirty="0">
                <a:ln>
                  <a:noFill/>
                </a:ln>
                <a:solidFill>
                  <a:srgbClr val="015C60"/>
                </a:solidFill>
                <a:effectLst/>
                <a:uLnTx/>
                <a:uFillTx/>
                <a:latin typeface="Open Sans Extra Bold"/>
                <a:ea typeface="+mn-ea"/>
                <a:cs typeface="+mn-cs"/>
              </a:rPr>
              <a:t>The Tool</a:t>
            </a:r>
          </a:p>
        </p:txBody>
      </p:sp>
    </p:spTree>
    <p:extLst>
      <p:ext uri="{BB962C8B-B14F-4D97-AF65-F5344CB8AC3E}">
        <p14:creationId xmlns:p14="http://schemas.microsoft.com/office/powerpoint/2010/main" val="3511797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451400" y="9518947"/>
            <a:ext cx="3385199" cy="506553"/>
          </a:xfrm>
          <a:prstGeom prst="rect">
            <a:avLst/>
          </a:prstGeom>
        </p:spPr>
        <p:txBody>
          <a:bodyPr lIns="0" tIns="0" rIns="0" bIns="0" rtlCol="0" anchor="t">
            <a:spAutoFit/>
          </a:bodyPr>
          <a:lstStyle/>
          <a:p>
            <a:pPr marL="0" marR="0" lvl="0" indent="0" algn="ctr" defTabSz="914400" rtl="0" eaLnBrk="1" fontAlgn="auto" latinLnBrk="0" hangingPunct="1">
              <a:lnSpc>
                <a:spcPts val="4104"/>
              </a:lnSpc>
              <a:spcBef>
                <a:spcPts val="0"/>
              </a:spcBef>
              <a:spcAft>
                <a:spcPts val="0"/>
              </a:spcAft>
              <a:buClrTx/>
              <a:buSzTx/>
              <a:buFontTx/>
              <a:buNone/>
              <a:tabLst/>
              <a:defRPr/>
            </a:pPr>
            <a:r>
              <a:rPr kumimoji="0" lang="en-US" sz="2931" b="0" i="0" u="none" strike="noStrike" kern="1200" cap="none" spc="0" normalizeH="0" baseline="0" noProof="0">
                <a:ln>
                  <a:noFill/>
                </a:ln>
                <a:solidFill>
                  <a:srgbClr val="015C60"/>
                </a:solidFill>
                <a:effectLst/>
                <a:uLnTx/>
                <a:uFillTx/>
                <a:latin typeface="Roboto Condensed"/>
                <a:ea typeface="+mn-ea"/>
                <a:cs typeface="+mn-cs"/>
              </a:rPr>
              <a:t>#FamilyCentredECI</a:t>
            </a:r>
          </a:p>
        </p:txBody>
      </p:sp>
      <p:grpSp>
        <p:nvGrpSpPr>
          <p:cNvPr id="3" name="Group 3"/>
          <p:cNvGrpSpPr>
            <a:grpSpLocks noChangeAspect="1"/>
          </p:cNvGrpSpPr>
          <p:nvPr/>
        </p:nvGrpSpPr>
        <p:grpSpPr>
          <a:xfrm>
            <a:off x="270809" y="8481958"/>
            <a:ext cx="1515782" cy="1552685"/>
            <a:chOff x="0" y="0"/>
            <a:chExt cx="2086610" cy="2137410"/>
          </a:xfrm>
        </p:grpSpPr>
        <p:sp>
          <p:nvSpPr>
            <p:cNvPr id="4" name="Freeform 4"/>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4042" r="-230835"/>
              </a:stretch>
            </a:blipFill>
          </p:spPr>
        </p:sp>
      </p:grpSp>
      <p:grpSp>
        <p:nvGrpSpPr>
          <p:cNvPr id="5" name="Group 5"/>
          <p:cNvGrpSpPr/>
          <p:nvPr/>
        </p:nvGrpSpPr>
        <p:grpSpPr>
          <a:xfrm>
            <a:off x="16026178" y="-1134665"/>
            <a:ext cx="3342968" cy="3450005"/>
            <a:chOff x="0" y="0"/>
            <a:chExt cx="4457291" cy="4600006"/>
          </a:xfrm>
        </p:grpSpPr>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060103"/>
              <a:ext cx="1791255" cy="1556674"/>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19930" y="596966"/>
              <a:ext cx="3595458" cy="4003040"/>
            </a:xfrm>
            <a:prstGeom prst="rect">
              <a:avLst/>
            </a:prstGeom>
          </p:spPr>
        </p:pic>
        <p:grpSp>
          <p:nvGrpSpPr>
            <p:cNvPr id="8" name="Group 8"/>
            <p:cNvGrpSpPr>
              <a:grpSpLocks noChangeAspect="1"/>
            </p:cNvGrpSpPr>
            <p:nvPr/>
          </p:nvGrpSpPr>
          <p:grpSpPr>
            <a:xfrm rot="-5173002">
              <a:off x="735007" y="115077"/>
              <a:ext cx="3607208" cy="3607208"/>
              <a:chOff x="0" y="0"/>
              <a:chExt cx="12700000" cy="12700000"/>
            </a:xfrm>
          </p:grpSpPr>
          <p:sp>
            <p:nvSpPr>
              <p:cNvPr id="9" name="Freeform 9"/>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015C60"/>
              </a:solidFill>
              <a:ln w="12700">
                <a:noFill/>
              </a:ln>
            </p:spPr>
          </p:sp>
        </p:grpSp>
      </p:grpSp>
      <p:sp>
        <p:nvSpPr>
          <p:cNvPr id="10" name="TextBox 10"/>
          <p:cNvSpPr txBox="1"/>
          <p:nvPr/>
        </p:nvSpPr>
        <p:spPr>
          <a:xfrm>
            <a:off x="540080" y="618268"/>
            <a:ext cx="8457083" cy="1306639"/>
          </a:xfrm>
          <a:prstGeom prst="rect">
            <a:avLst/>
          </a:prstGeom>
        </p:spPr>
        <p:txBody>
          <a:bodyPr lIns="0" tIns="0" rIns="0" bIns="0" rtlCol="0" anchor="t">
            <a:spAutoFit/>
          </a:bodyPr>
          <a:lstStyle/>
          <a:p>
            <a:pPr marL="0" marR="0" lvl="0" indent="0" algn="l" defTabSz="914400" rtl="0" eaLnBrk="1" fontAlgn="auto" latinLnBrk="0" hangingPunct="1">
              <a:lnSpc>
                <a:spcPts val="9817"/>
              </a:lnSpc>
              <a:spcBef>
                <a:spcPts val="0"/>
              </a:spcBef>
              <a:spcAft>
                <a:spcPts val="0"/>
              </a:spcAft>
              <a:buClrTx/>
              <a:buSzTx/>
              <a:buFontTx/>
              <a:buNone/>
              <a:tabLst/>
              <a:defRPr/>
            </a:pPr>
            <a:r>
              <a:rPr kumimoji="0" lang="en-US" sz="9817" b="0" i="0" u="none" strike="noStrike" kern="1200" cap="none" spc="0" normalizeH="0" baseline="0" noProof="0" dirty="0">
                <a:ln>
                  <a:noFill/>
                </a:ln>
                <a:solidFill>
                  <a:srgbClr val="015C60"/>
                </a:solidFill>
                <a:effectLst/>
                <a:uLnTx/>
                <a:uFillTx/>
                <a:latin typeface="Open Sans Extra Bold"/>
                <a:ea typeface="+mn-ea"/>
                <a:cs typeface="+mn-cs"/>
              </a:rPr>
              <a:t>The Adds</a:t>
            </a:r>
          </a:p>
        </p:txBody>
      </p:sp>
      <p:pic>
        <p:nvPicPr>
          <p:cNvPr id="12" name="Picture 11"/>
          <p:cNvPicPr>
            <a:picLocks noChangeAspect="1"/>
          </p:cNvPicPr>
          <p:nvPr/>
        </p:nvPicPr>
        <p:blipFill>
          <a:blip r:embed="rId7"/>
          <a:stretch>
            <a:fillRect/>
          </a:stretch>
        </p:blipFill>
        <p:spPr>
          <a:xfrm>
            <a:off x="15468601" y="9247360"/>
            <a:ext cx="2553624" cy="787283"/>
          </a:xfrm>
          <a:prstGeom prst="rect">
            <a:avLst/>
          </a:prstGeom>
        </p:spPr>
      </p:pic>
      <p:grpSp>
        <p:nvGrpSpPr>
          <p:cNvPr id="19" name="Google Shape;1733;p43">
            <a:extLst>
              <a:ext uri="{FF2B5EF4-FFF2-40B4-BE49-F238E27FC236}">
                <a16:creationId xmlns:a16="http://schemas.microsoft.com/office/drawing/2014/main" id="{28AA674A-ECA0-08A5-CEA9-9651A9C03D2D}"/>
              </a:ext>
            </a:extLst>
          </p:cNvPr>
          <p:cNvGrpSpPr/>
          <p:nvPr/>
        </p:nvGrpSpPr>
        <p:grpSpPr>
          <a:xfrm>
            <a:off x="2362200" y="2095500"/>
            <a:ext cx="12573000" cy="5418960"/>
            <a:chOff x="450075" y="1232850"/>
            <a:chExt cx="8244109" cy="3265950"/>
          </a:xfrm>
        </p:grpSpPr>
        <p:sp>
          <p:nvSpPr>
            <p:cNvPr id="20" name="Google Shape;1734;p43">
              <a:extLst>
                <a:ext uri="{FF2B5EF4-FFF2-40B4-BE49-F238E27FC236}">
                  <a16:creationId xmlns:a16="http://schemas.microsoft.com/office/drawing/2014/main" id="{D1B597D6-9337-31B0-A2A8-89095E730A22}"/>
                </a:ext>
              </a:extLst>
            </p:cNvPr>
            <p:cNvSpPr/>
            <p:nvPr/>
          </p:nvSpPr>
          <p:spPr>
            <a:xfrm>
              <a:off x="7523075" y="3159900"/>
              <a:ext cx="790500" cy="1338900"/>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Google Shape;1735;p43">
              <a:extLst>
                <a:ext uri="{FF2B5EF4-FFF2-40B4-BE49-F238E27FC236}">
                  <a16:creationId xmlns:a16="http://schemas.microsoft.com/office/drawing/2014/main" id="{50871944-E498-CA2B-934F-FC2B9851E556}"/>
                </a:ext>
              </a:extLst>
            </p:cNvPr>
            <p:cNvSpPr/>
            <p:nvPr/>
          </p:nvSpPr>
          <p:spPr>
            <a:xfrm>
              <a:off x="4853950" y="3159900"/>
              <a:ext cx="790500" cy="1338900"/>
            </a:xfrm>
            <a:prstGeom prst="roundRect">
              <a:avLst>
                <a:gd name="adj" fmla="val 50000"/>
              </a:avLst>
            </a:prstGeom>
            <a:solidFill>
              <a:srgbClr val="00B0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Google Shape;1736;p43">
              <a:extLst>
                <a:ext uri="{FF2B5EF4-FFF2-40B4-BE49-F238E27FC236}">
                  <a16:creationId xmlns:a16="http://schemas.microsoft.com/office/drawing/2014/main" id="{43DFA91A-303F-CD60-302F-9DE82D3D0478}"/>
                </a:ext>
              </a:extLst>
            </p:cNvPr>
            <p:cNvSpPr/>
            <p:nvPr/>
          </p:nvSpPr>
          <p:spPr>
            <a:xfrm>
              <a:off x="2181555" y="3159900"/>
              <a:ext cx="790500" cy="1338900"/>
            </a:xfrm>
            <a:prstGeom prst="roundRect">
              <a:avLst>
                <a:gd name="adj" fmla="val 50000"/>
              </a:avLst>
            </a:prstGeom>
            <a:solidFill>
              <a:schemeClr val="accent2">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Google Shape;1737;p43">
              <a:extLst>
                <a:ext uri="{FF2B5EF4-FFF2-40B4-BE49-F238E27FC236}">
                  <a16:creationId xmlns:a16="http://schemas.microsoft.com/office/drawing/2014/main" id="{2C66D7D8-C394-1FB4-7C71-E0438E14B0FF}"/>
                </a:ext>
              </a:extLst>
            </p:cNvPr>
            <p:cNvSpPr/>
            <p:nvPr/>
          </p:nvSpPr>
          <p:spPr>
            <a:xfrm>
              <a:off x="6177663" y="1232850"/>
              <a:ext cx="790500" cy="1338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Google Shape;1738;p43">
              <a:extLst>
                <a:ext uri="{FF2B5EF4-FFF2-40B4-BE49-F238E27FC236}">
                  <a16:creationId xmlns:a16="http://schemas.microsoft.com/office/drawing/2014/main" id="{15C93867-A98D-6FC9-691E-8C538D8BDA46}"/>
                </a:ext>
              </a:extLst>
            </p:cNvPr>
            <p:cNvSpPr/>
            <p:nvPr/>
          </p:nvSpPr>
          <p:spPr>
            <a:xfrm>
              <a:off x="3508538" y="1232850"/>
              <a:ext cx="790500" cy="13389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Google Shape;1739;p43">
              <a:extLst>
                <a:ext uri="{FF2B5EF4-FFF2-40B4-BE49-F238E27FC236}">
                  <a16:creationId xmlns:a16="http://schemas.microsoft.com/office/drawing/2014/main" id="{F590E9BA-F0EF-52F4-3CDD-4B0263988845}"/>
                </a:ext>
              </a:extLst>
            </p:cNvPr>
            <p:cNvSpPr/>
            <p:nvPr/>
          </p:nvSpPr>
          <p:spPr>
            <a:xfrm>
              <a:off x="830600" y="1232850"/>
              <a:ext cx="790500" cy="1338900"/>
            </a:xfrm>
            <a:prstGeom prst="roundRect">
              <a:avLst>
                <a:gd name="adj"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6" name="Google Shape;1740;p43">
              <a:extLst>
                <a:ext uri="{FF2B5EF4-FFF2-40B4-BE49-F238E27FC236}">
                  <a16:creationId xmlns:a16="http://schemas.microsoft.com/office/drawing/2014/main" id="{93227EEF-4D85-B1F8-01E3-9EAA7CC68C8C}"/>
                </a:ext>
              </a:extLst>
            </p:cNvPr>
            <p:cNvGrpSpPr/>
            <p:nvPr/>
          </p:nvGrpSpPr>
          <p:grpSpPr>
            <a:xfrm>
              <a:off x="450075" y="2021350"/>
              <a:ext cx="1571732" cy="1622229"/>
              <a:chOff x="450075" y="2021350"/>
              <a:chExt cx="1571732" cy="1622229"/>
            </a:xfrm>
          </p:grpSpPr>
          <p:sp>
            <p:nvSpPr>
              <p:cNvPr id="78" name="Google Shape;1741;p43">
                <a:extLst>
                  <a:ext uri="{FF2B5EF4-FFF2-40B4-BE49-F238E27FC236}">
                    <a16:creationId xmlns:a16="http://schemas.microsoft.com/office/drawing/2014/main" id="{FBB5139C-C07D-DB64-5C4E-CB1804190758}"/>
                  </a:ext>
                </a:extLst>
              </p:cNvPr>
              <p:cNvSpPr/>
              <p:nvPr/>
            </p:nvSpPr>
            <p:spPr>
              <a:xfrm>
                <a:off x="830600" y="2021350"/>
                <a:ext cx="790498" cy="127699"/>
              </a:xfrm>
              <a:custGeom>
                <a:avLst/>
                <a:gdLst/>
                <a:ahLst/>
                <a:cxnLst/>
                <a:rect l="l" t="t" r="r" b="b"/>
                <a:pathLst>
                  <a:path w="5996" h="1101" extrusionOk="0">
                    <a:moveTo>
                      <a:pt x="0" y="1"/>
                    </a:moveTo>
                    <a:lnTo>
                      <a:pt x="0" y="1101"/>
                    </a:lnTo>
                    <a:lnTo>
                      <a:pt x="5995" y="1101"/>
                    </a:lnTo>
                    <a:lnTo>
                      <a:pt x="5995" y="1"/>
                    </a:lnTo>
                    <a:close/>
                  </a:path>
                </a:pathLst>
              </a:custGeom>
              <a:solidFill>
                <a:srgbClr val="FFFFFF">
                  <a:alpha val="257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9" name="Google Shape;1742;p43">
                <a:extLst>
                  <a:ext uri="{FF2B5EF4-FFF2-40B4-BE49-F238E27FC236}">
                    <a16:creationId xmlns:a16="http://schemas.microsoft.com/office/drawing/2014/main" id="{5C21816A-6F64-1047-FBCB-B4707EAB8DAE}"/>
                  </a:ext>
                </a:extLst>
              </p:cNvPr>
              <p:cNvSpPr/>
              <p:nvPr/>
            </p:nvSpPr>
            <p:spPr>
              <a:xfrm>
                <a:off x="450307" y="2865352"/>
                <a:ext cx="1452837" cy="778227"/>
              </a:xfrm>
              <a:custGeom>
                <a:avLst/>
                <a:gdLst/>
                <a:ahLst/>
                <a:cxnLst/>
                <a:rect l="l" t="t" r="r" b="b"/>
                <a:pathLst>
                  <a:path w="12525" h="6709" extrusionOk="0">
                    <a:moveTo>
                      <a:pt x="2" y="1"/>
                    </a:moveTo>
                    <a:lnTo>
                      <a:pt x="2" y="3189"/>
                    </a:lnTo>
                    <a:cubicBezTo>
                      <a:pt x="1" y="5130"/>
                      <a:pt x="1579" y="6709"/>
                      <a:pt x="3520" y="6709"/>
                    </a:cubicBezTo>
                    <a:lnTo>
                      <a:pt x="10029" y="6709"/>
                    </a:lnTo>
                    <a:cubicBezTo>
                      <a:pt x="11003" y="6709"/>
                      <a:pt x="11886" y="6311"/>
                      <a:pt x="12524" y="5669"/>
                    </a:cubicBezTo>
                    <a:cubicBezTo>
                      <a:pt x="11891" y="5032"/>
                      <a:pt x="11499" y="4156"/>
                      <a:pt x="11499" y="3189"/>
                    </a:cubicBezTo>
                    <a:lnTo>
                      <a:pt x="11499" y="1"/>
                    </a:lnTo>
                    <a:close/>
                  </a:path>
                </a:pathLst>
              </a:custGeom>
              <a:solidFill>
                <a:srgbClr val="F0EE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0" name="Google Shape;1743;p43">
                <a:extLst>
                  <a:ext uri="{FF2B5EF4-FFF2-40B4-BE49-F238E27FC236}">
                    <a16:creationId xmlns:a16="http://schemas.microsoft.com/office/drawing/2014/main" id="{8FB24407-C819-0352-45CD-21C58AE855CC}"/>
                  </a:ext>
                </a:extLst>
              </p:cNvPr>
              <p:cNvSpPr/>
              <p:nvPr/>
            </p:nvSpPr>
            <p:spPr>
              <a:xfrm>
                <a:off x="450075" y="2087351"/>
                <a:ext cx="1571732" cy="778227"/>
              </a:xfrm>
              <a:custGeom>
                <a:avLst/>
                <a:gdLst/>
                <a:ahLst/>
                <a:cxnLst/>
                <a:rect l="l" t="t" r="r" b="b"/>
                <a:pathLst>
                  <a:path w="13550" h="6709" extrusionOk="0">
                    <a:moveTo>
                      <a:pt x="3520" y="1"/>
                    </a:moveTo>
                    <a:cubicBezTo>
                      <a:pt x="1580" y="1"/>
                      <a:pt x="1" y="1578"/>
                      <a:pt x="1" y="3521"/>
                    </a:cubicBezTo>
                    <a:lnTo>
                      <a:pt x="1" y="6709"/>
                    </a:lnTo>
                    <a:lnTo>
                      <a:pt x="13548" y="6709"/>
                    </a:lnTo>
                    <a:lnTo>
                      <a:pt x="13548" y="3521"/>
                    </a:lnTo>
                    <a:cubicBezTo>
                      <a:pt x="13550" y="2554"/>
                      <a:pt x="13158" y="1676"/>
                      <a:pt x="12524" y="1040"/>
                    </a:cubicBezTo>
                    <a:cubicBezTo>
                      <a:pt x="11887" y="398"/>
                      <a:pt x="11004" y="1"/>
                      <a:pt x="1003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1" name="Google Shape;1744;p43">
                <a:extLst>
                  <a:ext uri="{FF2B5EF4-FFF2-40B4-BE49-F238E27FC236}">
                    <a16:creationId xmlns:a16="http://schemas.microsoft.com/office/drawing/2014/main" id="{A59D1C03-DC71-41A6-A208-2AEBD10743B1}"/>
                  </a:ext>
                </a:extLst>
              </p:cNvPr>
              <p:cNvSpPr/>
              <p:nvPr/>
            </p:nvSpPr>
            <p:spPr>
              <a:xfrm>
                <a:off x="688619" y="2317170"/>
                <a:ext cx="1095900" cy="1081200"/>
              </a:xfrm>
              <a:prstGeom prst="roundRect">
                <a:avLst>
                  <a:gd name="adj" fmla="val 6136"/>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27" name="Google Shape;1745;p43">
              <a:extLst>
                <a:ext uri="{FF2B5EF4-FFF2-40B4-BE49-F238E27FC236}">
                  <a16:creationId xmlns:a16="http://schemas.microsoft.com/office/drawing/2014/main" id="{4634186E-454A-1B43-9B20-00DB2555A1B2}"/>
                </a:ext>
              </a:extLst>
            </p:cNvPr>
            <p:cNvGrpSpPr/>
            <p:nvPr/>
          </p:nvGrpSpPr>
          <p:grpSpPr>
            <a:xfrm>
              <a:off x="3117803" y="2021350"/>
              <a:ext cx="1571616" cy="1622229"/>
              <a:chOff x="3117803" y="2021350"/>
              <a:chExt cx="1571616" cy="1622229"/>
            </a:xfrm>
          </p:grpSpPr>
          <p:sp>
            <p:nvSpPr>
              <p:cNvPr id="74" name="Google Shape;1746;p43">
                <a:extLst>
                  <a:ext uri="{FF2B5EF4-FFF2-40B4-BE49-F238E27FC236}">
                    <a16:creationId xmlns:a16="http://schemas.microsoft.com/office/drawing/2014/main" id="{AB1B9355-6CE7-D905-89A5-B9E4C66C8714}"/>
                  </a:ext>
                </a:extLst>
              </p:cNvPr>
              <p:cNvSpPr/>
              <p:nvPr/>
            </p:nvSpPr>
            <p:spPr>
              <a:xfrm>
                <a:off x="3508550" y="2021350"/>
                <a:ext cx="790498" cy="127699"/>
              </a:xfrm>
              <a:custGeom>
                <a:avLst/>
                <a:gdLst/>
                <a:ahLst/>
                <a:cxnLst/>
                <a:rect l="l" t="t" r="r" b="b"/>
                <a:pathLst>
                  <a:path w="5996" h="1101" extrusionOk="0">
                    <a:moveTo>
                      <a:pt x="0" y="1"/>
                    </a:moveTo>
                    <a:lnTo>
                      <a:pt x="0" y="1101"/>
                    </a:lnTo>
                    <a:lnTo>
                      <a:pt x="5995" y="1101"/>
                    </a:lnTo>
                    <a:lnTo>
                      <a:pt x="5995" y="1"/>
                    </a:lnTo>
                    <a:close/>
                  </a:path>
                </a:pathLst>
              </a:custGeom>
              <a:solidFill>
                <a:srgbClr val="FFFFFF">
                  <a:alpha val="257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5" name="Google Shape;1747;p43">
                <a:extLst>
                  <a:ext uri="{FF2B5EF4-FFF2-40B4-BE49-F238E27FC236}">
                    <a16:creationId xmlns:a16="http://schemas.microsoft.com/office/drawing/2014/main" id="{890953BD-4D4C-C0E1-4DBD-E7E81D827931}"/>
                  </a:ext>
                </a:extLst>
              </p:cNvPr>
              <p:cNvSpPr/>
              <p:nvPr/>
            </p:nvSpPr>
            <p:spPr>
              <a:xfrm>
                <a:off x="3236702" y="2865352"/>
                <a:ext cx="1334058" cy="778227"/>
              </a:xfrm>
              <a:custGeom>
                <a:avLst/>
                <a:gdLst/>
                <a:ahLst/>
                <a:cxnLst/>
                <a:rect l="l" t="t" r="r" b="b"/>
                <a:pathLst>
                  <a:path w="11501" h="6709" extrusionOk="0">
                    <a:moveTo>
                      <a:pt x="1025" y="1"/>
                    </a:moveTo>
                    <a:lnTo>
                      <a:pt x="1025" y="3189"/>
                    </a:lnTo>
                    <a:cubicBezTo>
                      <a:pt x="1025" y="4156"/>
                      <a:pt x="634" y="5032"/>
                      <a:pt x="1" y="5668"/>
                    </a:cubicBezTo>
                    <a:cubicBezTo>
                      <a:pt x="639" y="6311"/>
                      <a:pt x="1521" y="6709"/>
                      <a:pt x="2497" y="6709"/>
                    </a:cubicBezTo>
                    <a:lnTo>
                      <a:pt x="9005" y="6709"/>
                    </a:lnTo>
                    <a:cubicBezTo>
                      <a:pt x="9980" y="6709"/>
                      <a:pt x="10862" y="6311"/>
                      <a:pt x="11501" y="5668"/>
                    </a:cubicBezTo>
                    <a:cubicBezTo>
                      <a:pt x="10867" y="5032"/>
                      <a:pt x="10476" y="4156"/>
                      <a:pt x="10476" y="3189"/>
                    </a:cubicBezTo>
                    <a:lnTo>
                      <a:pt x="10476" y="1"/>
                    </a:lnTo>
                    <a:close/>
                  </a:path>
                </a:pathLst>
              </a:custGeom>
              <a:solidFill>
                <a:srgbClr val="F0EE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6" name="Google Shape;1748;p43">
                <a:extLst>
                  <a:ext uri="{FF2B5EF4-FFF2-40B4-BE49-F238E27FC236}">
                    <a16:creationId xmlns:a16="http://schemas.microsoft.com/office/drawing/2014/main" id="{B64735A5-5B81-3978-E295-5E6C31F287FC}"/>
                  </a:ext>
                </a:extLst>
              </p:cNvPr>
              <p:cNvSpPr/>
              <p:nvPr/>
            </p:nvSpPr>
            <p:spPr>
              <a:xfrm>
                <a:off x="3117803" y="2087351"/>
                <a:ext cx="1571616" cy="778227"/>
              </a:xfrm>
              <a:custGeom>
                <a:avLst/>
                <a:gdLst/>
                <a:ahLst/>
                <a:cxnLst/>
                <a:rect l="l" t="t" r="r" b="b"/>
                <a:pathLst>
                  <a:path w="13549" h="6709" extrusionOk="0">
                    <a:moveTo>
                      <a:pt x="3521" y="1"/>
                    </a:moveTo>
                    <a:cubicBezTo>
                      <a:pt x="2545" y="1"/>
                      <a:pt x="1663" y="398"/>
                      <a:pt x="1025" y="1040"/>
                    </a:cubicBezTo>
                    <a:cubicBezTo>
                      <a:pt x="392" y="1677"/>
                      <a:pt x="1" y="2553"/>
                      <a:pt x="1" y="3521"/>
                    </a:cubicBezTo>
                    <a:lnTo>
                      <a:pt x="1" y="6709"/>
                    </a:lnTo>
                    <a:lnTo>
                      <a:pt x="13548" y="6709"/>
                    </a:lnTo>
                    <a:lnTo>
                      <a:pt x="13548" y="3521"/>
                    </a:lnTo>
                    <a:cubicBezTo>
                      <a:pt x="13549" y="2554"/>
                      <a:pt x="13157" y="1676"/>
                      <a:pt x="12525" y="1040"/>
                    </a:cubicBezTo>
                    <a:cubicBezTo>
                      <a:pt x="11886" y="398"/>
                      <a:pt x="11003" y="1"/>
                      <a:pt x="100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7" name="Google Shape;1749;p43">
                <a:extLst>
                  <a:ext uri="{FF2B5EF4-FFF2-40B4-BE49-F238E27FC236}">
                    <a16:creationId xmlns:a16="http://schemas.microsoft.com/office/drawing/2014/main" id="{15A7479F-2C98-B3C6-0BDC-DDFDF6BB2BB7}"/>
                  </a:ext>
                </a:extLst>
              </p:cNvPr>
              <p:cNvSpPr/>
              <p:nvPr/>
            </p:nvSpPr>
            <p:spPr>
              <a:xfrm>
                <a:off x="3354610" y="2319440"/>
                <a:ext cx="1095900" cy="1081200"/>
              </a:xfrm>
              <a:prstGeom prst="roundRect">
                <a:avLst>
                  <a:gd name="adj" fmla="val 6136"/>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8" name="Google Shape;1750;p43">
              <a:extLst>
                <a:ext uri="{FF2B5EF4-FFF2-40B4-BE49-F238E27FC236}">
                  <a16:creationId xmlns:a16="http://schemas.microsoft.com/office/drawing/2014/main" id="{D0D4C95C-AE88-6EA5-3692-C39ED9076DA4}"/>
                </a:ext>
              </a:extLst>
            </p:cNvPr>
            <p:cNvGrpSpPr/>
            <p:nvPr/>
          </p:nvGrpSpPr>
          <p:grpSpPr>
            <a:xfrm>
              <a:off x="4451668" y="2087119"/>
              <a:ext cx="1571732" cy="1611556"/>
              <a:chOff x="4451668" y="2087119"/>
              <a:chExt cx="1571732" cy="1611556"/>
            </a:xfrm>
          </p:grpSpPr>
          <p:sp>
            <p:nvSpPr>
              <p:cNvPr id="70" name="Google Shape;1751;p43">
                <a:extLst>
                  <a:ext uri="{FF2B5EF4-FFF2-40B4-BE49-F238E27FC236}">
                    <a16:creationId xmlns:a16="http://schemas.microsoft.com/office/drawing/2014/main" id="{E21ADDBF-7DBB-741F-341B-484E9A1C9072}"/>
                  </a:ext>
                </a:extLst>
              </p:cNvPr>
              <p:cNvSpPr/>
              <p:nvPr/>
            </p:nvSpPr>
            <p:spPr>
              <a:xfrm>
                <a:off x="4853950" y="3570975"/>
                <a:ext cx="790498" cy="127699"/>
              </a:xfrm>
              <a:custGeom>
                <a:avLst/>
                <a:gdLst/>
                <a:ahLst/>
                <a:cxnLst/>
                <a:rect l="l" t="t" r="r" b="b"/>
                <a:pathLst>
                  <a:path w="5996" h="1101" extrusionOk="0">
                    <a:moveTo>
                      <a:pt x="1" y="1"/>
                    </a:moveTo>
                    <a:lnTo>
                      <a:pt x="1" y="1101"/>
                    </a:lnTo>
                    <a:lnTo>
                      <a:pt x="5995" y="1101"/>
                    </a:lnTo>
                    <a:lnTo>
                      <a:pt x="5995" y="1"/>
                    </a:lnTo>
                    <a:close/>
                  </a:path>
                </a:pathLst>
              </a:custGeom>
              <a:solidFill>
                <a:srgbClr val="FFFFFF">
                  <a:alpha val="257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1" name="Google Shape;1752;p43">
                <a:extLst>
                  <a:ext uri="{FF2B5EF4-FFF2-40B4-BE49-F238E27FC236}">
                    <a16:creationId xmlns:a16="http://schemas.microsoft.com/office/drawing/2014/main" id="{5BA14813-3B13-DD9D-501A-42682385A35C}"/>
                  </a:ext>
                </a:extLst>
              </p:cNvPr>
              <p:cNvSpPr/>
              <p:nvPr/>
            </p:nvSpPr>
            <p:spPr>
              <a:xfrm>
                <a:off x="4570334" y="2087119"/>
                <a:ext cx="1452837" cy="778343"/>
              </a:xfrm>
              <a:custGeom>
                <a:avLst/>
                <a:gdLst/>
                <a:ahLst/>
                <a:cxnLst/>
                <a:rect l="l" t="t" r="r" b="b"/>
                <a:pathLst>
                  <a:path w="12525" h="6710" extrusionOk="0">
                    <a:moveTo>
                      <a:pt x="2496" y="1"/>
                    </a:moveTo>
                    <a:cubicBezTo>
                      <a:pt x="1521" y="1"/>
                      <a:pt x="639" y="399"/>
                      <a:pt x="1" y="1041"/>
                    </a:cubicBezTo>
                    <a:cubicBezTo>
                      <a:pt x="634" y="1678"/>
                      <a:pt x="1026" y="2554"/>
                      <a:pt x="1026" y="3520"/>
                    </a:cubicBezTo>
                    <a:lnTo>
                      <a:pt x="1026" y="6710"/>
                    </a:lnTo>
                    <a:lnTo>
                      <a:pt x="12524" y="6710"/>
                    </a:lnTo>
                    <a:lnTo>
                      <a:pt x="12524" y="3520"/>
                    </a:lnTo>
                    <a:cubicBezTo>
                      <a:pt x="12524" y="1580"/>
                      <a:pt x="10947" y="1"/>
                      <a:pt x="9005" y="1"/>
                    </a:cubicBezTo>
                    <a:close/>
                  </a:path>
                </a:pathLst>
              </a:custGeom>
              <a:solidFill>
                <a:srgbClr val="F0EE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2" name="Google Shape;1753;p43">
                <a:extLst>
                  <a:ext uri="{FF2B5EF4-FFF2-40B4-BE49-F238E27FC236}">
                    <a16:creationId xmlns:a16="http://schemas.microsoft.com/office/drawing/2014/main" id="{57EE98B2-98AB-BFFB-06C5-489539830A60}"/>
                  </a:ext>
                </a:extLst>
              </p:cNvPr>
              <p:cNvSpPr/>
              <p:nvPr/>
            </p:nvSpPr>
            <p:spPr>
              <a:xfrm>
                <a:off x="4451668" y="2865236"/>
                <a:ext cx="1571732" cy="778343"/>
              </a:xfrm>
              <a:custGeom>
                <a:avLst/>
                <a:gdLst/>
                <a:ahLst/>
                <a:cxnLst/>
                <a:rect l="l" t="t" r="r" b="b"/>
                <a:pathLst>
                  <a:path w="13550" h="6710" extrusionOk="0">
                    <a:moveTo>
                      <a:pt x="2050" y="1"/>
                    </a:moveTo>
                    <a:lnTo>
                      <a:pt x="2050" y="2"/>
                    </a:lnTo>
                    <a:lnTo>
                      <a:pt x="0" y="2"/>
                    </a:lnTo>
                    <a:lnTo>
                      <a:pt x="0" y="3190"/>
                    </a:lnTo>
                    <a:cubicBezTo>
                      <a:pt x="0" y="4157"/>
                      <a:pt x="392" y="5033"/>
                      <a:pt x="1026" y="5669"/>
                    </a:cubicBezTo>
                    <a:cubicBezTo>
                      <a:pt x="1663" y="6312"/>
                      <a:pt x="2546" y="6710"/>
                      <a:pt x="3520" y="6710"/>
                    </a:cubicBezTo>
                    <a:lnTo>
                      <a:pt x="10030" y="6710"/>
                    </a:lnTo>
                    <a:cubicBezTo>
                      <a:pt x="11970" y="6710"/>
                      <a:pt x="13549" y="5131"/>
                      <a:pt x="13549" y="3190"/>
                    </a:cubicBezTo>
                    <a:lnTo>
                      <a:pt x="13549" y="1"/>
                    </a:lnTo>
                    <a:close/>
                  </a:path>
                </a:pathLst>
              </a:custGeom>
              <a:solidFill>
                <a:srgbClr val="00B0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3" name="Google Shape;1754;p43">
                <a:extLst>
                  <a:ext uri="{FF2B5EF4-FFF2-40B4-BE49-F238E27FC236}">
                    <a16:creationId xmlns:a16="http://schemas.microsoft.com/office/drawing/2014/main" id="{6ACD3B1F-824E-F47E-1F4A-8721A681ADF1}"/>
                  </a:ext>
                </a:extLst>
              </p:cNvPr>
              <p:cNvSpPr/>
              <p:nvPr/>
            </p:nvSpPr>
            <p:spPr>
              <a:xfrm>
                <a:off x="4698897" y="2330497"/>
                <a:ext cx="1095900" cy="1081200"/>
              </a:xfrm>
              <a:prstGeom prst="roundRect">
                <a:avLst>
                  <a:gd name="adj" fmla="val 6136"/>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9" name="Google Shape;1755;p43">
              <a:extLst>
                <a:ext uri="{FF2B5EF4-FFF2-40B4-BE49-F238E27FC236}">
                  <a16:creationId xmlns:a16="http://schemas.microsoft.com/office/drawing/2014/main" id="{2D9BF463-DCDF-29B7-1A50-36FE5324BE2C}"/>
                </a:ext>
              </a:extLst>
            </p:cNvPr>
            <p:cNvGrpSpPr/>
            <p:nvPr/>
          </p:nvGrpSpPr>
          <p:grpSpPr>
            <a:xfrm>
              <a:off x="5794116" y="2021350"/>
              <a:ext cx="1571616" cy="1622229"/>
              <a:chOff x="5794116" y="2021350"/>
              <a:chExt cx="1571616" cy="1622229"/>
            </a:xfrm>
          </p:grpSpPr>
          <p:sp>
            <p:nvSpPr>
              <p:cNvPr id="66" name="Google Shape;1756;p43">
                <a:extLst>
                  <a:ext uri="{FF2B5EF4-FFF2-40B4-BE49-F238E27FC236}">
                    <a16:creationId xmlns:a16="http://schemas.microsoft.com/office/drawing/2014/main" id="{307A062E-C232-16D5-9A83-78FE797EA7D5}"/>
                  </a:ext>
                </a:extLst>
              </p:cNvPr>
              <p:cNvSpPr/>
              <p:nvPr/>
            </p:nvSpPr>
            <p:spPr>
              <a:xfrm>
                <a:off x="6177675" y="2021350"/>
                <a:ext cx="790498" cy="127699"/>
              </a:xfrm>
              <a:custGeom>
                <a:avLst/>
                <a:gdLst/>
                <a:ahLst/>
                <a:cxnLst/>
                <a:rect l="l" t="t" r="r" b="b"/>
                <a:pathLst>
                  <a:path w="5996" h="1101" extrusionOk="0">
                    <a:moveTo>
                      <a:pt x="0" y="1"/>
                    </a:moveTo>
                    <a:lnTo>
                      <a:pt x="0" y="1101"/>
                    </a:lnTo>
                    <a:lnTo>
                      <a:pt x="5995" y="1101"/>
                    </a:lnTo>
                    <a:lnTo>
                      <a:pt x="5995" y="1"/>
                    </a:lnTo>
                    <a:close/>
                  </a:path>
                </a:pathLst>
              </a:custGeom>
              <a:solidFill>
                <a:srgbClr val="FFFFFF">
                  <a:alpha val="257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7" name="Google Shape;1757;p43">
                <a:extLst>
                  <a:ext uri="{FF2B5EF4-FFF2-40B4-BE49-F238E27FC236}">
                    <a16:creationId xmlns:a16="http://schemas.microsoft.com/office/drawing/2014/main" id="{43AF33E0-1BFA-3D6F-734E-5E2A302A9843}"/>
                  </a:ext>
                </a:extLst>
              </p:cNvPr>
              <p:cNvSpPr/>
              <p:nvPr/>
            </p:nvSpPr>
            <p:spPr>
              <a:xfrm>
                <a:off x="5907485" y="2865352"/>
                <a:ext cx="1334058" cy="778227"/>
              </a:xfrm>
              <a:custGeom>
                <a:avLst/>
                <a:gdLst/>
                <a:ahLst/>
                <a:cxnLst/>
                <a:rect l="l" t="t" r="r" b="b"/>
                <a:pathLst>
                  <a:path w="11501" h="6709" extrusionOk="0">
                    <a:moveTo>
                      <a:pt x="1025" y="1"/>
                    </a:moveTo>
                    <a:lnTo>
                      <a:pt x="1025" y="3189"/>
                    </a:lnTo>
                    <a:cubicBezTo>
                      <a:pt x="1025" y="4156"/>
                      <a:pt x="634" y="5032"/>
                      <a:pt x="1" y="5668"/>
                    </a:cubicBezTo>
                    <a:cubicBezTo>
                      <a:pt x="639" y="6311"/>
                      <a:pt x="1521" y="6709"/>
                      <a:pt x="2497" y="6709"/>
                    </a:cubicBezTo>
                    <a:lnTo>
                      <a:pt x="9005" y="6709"/>
                    </a:lnTo>
                    <a:cubicBezTo>
                      <a:pt x="9980" y="6709"/>
                      <a:pt x="10862" y="6311"/>
                      <a:pt x="11501" y="5668"/>
                    </a:cubicBezTo>
                    <a:cubicBezTo>
                      <a:pt x="10867" y="5032"/>
                      <a:pt x="10476" y="4156"/>
                      <a:pt x="10476" y="3189"/>
                    </a:cubicBezTo>
                    <a:lnTo>
                      <a:pt x="10476" y="1"/>
                    </a:lnTo>
                    <a:close/>
                  </a:path>
                </a:pathLst>
              </a:custGeom>
              <a:solidFill>
                <a:srgbClr val="F0EE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8" name="Google Shape;1758;p43">
                <a:extLst>
                  <a:ext uri="{FF2B5EF4-FFF2-40B4-BE49-F238E27FC236}">
                    <a16:creationId xmlns:a16="http://schemas.microsoft.com/office/drawing/2014/main" id="{DE9BE7CC-B712-91DE-54B8-1DF0A235AB7B}"/>
                  </a:ext>
                </a:extLst>
              </p:cNvPr>
              <p:cNvSpPr/>
              <p:nvPr/>
            </p:nvSpPr>
            <p:spPr>
              <a:xfrm>
                <a:off x="5794116" y="2087351"/>
                <a:ext cx="1571616" cy="778227"/>
              </a:xfrm>
              <a:custGeom>
                <a:avLst/>
                <a:gdLst/>
                <a:ahLst/>
                <a:cxnLst/>
                <a:rect l="l" t="t" r="r" b="b"/>
                <a:pathLst>
                  <a:path w="13549" h="6709" extrusionOk="0">
                    <a:moveTo>
                      <a:pt x="3521" y="1"/>
                    </a:moveTo>
                    <a:cubicBezTo>
                      <a:pt x="2545" y="1"/>
                      <a:pt x="1663" y="398"/>
                      <a:pt x="1025" y="1040"/>
                    </a:cubicBezTo>
                    <a:cubicBezTo>
                      <a:pt x="392" y="1677"/>
                      <a:pt x="1" y="2553"/>
                      <a:pt x="1" y="3521"/>
                    </a:cubicBezTo>
                    <a:lnTo>
                      <a:pt x="1" y="6709"/>
                    </a:lnTo>
                    <a:lnTo>
                      <a:pt x="13548" y="6709"/>
                    </a:lnTo>
                    <a:lnTo>
                      <a:pt x="13548" y="3521"/>
                    </a:lnTo>
                    <a:cubicBezTo>
                      <a:pt x="13549" y="2554"/>
                      <a:pt x="13157" y="1676"/>
                      <a:pt x="12525" y="1040"/>
                    </a:cubicBezTo>
                    <a:cubicBezTo>
                      <a:pt x="11886" y="398"/>
                      <a:pt x="11003" y="1"/>
                      <a:pt x="1002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9" name="Google Shape;1759;p43">
                <a:extLst>
                  <a:ext uri="{FF2B5EF4-FFF2-40B4-BE49-F238E27FC236}">
                    <a16:creationId xmlns:a16="http://schemas.microsoft.com/office/drawing/2014/main" id="{F4F7A485-45CA-43DA-D5C7-7954D14E5AB0}"/>
                  </a:ext>
                </a:extLst>
              </p:cNvPr>
              <p:cNvSpPr/>
              <p:nvPr/>
            </p:nvSpPr>
            <p:spPr>
              <a:xfrm>
                <a:off x="6025394" y="2319440"/>
                <a:ext cx="1095900" cy="1081200"/>
              </a:xfrm>
              <a:prstGeom prst="roundRect">
                <a:avLst>
                  <a:gd name="adj" fmla="val 6136"/>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0" name="Google Shape;1760;p43">
              <a:extLst>
                <a:ext uri="{FF2B5EF4-FFF2-40B4-BE49-F238E27FC236}">
                  <a16:creationId xmlns:a16="http://schemas.microsoft.com/office/drawing/2014/main" id="{43B8CF34-01B7-8FA1-4912-C55C9989BA21}"/>
                </a:ext>
              </a:extLst>
            </p:cNvPr>
            <p:cNvGrpSpPr/>
            <p:nvPr/>
          </p:nvGrpSpPr>
          <p:grpSpPr>
            <a:xfrm>
              <a:off x="7122451" y="2087119"/>
              <a:ext cx="1571732" cy="1611556"/>
              <a:chOff x="7122451" y="2087119"/>
              <a:chExt cx="1571732" cy="1611556"/>
            </a:xfrm>
          </p:grpSpPr>
          <p:sp>
            <p:nvSpPr>
              <p:cNvPr id="62" name="Google Shape;1761;p43">
                <a:extLst>
                  <a:ext uri="{FF2B5EF4-FFF2-40B4-BE49-F238E27FC236}">
                    <a16:creationId xmlns:a16="http://schemas.microsoft.com/office/drawing/2014/main" id="{49AE8D69-941A-3ADF-BF67-B4BC612FB0A0}"/>
                  </a:ext>
                </a:extLst>
              </p:cNvPr>
              <p:cNvSpPr/>
              <p:nvPr/>
            </p:nvSpPr>
            <p:spPr>
              <a:xfrm>
                <a:off x="7523075" y="3570975"/>
                <a:ext cx="790498" cy="127699"/>
              </a:xfrm>
              <a:custGeom>
                <a:avLst/>
                <a:gdLst/>
                <a:ahLst/>
                <a:cxnLst/>
                <a:rect l="l" t="t" r="r" b="b"/>
                <a:pathLst>
                  <a:path w="5996" h="1101" extrusionOk="0">
                    <a:moveTo>
                      <a:pt x="1" y="1"/>
                    </a:moveTo>
                    <a:lnTo>
                      <a:pt x="1" y="1101"/>
                    </a:lnTo>
                    <a:lnTo>
                      <a:pt x="5995" y="1101"/>
                    </a:lnTo>
                    <a:lnTo>
                      <a:pt x="5995" y="1"/>
                    </a:lnTo>
                    <a:close/>
                  </a:path>
                </a:pathLst>
              </a:custGeom>
              <a:solidFill>
                <a:srgbClr val="FFFFFF">
                  <a:alpha val="257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Google Shape;1762;p43">
                <a:extLst>
                  <a:ext uri="{FF2B5EF4-FFF2-40B4-BE49-F238E27FC236}">
                    <a16:creationId xmlns:a16="http://schemas.microsoft.com/office/drawing/2014/main" id="{FB036A0A-25ED-7436-A114-34AC37B4AAD9}"/>
                  </a:ext>
                </a:extLst>
              </p:cNvPr>
              <p:cNvSpPr/>
              <p:nvPr/>
            </p:nvSpPr>
            <p:spPr>
              <a:xfrm>
                <a:off x="7241117" y="2087119"/>
                <a:ext cx="1452837" cy="778343"/>
              </a:xfrm>
              <a:custGeom>
                <a:avLst/>
                <a:gdLst/>
                <a:ahLst/>
                <a:cxnLst/>
                <a:rect l="l" t="t" r="r" b="b"/>
                <a:pathLst>
                  <a:path w="12525" h="6710" extrusionOk="0">
                    <a:moveTo>
                      <a:pt x="2496" y="1"/>
                    </a:moveTo>
                    <a:cubicBezTo>
                      <a:pt x="1521" y="1"/>
                      <a:pt x="639" y="399"/>
                      <a:pt x="1" y="1041"/>
                    </a:cubicBezTo>
                    <a:cubicBezTo>
                      <a:pt x="634" y="1678"/>
                      <a:pt x="1026" y="2554"/>
                      <a:pt x="1026" y="3520"/>
                    </a:cubicBezTo>
                    <a:lnTo>
                      <a:pt x="1026" y="6710"/>
                    </a:lnTo>
                    <a:lnTo>
                      <a:pt x="12524" y="6710"/>
                    </a:lnTo>
                    <a:lnTo>
                      <a:pt x="12524" y="3520"/>
                    </a:lnTo>
                    <a:cubicBezTo>
                      <a:pt x="12524" y="1580"/>
                      <a:pt x="10947" y="1"/>
                      <a:pt x="9005" y="1"/>
                    </a:cubicBezTo>
                    <a:close/>
                  </a:path>
                </a:pathLst>
              </a:custGeom>
              <a:solidFill>
                <a:srgbClr val="F0EE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4" name="Google Shape;1763;p43">
                <a:extLst>
                  <a:ext uri="{FF2B5EF4-FFF2-40B4-BE49-F238E27FC236}">
                    <a16:creationId xmlns:a16="http://schemas.microsoft.com/office/drawing/2014/main" id="{F7F51C25-C841-56FF-BE8A-E8384C5AA96D}"/>
                  </a:ext>
                </a:extLst>
              </p:cNvPr>
              <p:cNvSpPr/>
              <p:nvPr/>
            </p:nvSpPr>
            <p:spPr>
              <a:xfrm>
                <a:off x="7122451" y="2865236"/>
                <a:ext cx="1571732" cy="778343"/>
              </a:xfrm>
              <a:custGeom>
                <a:avLst/>
                <a:gdLst/>
                <a:ahLst/>
                <a:cxnLst/>
                <a:rect l="l" t="t" r="r" b="b"/>
                <a:pathLst>
                  <a:path w="13550" h="6710" extrusionOk="0">
                    <a:moveTo>
                      <a:pt x="2050" y="1"/>
                    </a:moveTo>
                    <a:lnTo>
                      <a:pt x="2050" y="2"/>
                    </a:lnTo>
                    <a:lnTo>
                      <a:pt x="0" y="2"/>
                    </a:lnTo>
                    <a:lnTo>
                      <a:pt x="0" y="3190"/>
                    </a:lnTo>
                    <a:cubicBezTo>
                      <a:pt x="0" y="4157"/>
                      <a:pt x="392" y="5033"/>
                      <a:pt x="1026" y="5669"/>
                    </a:cubicBezTo>
                    <a:cubicBezTo>
                      <a:pt x="1663" y="6312"/>
                      <a:pt x="2546" y="6710"/>
                      <a:pt x="3520" y="6710"/>
                    </a:cubicBezTo>
                    <a:lnTo>
                      <a:pt x="10030" y="6710"/>
                    </a:lnTo>
                    <a:cubicBezTo>
                      <a:pt x="11970" y="6710"/>
                      <a:pt x="13549" y="5131"/>
                      <a:pt x="13549" y="3190"/>
                    </a:cubicBezTo>
                    <a:lnTo>
                      <a:pt x="1354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5" name="Google Shape;1764;p43">
                <a:extLst>
                  <a:ext uri="{FF2B5EF4-FFF2-40B4-BE49-F238E27FC236}">
                    <a16:creationId xmlns:a16="http://schemas.microsoft.com/office/drawing/2014/main" id="{7E5B691E-A9E1-29F2-04B8-34E358E14DC9}"/>
                  </a:ext>
                </a:extLst>
              </p:cNvPr>
              <p:cNvSpPr/>
              <p:nvPr/>
            </p:nvSpPr>
            <p:spPr>
              <a:xfrm>
                <a:off x="7369681" y="2330497"/>
                <a:ext cx="1095900" cy="1081200"/>
              </a:xfrm>
              <a:prstGeom prst="roundRect">
                <a:avLst>
                  <a:gd name="adj" fmla="val 6136"/>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1" name="Google Shape;1765;p43">
              <a:extLst>
                <a:ext uri="{FF2B5EF4-FFF2-40B4-BE49-F238E27FC236}">
                  <a16:creationId xmlns:a16="http://schemas.microsoft.com/office/drawing/2014/main" id="{2FE2CC05-4941-9CBA-CD66-366F80E27C55}"/>
                </a:ext>
              </a:extLst>
            </p:cNvPr>
            <p:cNvGrpSpPr/>
            <p:nvPr/>
          </p:nvGrpSpPr>
          <p:grpSpPr>
            <a:xfrm>
              <a:off x="1784171" y="2087119"/>
              <a:ext cx="1571732" cy="1611556"/>
              <a:chOff x="1784171" y="2087119"/>
              <a:chExt cx="1571732" cy="1611556"/>
            </a:xfrm>
          </p:grpSpPr>
          <p:sp>
            <p:nvSpPr>
              <p:cNvPr id="58" name="Google Shape;1766;p43">
                <a:extLst>
                  <a:ext uri="{FF2B5EF4-FFF2-40B4-BE49-F238E27FC236}">
                    <a16:creationId xmlns:a16="http://schemas.microsoft.com/office/drawing/2014/main" id="{FF26A5FB-A10B-36E6-B10A-CEC1DEFCF9AC}"/>
                  </a:ext>
                </a:extLst>
              </p:cNvPr>
              <p:cNvSpPr/>
              <p:nvPr/>
            </p:nvSpPr>
            <p:spPr>
              <a:xfrm>
                <a:off x="2181550" y="3570975"/>
                <a:ext cx="790498" cy="127699"/>
              </a:xfrm>
              <a:custGeom>
                <a:avLst/>
                <a:gdLst/>
                <a:ahLst/>
                <a:cxnLst/>
                <a:rect l="l" t="t" r="r" b="b"/>
                <a:pathLst>
                  <a:path w="5996" h="1101" extrusionOk="0">
                    <a:moveTo>
                      <a:pt x="1" y="1"/>
                    </a:moveTo>
                    <a:lnTo>
                      <a:pt x="1" y="1101"/>
                    </a:lnTo>
                    <a:lnTo>
                      <a:pt x="5996" y="1101"/>
                    </a:lnTo>
                    <a:lnTo>
                      <a:pt x="5996" y="1"/>
                    </a:lnTo>
                    <a:close/>
                  </a:path>
                </a:pathLst>
              </a:custGeom>
              <a:solidFill>
                <a:srgbClr val="FFFFFF">
                  <a:alpha val="257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Google Shape;1767;p43">
                <a:extLst>
                  <a:ext uri="{FF2B5EF4-FFF2-40B4-BE49-F238E27FC236}">
                    <a16:creationId xmlns:a16="http://schemas.microsoft.com/office/drawing/2014/main" id="{38817016-F72C-6335-1E30-280E84D1B393}"/>
                  </a:ext>
                </a:extLst>
              </p:cNvPr>
              <p:cNvSpPr/>
              <p:nvPr/>
            </p:nvSpPr>
            <p:spPr>
              <a:xfrm>
                <a:off x="1902721" y="2087119"/>
                <a:ext cx="1333943" cy="778343"/>
              </a:xfrm>
              <a:custGeom>
                <a:avLst/>
                <a:gdLst/>
                <a:ahLst/>
                <a:cxnLst/>
                <a:rect l="l" t="t" r="r" b="b"/>
                <a:pathLst>
                  <a:path w="11500" h="6710" extrusionOk="0">
                    <a:moveTo>
                      <a:pt x="2496" y="1"/>
                    </a:moveTo>
                    <a:cubicBezTo>
                      <a:pt x="1521" y="1"/>
                      <a:pt x="639" y="399"/>
                      <a:pt x="0" y="1041"/>
                    </a:cubicBezTo>
                    <a:cubicBezTo>
                      <a:pt x="634" y="1678"/>
                      <a:pt x="1025" y="2554"/>
                      <a:pt x="1025" y="3520"/>
                    </a:cubicBezTo>
                    <a:lnTo>
                      <a:pt x="1025" y="6710"/>
                    </a:lnTo>
                    <a:lnTo>
                      <a:pt x="10476" y="6710"/>
                    </a:lnTo>
                    <a:lnTo>
                      <a:pt x="10476" y="3520"/>
                    </a:lnTo>
                    <a:cubicBezTo>
                      <a:pt x="10476" y="2554"/>
                      <a:pt x="10867" y="1678"/>
                      <a:pt x="11500" y="1041"/>
                    </a:cubicBezTo>
                    <a:cubicBezTo>
                      <a:pt x="10862" y="399"/>
                      <a:pt x="9980" y="1"/>
                      <a:pt x="9004" y="1"/>
                    </a:cubicBezTo>
                    <a:close/>
                  </a:path>
                </a:pathLst>
              </a:custGeom>
              <a:solidFill>
                <a:srgbClr val="F0EEE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Google Shape;1768;p43">
                <a:extLst>
                  <a:ext uri="{FF2B5EF4-FFF2-40B4-BE49-F238E27FC236}">
                    <a16:creationId xmlns:a16="http://schemas.microsoft.com/office/drawing/2014/main" id="{D6A9FD35-4E54-BF8D-236F-906A446083AE}"/>
                  </a:ext>
                </a:extLst>
              </p:cNvPr>
              <p:cNvSpPr/>
              <p:nvPr/>
            </p:nvSpPr>
            <p:spPr>
              <a:xfrm>
                <a:off x="1784171" y="2865352"/>
                <a:ext cx="1571732" cy="778227"/>
              </a:xfrm>
              <a:custGeom>
                <a:avLst/>
                <a:gdLst/>
                <a:ahLst/>
                <a:cxnLst/>
                <a:rect l="l" t="t" r="r" b="b"/>
                <a:pathLst>
                  <a:path w="13550" h="6709" extrusionOk="0">
                    <a:moveTo>
                      <a:pt x="0" y="1"/>
                    </a:moveTo>
                    <a:lnTo>
                      <a:pt x="0" y="3189"/>
                    </a:lnTo>
                    <a:cubicBezTo>
                      <a:pt x="0" y="4156"/>
                      <a:pt x="392" y="5032"/>
                      <a:pt x="1025" y="5668"/>
                    </a:cubicBezTo>
                    <a:cubicBezTo>
                      <a:pt x="1663" y="6311"/>
                      <a:pt x="2546" y="6709"/>
                      <a:pt x="3520" y="6709"/>
                    </a:cubicBezTo>
                    <a:lnTo>
                      <a:pt x="10029" y="6709"/>
                    </a:lnTo>
                    <a:cubicBezTo>
                      <a:pt x="11004" y="6709"/>
                      <a:pt x="11887" y="6311"/>
                      <a:pt x="12524" y="5668"/>
                    </a:cubicBezTo>
                    <a:cubicBezTo>
                      <a:pt x="13157" y="5032"/>
                      <a:pt x="13549" y="4156"/>
                      <a:pt x="13549" y="3189"/>
                    </a:cubicBezTo>
                    <a:lnTo>
                      <a:pt x="13549" y="1"/>
                    </a:lnTo>
                    <a:close/>
                  </a:path>
                </a:pathLst>
              </a:custGeom>
              <a:solidFill>
                <a:schemeClr val="accent2">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Google Shape;1769;p43">
                <a:extLst>
                  <a:ext uri="{FF2B5EF4-FFF2-40B4-BE49-F238E27FC236}">
                    <a16:creationId xmlns:a16="http://schemas.microsoft.com/office/drawing/2014/main" id="{B8C823E1-5604-DB1B-F7E1-EBB32153E0B5}"/>
                  </a:ext>
                </a:extLst>
              </p:cNvPr>
              <p:cNvSpPr/>
              <p:nvPr/>
            </p:nvSpPr>
            <p:spPr>
              <a:xfrm>
                <a:off x="2021849" y="2317170"/>
                <a:ext cx="1095900" cy="1081200"/>
              </a:xfrm>
              <a:prstGeom prst="roundRect">
                <a:avLst>
                  <a:gd name="adj" fmla="val 6136"/>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32" name="Google Shape;1770;p43">
              <a:extLst>
                <a:ext uri="{FF2B5EF4-FFF2-40B4-BE49-F238E27FC236}">
                  <a16:creationId xmlns:a16="http://schemas.microsoft.com/office/drawing/2014/main" id="{2EB07D55-5704-EB6F-58E0-70A06983F0AA}"/>
                </a:ext>
              </a:extLst>
            </p:cNvPr>
            <p:cNvSpPr/>
            <p:nvPr/>
          </p:nvSpPr>
          <p:spPr>
            <a:xfrm>
              <a:off x="7754282" y="3914864"/>
              <a:ext cx="333673" cy="315824"/>
            </a:xfrm>
            <a:custGeom>
              <a:avLst/>
              <a:gdLst/>
              <a:ahLst/>
              <a:cxnLst/>
              <a:rect l="l" t="t" r="r" b="b"/>
              <a:pathLst>
                <a:path w="18956" h="17942" extrusionOk="0">
                  <a:moveTo>
                    <a:pt x="6270" y="9375"/>
                  </a:moveTo>
                  <a:lnTo>
                    <a:pt x="6267" y="16812"/>
                  </a:lnTo>
                  <a:lnTo>
                    <a:pt x="1130" y="16812"/>
                  </a:lnTo>
                  <a:lnTo>
                    <a:pt x="1130" y="13545"/>
                  </a:lnTo>
                  <a:lnTo>
                    <a:pt x="6270" y="9375"/>
                  </a:lnTo>
                  <a:close/>
                  <a:moveTo>
                    <a:pt x="7399" y="9116"/>
                  </a:moveTo>
                  <a:lnTo>
                    <a:pt x="12103" y="11534"/>
                  </a:lnTo>
                  <a:lnTo>
                    <a:pt x="12100" y="16812"/>
                  </a:lnTo>
                  <a:lnTo>
                    <a:pt x="7399" y="16812"/>
                  </a:lnTo>
                  <a:lnTo>
                    <a:pt x="7399" y="9116"/>
                  </a:lnTo>
                  <a:close/>
                  <a:moveTo>
                    <a:pt x="564" y="1"/>
                  </a:moveTo>
                  <a:cubicBezTo>
                    <a:pt x="251" y="1"/>
                    <a:pt x="1" y="254"/>
                    <a:pt x="1" y="564"/>
                  </a:cubicBezTo>
                  <a:lnTo>
                    <a:pt x="1" y="13274"/>
                  </a:lnTo>
                  <a:lnTo>
                    <a:pt x="1" y="17376"/>
                  </a:lnTo>
                  <a:cubicBezTo>
                    <a:pt x="1" y="17689"/>
                    <a:pt x="251" y="17942"/>
                    <a:pt x="564" y="17942"/>
                  </a:cubicBezTo>
                  <a:lnTo>
                    <a:pt x="18324" y="17942"/>
                  </a:lnTo>
                  <a:cubicBezTo>
                    <a:pt x="18637" y="17942"/>
                    <a:pt x="18890" y="17689"/>
                    <a:pt x="18890" y="17376"/>
                  </a:cubicBezTo>
                  <a:cubicBezTo>
                    <a:pt x="18890" y="17062"/>
                    <a:pt x="18637" y="16812"/>
                    <a:pt x="18324" y="16812"/>
                  </a:cubicBezTo>
                  <a:lnTo>
                    <a:pt x="13232" y="16812"/>
                  </a:lnTo>
                  <a:lnTo>
                    <a:pt x="13232" y="11425"/>
                  </a:lnTo>
                  <a:lnTo>
                    <a:pt x="16210" y="8444"/>
                  </a:lnTo>
                  <a:lnTo>
                    <a:pt x="17400" y="9634"/>
                  </a:lnTo>
                  <a:cubicBezTo>
                    <a:pt x="17514" y="9748"/>
                    <a:pt x="17656" y="9799"/>
                    <a:pt x="17796" y="9799"/>
                  </a:cubicBezTo>
                  <a:cubicBezTo>
                    <a:pt x="18059" y="9799"/>
                    <a:pt x="18314" y="9616"/>
                    <a:pt x="18357" y="9317"/>
                  </a:cubicBezTo>
                  <a:lnTo>
                    <a:pt x="18905" y="5592"/>
                  </a:lnTo>
                  <a:cubicBezTo>
                    <a:pt x="18955" y="5247"/>
                    <a:pt x="18683" y="4948"/>
                    <a:pt x="18347" y="4948"/>
                  </a:cubicBezTo>
                  <a:cubicBezTo>
                    <a:pt x="18320" y="4948"/>
                    <a:pt x="18292" y="4950"/>
                    <a:pt x="18264" y="4954"/>
                  </a:cubicBezTo>
                  <a:lnTo>
                    <a:pt x="14539" y="5502"/>
                  </a:lnTo>
                  <a:cubicBezTo>
                    <a:pt x="14078" y="5568"/>
                    <a:pt x="13895" y="6132"/>
                    <a:pt x="14223" y="6460"/>
                  </a:cubicBezTo>
                  <a:lnTo>
                    <a:pt x="15412" y="7649"/>
                  </a:lnTo>
                  <a:lnTo>
                    <a:pt x="12558" y="10501"/>
                  </a:lnTo>
                  <a:lnTo>
                    <a:pt x="7092" y="7688"/>
                  </a:lnTo>
                  <a:lnTo>
                    <a:pt x="7059" y="7673"/>
                  </a:lnTo>
                  <a:lnTo>
                    <a:pt x="7044" y="7667"/>
                  </a:lnTo>
                  <a:cubicBezTo>
                    <a:pt x="7032" y="7661"/>
                    <a:pt x="7020" y="7658"/>
                    <a:pt x="7008" y="7655"/>
                  </a:cubicBezTo>
                  <a:cubicBezTo>
                    <a:pt x="7002" y="7652"/>
                    <a:pt x="6996" y="7649"/>
                    <a:pt x="6990" y="7649"/>
                  </a:cubicBezTo>
                  <a:lnTo>
                    <a:pt x="6957" y="7640"/>
                  </a:lnTo>
                  <a:lnTo>
                    <a:pt x="6942" y="7637"/>
                  </a:lnTo>
                  <a:cubicBezTo>
                    <a:pt x="6926" y="7634"/>
                    <a:pt x="6908" y="7631"/>
                    <a:pt x="6893" y="7628"/>
                  </a:cubicBezTo>
                  <a:lnTo>
                    <a:pt x="6770" y="7628"/>
                  </a:lnTo>
                  <a:cubicBezTo>
                    <a:pt x="6758" y="7631"/>
                    <a:pt x="6743" y="7634"/>
                    <a:pt x="6728" y="7637"/>
                  </a:cubicBezTo>
                  <a:lnTo>
                    <a:pt x="6710" y="7640"/>
                  </a:lnTo>
                  <a:lnTo>
                    <a:pt x="6680" y="7649"/>
                  </a:lnTo>
                  <a:lnTo>
                    <a:pt x="6658" y="7652"/>
                  </a:lnTo>
                  <a:cubicBezTo>
                    <a:pt x="6646" y="7658"/>
                    <a:pt x="6631" y="7664"/>
                    <a:pt x="6616" y="7670"/>
                  </a:cubicBezTo>
                  <a:cubicBezTo>
                    <a:pt x="6610" y="7670"/>
                    <a:pt x="6607" y="7673"/>
                    <a:pt x="6601" y="7676"/>
                  </a:cubicBezTo>
                  <a:cubicBezTo>
                    <a:pt x="6595" y="7679"/>
                    <a:pt x="6583" y="7685"/>
                    <a:pt x="6574" y="7688"/>
                  </a:cubicBezTo>
                  <a:lnTo>
                    <a:pt x="6556" y="7700"/>
                  </a:lnTo>
                  <a:cubicBezTo>
                    <a:pt x="6547" y="7703"/>
                    <a:pt x="6538" y="7709"/>
                    <a:pt x="6529" y="7715"/>
                  </a:cubicBezTo>
                  <a:lnTo>
                    <a:pt x="6514" y="7724"/>
                  </a:lnTo>
                  <a:cubicBezTo>
                    <a:pt x="6502" y="7733"/>
                    <a:pt x="6490" y="7743"/>
                    <a:pt x="6475" y="7752"/>
                  </a:cubicBezTo>
                  <a:lnTo>
                    <a:pt x="6475" y="7755"/>
                  </a:lnTo>
                  <a:lnTo>
                    <a:pt x="1130" y="12091"/>
                  </a:lnTo>
                  <a:lnTo>
                    <a:pt x="1130" y="564"/>
                  </a:lnTo>
                  <a:cubicBezTo>
                    <a:pt x="1130" y="254"/>
                    <a:pt x="877" y="1"/>
                    <a:pt x="56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5D74"/>
                </a:solidFill>
                <a:effectLst/>
                <a:uLnTx/>
                <a:uFillTx/>
                <a:latin typeface="Calibri"/>
                <a:ea typeface="+mn-ea"/>
                <a:cs typeface="+mn-cs"/>
              </a:endParaRPr>
            </a:p>
          </p:txBody>
        </p:sp>
        <p:grpSp>
          <p:nvGrpSpPr>
            <p:cNvPr id="33" name="Google Shape;1771;p43">
              <a:extLst>
                <a:ext uri="{FF2B5EF4-FFF2-40B4-BE49-F238E27FC236}">
                  <a16:creationId xmlns:a16="http://schemas.microsoft.com/office/drawing/2014/main" id="{A08D722C-E135-1F7F-72E3-9E0420A3250B}"/>
                </a:ext>
              </a:extLst>
            </p:cNvPr>
            <p:cNvGrpSpPr/>
            <p:nvPr/>
          </p:nvGrpSpPr>
          <p:grpSpPr>
            <a:xfrm>
              <a:off x="6365419" y="1437348"/>
              <a:ext cx="427578" cy="421351"/>
              <a:chOff x="-5254775" y="3631325"/>
              <a:chExt cx="296950" cy="292625"/>
            </a:xfrm>
          </p:grpSpPr>
          <p:sp>
            <p:nvSpPr>
              <p:cNvPr id="51" name="Google Shape;1772;p43">
                <a:extLst>
                  <a:ext uri="{FF2B5EF4-FFF2-40B4-BE49-F238E27FC236}">
                    <a16:creationId xmlns:a16="http://schemas.microsoft.com/office/drawing/2014/main" id="{2647BBF2-81DE-4ACD-0B1A-0FE463CDC6CF}"/>
                  </a:ext>
                </a:extLst>
              </p:cNvPr>
              <p:cNvSpPr/>
              <p:nvPr/>
            </p:nvSpPr>
            <p:spPr>
              <a:xfrm>
                <a:off x="-5246900" y="3766400"/>
                <a:ext cx="58300" cy="55150"/>
              </a:xfrm>
              <a:custGeom>
                <a:avLst/>
                <a:gdLst/>
                <a:ahLst/>
                <a:cxnLst/>
                <a:rect l="l" t="t" r="r" b="b"/>
                <a:pathLst>
                  <a:path w="2332" h="2206" extrusionOk="0">
                    <a:moveTo>
                      <a:pt x="1769" y="1"/>
                    </a:moveTo>
                    <a:cubicBezTo>
                      <a:pt x="1639" y="1"/>
                      <a:pt x="1513" y="48"/>
                      <a:pt x="1418" y="142"/>
                    </a:cubicBezTo>
                    <a:lnTo>
                      <a:pt x="189" y="1371"/>
                    </a:lnTo>
                    <a:cubicBezTo>
                      <a:pt x="0" y="1560"/>
                      <a:pt x="0" y="1875"/>
                      <a:pt x="189" y="2064"/>
                    </a:cubicBezTo>
                    <a:cubicBezTo>
                      <a:pt x="300" y="2159"/>
                      <a:pt x="434" y="2206"/>
                      <a:pt x="564" y="2206"/>
                    </a:cubicBezTo>
                    <a:cubicBezTo>
                      <a:pt x="694" y="2206"/>
                      <a:pt x="820" y="2159"/>
                      <a:pt x="914" y="2064"/>
                    </a:cubicBezTo>
                    <a:lnTo>
                      <a:pt x="2143" y="835"/>
                    </a:lnTo>
                    <a:cubicBezTo>
                      <a:pt x="2332" y="646"/>
                      <a:pt x="2332" y="331"/>
                      <a:pt x="2143" y="142"/>
                    </a:cubicBezTo>
                    <a:cubicBezTo>
                      <a:pt x="2033" y="48"/>
                      <a:pt x="1899" y="1"/>
                      <a:pt x="176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Google Shape;1773;p43">
                <a:extLst>
                  <a:ext uri="{FF2B5EF4-FFF2-40B4-BE49-F238E27FC236}">
                    <a16:creationId xmlns:a16="http://schemas.microsoft.com/office/drawing/2014/main" id="{CB21C744-67A0-94D2-FA5A-1E8B4CFA2334}"/>
                  </a:ext>
                </a:extLst>
              </p:cNvPr>
              <p:cNvSpPr/>
              <p:nvPr/>
            </p:nvSpPr>
            <p:spPr>
              <a:xfrm>
                <a:off x="-5216175" y="3795550"/>
                <a:ext cx="58300" cy="55950"/>
              </a:xfrm>
              <a:custGeom>
                <a:avLst/>
                <a:gdLst/>
                <a:ahLst/>
                <a:cxnLst/>
                <a:rect l="l" t="t" r="r" b="b"/>
                <a:pathLst>
                  <a:path w="2332" h="2238" extrusionOk="0">
                    <a:moveTo>
                      <a:pt x="1764" y="0"/>
                    </a:moveTo>
                    <a:cubicBezTo>
                      <a:pt x="1638" y="0"/>
                      <a:pt x="1512" y="47"/>
                      <a:pt x="1418" y="142"/>
                    </a:cubicBezTo>
                    <a:lnTo>
                      <a:pt x="189" y="1371"/>
                    </a:lnTo>
                    <a:cubicBezTo>
                      <a:pt x="0" y="1560"/>
                      <a:pt x="0" y="1875"/>
                      <a:pt x="189" y="2095"/>
                    </a:cubicBezTo>
                    <a:cubicBezTo>
                      <a:pt x="284" y="2190"/>
                      <a:pt x="410" y="2237"/>
                      <a:pt x="540" y="2237"/>
                    </a:cubicBezTo>
                    <a:cubicBezTo>
                      <a:pt x="670" y="2237"/>
                      <a:pt x="804" y="2190"/>
                      <a:pt x="914" y="2095"/>
                    </a:cubicBezTo>
                    <a:lnTo>
                      <a:pt x="2111" y="867"/>
                    </a:lnTo>
                    <a:cubicBezTo>
                      <a:pt x="2332" y="678"/>
                      <a:pt x="2332" y="363"/>
                      <a:pt x="2111" y="142"/>
                    </a:cubicBezTo>
                    <a:cubicBezTo>
                      <a:pt x="2016" y="47"/>
                      <a:pt x="1890" y="0"/>
                      <a:pt x="176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3" name="Google Shape;1774;p43">
                <a:extLst>
                  <a:ext uri="{FF2B5EF4-FFF2-40B4-BE49-F238E27FC236}">
                    <a16:creationId xmlns:a16="http://schemas.microsoft.com/office/drawing/2014/main" id="{7A28D71B-9F93-0377-23A7-6EA2B2731560}"/>
                  </a:ext>
                </a:extLst>
              </p:cNvPr>
              <p:cNvSpPr/>
              <p:nvPr/>
            </p:nvSpPr>
            <p:spPr>
              <a:xfrm>
                <a:off x="-5185475" y="3826250"/>
                <a:ext cx="57525" cy="55750"/>
              </a:xfrm>
              <a:custGeom>
                <a:avLst/>
                <a:gdLst/>
                <a:ahLst/>
                <a:cxnLst/>
                <a:rect l="l" t="t" r="r" b="b"/>
                <a:pathLst>
                  <a:path w="2301" h="2230" extrusionOk="0">
                    <a:moveTo>
                      <a:pt x="1765" y="1"/>
                    </a:moveTo>
                    <a:cubicBezTo>
                      <a:pt x="1639" y="1"/>
                      <a:pt x="1513" y="48"/>
                      <a:pt x="1419" y="143"/>
                    </a:cubicBezTo>
                    <a:lnTo>
                      <a:pt x="190" y="1371"/>
                    </a:lnTo>
                    <a:cubicBezTo>
                      <a:pt x="1" y="1560"/>
                      <a:pt x="1" y="1875"/>
                      <a:pt x="190" y="2064"/>
                    </a:cubicBezTo>
                    <a:cubicBezTo>
                      <a:pt x="284" y="2175"/>
                      <a:pt x="410" y="2230"/>
                      <a:pt x="536" y="2230"/>
                    </a:cubicBezTo>
                    <a:cubicBezTo>
                      <a:pt x="662" y="2230"/>
                      <a:pt x="788" y="2175"/>
                      <a:pt x="883" y="2064"/>
                    </a:cubicBezTo>
                    <a:lnTo>
                      <a:pt x="2112" y="836"/>
                    </a:lnTo>
                    <a:cubicBezTo>
                      <a:pt x="2301" y="647"/>
                      <a:pt x="2301" y="332"/>
                      <a:pt x="2112" y="143"/>
                    </a:cubicBezTo>
                    <a:cubicBezTo>
                      <a:pt x="2017" y="48"/>
                      <a:pt x="1891" y="1"/>
                      <a:pt x="176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Google Shape;1775;p43">
                <a:extLst>
                  <a:ext uri="{FF2B5EF4-FFF2-40B4-BE49-F238E27FC236}">
                    <a16:creationId xmlns:a16="http://schemas.microsoft.com/office/drawing/2014/main" id="{8A8F7AA9-D9A0-876D-1123-A1E13E87BDFA}"/>
                  </a:ext>
                </a:extLst>
              </p:cNvPr>
              <p:cNvSpPr/>
              <p:nvPr/>
            </p:nvSpPr>
            <p:spPr>
              <a:xfrm>
                <a:off x="-5156325" y="3856375"/>
                <a:ext cx="58300" cy="55750"/>
              </a:xfrm>
              <a:custGeom>
                <a:avLst/>
                <a:gdLst/>
                <a:ahLst/>
                <a:cxnLst/>
                <a:rect l="l" t="t" r="r" b="b"/>
                <a:pathLst>
                  <a:path w="2332" h="2230" extrusionOk="0">
                    <a:moveTo>
                      <a:pt x="1781" y="1"/>
                    </a:moveTo>
                    <a:cubicBezTo>
                      <a:pt x="1655" y="1"/>
                      <a:pt x="1529" y="56"/>
                      <a:pt x="1418" y="166"/>
                    </a:cubicBezTo>
                    <a:lnTo>
                      <a:pt x="190" y="1395"/>
                    </a:lnTo>
                    <a:cubicBezTo>
                      <a:pt x="1" y="1584"/>
                      <a:pt x="1" y="1899"/>
                      <a:pt x="190" y="2088"/>
                    </a:cubicBezTo>
                    <a:cubicBezTo>
                      <a:pt x="300" y="2183"/>
                      <a:pt x="442" y="2230"/>
                      <a:pt x="575" y="2230"/>
                    </a:cubicBezTo>
                    <a:cubicBezTo>
                      <a:pt x="709" y="2230"/>
                      <a:pt x="835" y="2183"/>
                      <a:pt x="914" y="2088"/>
                    </a:cubicBezTo>
                    <a:lnTo>
                      <a:pt x="2143" y="859"/>
                    </a:lnTo>
                    <a:cubicBezTo>
                      <a:pt x="2332" y="670"/>
                      <a:pt x="2332" y="355"/>
                      <a:pt x="2143" y="166"/>
                    </a:cubicBezTo>
                    <a:cubicBezTo>
                      <a:pt x="2033" y="56"/>
                      <a:pt x="1907" y="1"/>
                      <a:pt x="178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5" name="Google Shape;1776;p43">
                <a:extLst>
                  <a:ext uri="{FF2B5EF4-FFF2-40B4-BE49-F238E27FC236}">
                    <a16:creationId xmlns:a16="http://schemas.microsoft.com/office/drawing/2014/main" id="{04BDB447-7B42-CA89-F211-BAADB01BF652}"/>
                  </a:ext>
                </a:extLst>
              </p:cNvPr>
              <p:cNvSpPr/>
              <p:nvPr/>
            </p:nvSpPr>
            <p:spPr>
              <a:xfrm>
                <a:off x="-5105925" y="3886525"/>
                <a:ext cx="37050" cy="37425"/>
              </a:xfrm>
              <a:custGeom>
                <a:avLst/>
                <a:gdLst/>
                <a:ahLst/>
                <a:cxnLst/>
                <a:rect l="l" t="t" r="r" b="b"/>
                <a:pathLst>
                  <a:path w="1482" h="1497" extrusionOk="0">
                    <a:moveTo>
                      <a:pt x="662" y="0"/>
                    </a:moveTo>
                    <a:lnTo>
                      <a:pt x="536" y="126"/>
                    </a:lnTo>
                    <a:lnTo>
                      <a:pt x="1" y="756"/>
                    </a:lnTo>
                    <a:lnTo>
                      <a:pt x="599" y="1355"/>
                    </a:lnTo>
                    <a:cubicBezTo>
                      <a:pt x="694" y="1449"/>
                      <a:pt x="820" y="1497"/>
                      <a:pt x="946" y="1497"/>
                    </a:cubicBezTo>
                    <a:cubicBezTo>
                      <a:pt x="1072" y="1497"/>
                      <a:pt x="1198" y="1449"/>
                      <a:pt x="1293" y="1355"/>
                    </a:cubicBezTo>
                    <a:cubicBezTo>
                      <a:pt x="1482" y="1166"/>
                      <a:pt x="1482" y="851"/>
                      <a:pt x="1293" y="662"/>
                    </a:cubicBezTo>
                    <a:lnTo>
                      <a:pt x="6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Google Shape;1777;p43">
                <a:extLst>
                  <a:ext uri="{FF2B5EF4-FFF2-40B4-BE49-F238E27FC236}">
                    <a16:creationId xmlns:a16="http://schemas.microsoft.com/office/drawing/2014/main" id="{DF9C90FD-FBD0-0884-4A77-17169B73EA0A}"/>
                  </a:ext>
                </a:extLst>
              </p:cNvPr>
              <p:cNvSpPr/>
              <p:nvPr/>
            </p:nvSpPr>
            <p:spPr>
              <a:xfrm>
                <a:off x="-5254775" y="3648050"/>
                <a:ext cx="278050" cy="248325"/>
              </a:xfrm>
              <a:custGeom>
                <a:avLst/>
                <a:gdLst/>
                <a:ahLst/>
                <a:cxnLst/>
                <a:rect l="l" t="t" r="r" b="b"/>
                <a:pathLst>
                  <a:path w="11122" h="9933" extrusionOk="0">
                    <a:moveTo>
                      <a:pt x="4049" y="1"/>
                    </a:moveTo>
                    <a:cubicBezTo>
                      <a:pt x="3781" y="1"/>
                      <a:pt x="3513" y="103"/>
                      <a:pt x="3308" y="308"/>
                    </a:cubicBezTo>
                    <a:lnTo>
                      <a:pt x="410" y="3364"/>
                    </a:lnTo>
                    <a:cubicBezTo>
                      <a:pt x="0" y="3774"/>
                      <a:pt x="0" y="4435"/>
                      <a:pt x="410" y="4813"/>
                    </a:cubicBezTo>
                    <a:lnTo>
                      <a:pt x="631" y="5065"/>
                    </a:lnTo>
                    <a:lnTo>
                      <a:pt x="1198" y="4498"/>
                    </a:lnTo>
                    <a:cubicBezTo>
                      <a:pt x="1454" y="4242"/>
                      <a:pt x="1794" y="4106"/>
                      <a:pt x="2122" y="4106"/>
                    </a:cubicBezTo>
                    <a:cubicBezTo>
                      <a:pt x="2398" y="4106"/>
                      <a:pt x="2666" y="4202"/>
                      <a:pt x="2867" y="4404"/>
                    </a:cubicBezTo>
                    <a:cubicBezTo>
                      <a:pt x="3151" y="4624"/>
                      <a:pt x="3308" y="4971"/>
                      <a:pt x="3277" y="5286"/>
                    </a:cubicBezTo>
                    <a:cubicBezTo>
                      <a:pt x="3592" y="5286"/>
                      <a:pt x="3907" y="5412"/>
                      <a:pt x="4128" y="5664"/>
                    </a:cubicBezTo>
                    <a:cubicBezTo>
                      <a:pt x="4380" y="5884"/>
                      <a:pt x="4506" y="6200"/>
                      <a:pt x="4506" y="6515"/>
                    </a:cubicBezTo>
                    <a:cubicBezTo>
                      <a:pt x="4821" y="6515"/>
                      <a:pt x="5136" y="6641"/>
                      <a:pt x="5356" y="6861"/>
                    </a:cubicBezTo>
                    <a:cubicBezTo>
                      <a:pt x="5608" y="7113"/>
                      <a:pt x="5703" y="7428"/>
                      <a:pt x="5703" y="7743"/>
                    </a:cubicBezTo>
                    <a:cubicBezTo>
                      <a:pt x="6018" y="7743"/>
                      <a:pt x="6364" y="7869"/>
                      <a:pt x="6585" y="8090"/>
                    </a:cubicBezTo>
                    <a:cubicBezTo>
                      <a:pt x="6837" y="8342"/>
                      <a:pt x="6931" y="8657"/>
                      <a:pt x="6931" y="8909"/>
                    </a:cubicBezTo>
                    <a:lnTo>
                      <a:pt x="7814" y="9791"/>
                    </a:lnTo>
                    <a:cubicBezTo>
                      <a:pt x="7908" y="9886"/>
                      <a:pt x="8034" y="9933"/>
                      <a:pt x="8160" y="9933"/>
                    </a:cubicBezTo>
                    <a:cubicBezTo>
                      <a:pt x="8286" y="9933"/>
                      <a:pt x="8412" y="9886"/>
                      <a:pt x="8507" y="9791"/>
                    </a:cubicBezTo>
                    <a:cubicBezTo>
                      <a:pt x="8727" y="9602"/>
                      <a:pt x="8727" y="9287"/>
                      <a:pt x="8507" y="9066"/>
                    </a:cubicBezTo>
                    <a:lnTo>
                      <a:pt x="7656" y="8216"/>
                    </a:lnTo>
                    <a:cubicBezTo>
                      <a:pt x="7530" y="8090"/>
                      <a:pt x="7530" y="7869"/>
                      <a:pt x="7656" y="7743"/>
                    </a:cubicBezTo>
                    <a:cubicBezTo>
                      <a:pt x="7748" y="7596"/>
                      <a:pt x="7851" y="7534"/>
                      <a:pt x="7953" y="7534"/>
                    </a:cubicBezTo>
                    <a:cubicBezTo>
                      <a:pt x="8024" y="7534"/>
                      <a:pt x="8095" y="7565"/>
                      <a:pt x="8160" y="7617"/>
                    </a:cubicBezTo>
                    <a:lnTo>
                      <a:pt x="9011" y="8499"/>
                    </a:lnTo>
                    <a:cubicBezTo>
                      <a:pt x="9121" y="8594"/>
                      <a:pt x="9255" y="8641"/>
                      <a:pt x="9385" y="8641"/>
                    </a:cubicBezTo>
                    <a:cubicBezTo>
                      <a:pt x="9515" y="8641"/>
                      <a:pt x="9641" y="8594"/>
                      <a:pt x="9735" y="8499"/>
                    </a:cubicBezTo>
                    <a:cubicBezTo>
                      <a:pt x="9924" y="8279"/>
                      <a:pt x="9924" y="7964"/>
                      <a:pt x="9735" y="7775"/>
                    </a:cubicBezTo>
                    <a:lnTo>
                      <a:pt x="8853" y="6924"/>
                    </a:lnTo>
                    <a:cubicBezTo>
                      <a:pt x="8759" y="6798"/>
                      <a:pt x="8759" y="6578"/>
                      <a:pt x="8853" y="6452"/>
                    </a:cubicBezTo>
                    <a:cubicBezTo>
                      <a:pt x="8916" y="6389"/>
                      <a:pt x="9011" y="6357"/>
                      <a:pt x="9101" y="6357"/>
                    </a:cubicBezTo>
                    <a:cubicBezTo>
                      <a:pt x="9192" y="6357"/>
                      <a:pt x="9279" y="6389"/>
                      <a:pt x="9326" y="6452"/>
                    </a:cubicBezTo>
                    <a:lnTo>
                      <a:pt x="10208" y="7302"/>
                    </a:lnTo>
                    <a:cubicBezTo>
                      <a:pt x="10303" y="7397"/>
                      <a:pt x="10429" y="7444"/>
                      <a:pt x="10555" y="7444"/>
                    </a:cubicBezTo>
                    <a:cubicBezTo>
                      <a:pt x="10681" y="7444"/>
                      <a:pt x="10807" y="7397"/>
                      <a:pt x="10901" y="7302"/>
                    </a:cubicBezTo>
                    <a:cubicBezTo>
                      <a:pt x="11122" y="7113"/>
                      <a:pt x="11122" y="6798"/>
                      <a:pt x="10901" y="6609"/>
                    </a:cubicBezTo>
                    <a:lnTo>
                      <a:pt x="10334" y="6010"/>
                    </a:lnTo>
                    <a:lnTo>
                      <a:pt x="10208" y="5884"/>
                    </a:lnTo>
                    <a:lnTo>
                      <a:pt x="6931" y="2608"/>
                    </a:lnTo>
                    <a:cubicBezTo>
                      <a:pt x="6884" y="2561"/>
                      <a:pt x="6798" y="2537"/>
                      <a:pt x="6707" y="2537"/>
                    </a:cubicBezTo>
                    <a:cubicBezTo>
                      <a:pt x="6616" y="2537"/>
                      <a:pt x="6522" y="2561"/>
                      <a:pt x="6459" y="2608"/>
                    </a:cubicBezTo>
                    <a:lnTo>
                      <a:pt x="5167" y="3931"/>
                    </a:lnTo>
                    <a:cubicBezTo>
                      <a:pt x="4904" y="4176"/>
                      <a:pt x="4562" y="4308"/>
                      <a:pt x="4229" y="4308"/>
                    </a:cubicBezTo>
                    <a:cubicBezTo>
                      <a:pt x="4004" y="4308"/>
                      <a:pt x="3783" y="4247"/>
                      <a:pt x="3592" y="4120"/>
                    </a:cubicBezTo>
                    <a:cubicBezTo>
                      <a:pt x="2962" y="3679"/>
                      <a:pt x="2930" y="2829"/>
                      <a:pt x="3434" y="2293"/>
                    </a:cubicBezTo>
                    <a:lnTo>
                      <a:pt x="5010" y="529"/>
                    </a:lnTo>
                    <a:lnTo>
                      <a:pt x="4789" y="308"/>
                    </a:lnTo>
                    <a:cubicBezTo>
                      <a:pt x="4584" y="103"/>
                      <a:pt x="4317" y="1"/>
                      <a:pt x="40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7" name="Google Shape;1778;p43">
                <a:extLst>
                  <a:ext uri="{FF2B5EF4-FFF2-40B4-BE49-F238E27FC236}">
                    <a16:creationId xmlns:a16="http://schemas.microsoft.com/office/drawing/2014/main" id="{B4B45CD0-3887-65F0-1FB3-3F90AEBE9C7C}"/>
                  </a:ext>
                </a:extLst>
              </p:cNvPr>
              <p:cNvSpPr/>
              <p:nvPr/>
            </p:nvSpPr>
            <p:spPr>
              <a:xfrm>
                <a:off x="-5163425" y="3631325"/>
                <a:ext cx="205600" cy="150450"/>
              </a:xfrm>
              <a:custGeom>
                <a:avLst/>
                <a:gdLst/>
                <a:ahLst/>
                <a:cxnLst/>
                <a:rect l="l" t="t" r="r" b="b"/>
                <a:pathLst>
                  <a:path w="8224" h="6018" extrusionOk="0">
                    <a:moveTo>
                      <a:pt x="3699" y="0"/>
                    </a:moveTo>
                    <a:cubicBezTo>
                      <a:pt x="3435" y="0"/>
                      <a:pt x="3167" y="95"/>
                      <a:pt x="2962" y="284"/>
                    </a:cubicBezTo>
                    <a:lnTo>
                      <a:pt x="2364" y="883"/>
                    </a:lnTo>
                    <a:lnTo>
                      <a:pt x="2269" y="1009"/>
                    </a:lnTo>
                    <a:lnTo>
                      <a:pt x="222" y="3245"/>
                    </a:lnTo>
                    <a:cubicBezTo>
                      <a:pt x="1" y="3435"/>
                      <a:pt x="1" y="3781"/>
                      <a:pt x="222" y="3970"/>
                    </a:cubicBezTo>
                    <a:cubicBezTo>
                      <a:pt x="316" y="4065"/>
                      <a:pt x="442" y="4112"/>
                      <a:pt x="568" y="4112"/>
                    </a:cubicBezTo>
                    <a:cubicBezTo>
                      <a:pt x="694" y="4112"/>
                      <a:pt x="820" y="4065"/>
                      <a:pt x="915" y="3970"/>
                    </a:cubicBezTo>
                    <a:lnTo>
                      <a:pt x="2269" y="2615"/>
                    </a:lnTo>
                    <a:cubicBezTo>
                      <a:pt x="2458" y="2426"/>
                      <a:pt x="2718" y="2332"/>
                      <a:pt x="2982" y="2332"/>
                    </a:cubicBezTo>
                    <a:cubicBezTo>
                      <a:pt x="3246" y="2332"/>
                      <a:pt x="3514" y="2426"/>
                      <a:pt x="3719" y="2615"/>
                    </a:cubicBezTo>
                    <a:lnTo>
                      <a:pt x="7090" y="6018"/>
                    </a:lnTo>
                    <a:lnTo>
                      <a:pt x="7814" y="5356"/>
                    </a:lnTo>
                    <a:cubicBezTo>
                      <a:pt x="8224" y="4947"/>
                      <a:pt x="8224" y="4285"/>
                      <a:pt x="7814" y="3876"/>
                    </a:cubicBezTo>
                    <a:lnTo>
                      <a:pt x="4412" y="284"/>
                    </a:lnTo>
                    <a:cubicBezTo>
                      <a:pt x="4223" y="95"/>
                      <a:pt x="3963" y="0"/>
                      <a:pt x="36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4" name="Google Shape;1779;p43">
              <a:extLst>
                <a:ext uri="{FF2B5EF4-FFF2-40B4-BE49-F238E27FC236}">
                  <a16:creationId xmlns:a16="http://schemas.microsoft.com/office/drawing/2014/main" id="{5C153F4F-FAB4-68AF-0273-25CD2AEA8CC4}"/>
                </a:ext>
              </a:extLst>
            </p:cNvPr>
            <p:cNvGrpSpPr/>
            <p:nvPr/>
          </p:nvGrpSpPr>
          <p:grpSpPr>
            <a:xfrm>
              <a:off x="2349214" y="3862411"/>
              <a:ext cx="442373" cy="420775"/>
              <a:chOff x="-6690625" y="3631325"/>
              <a:chExt cx="307225" cy="292225"/>
            </a:xfrm>
          </p:grpSpPr>
          <p:sp>
            <p:nvSpPr>
              <p:cNvPr id="46" name="Google Shape;1780;p43">
                <a:extLst>
                  <a:ext uri="{FF2B5EF4-FFF2-40B4-BE49-F238E27FC236}">
                    <a16:creationId xmlns:a16="http://schemas.microsoft.com/office/drawing/2014/main" id="{FBBFEBB2-A53D-5D7A-3BFF-937C0DFAAC33}"/>
                  </a:ext>
                </a:extLst>
              </p:cNvPr>
              <p:cNvSpPr/>
              <p:nvPr/>
            </p:nvSpPr>
            <p:spPr>
              <a:xfrm>
                <a:off x="-6690625" y="3631325"/>
                <a:ext cx="222925" cy="292225"/>
              </a:xfrm>
              <a:custGeom>
                <a:avLst/>
                <a:gdLst/>
                <a:ahLst/>
                <a:cxnLst/>
                <a:rect l="l" t="t" r="r" b="b"/>
                <a:pathLst>
                  <a:path w="8917" h="11689" extrusionOk="0">
                    <a:moveTo>
                      <a:pt x="5861" y="2773"/>
                    </a:moveTo>
                    <a:cubicBezTo>
                      <a:pt x="6270" y="2773"/>
                      <a:pt x="6333" y="3435"/>
                      <a:pt x="5861" y="3435"/>
                    </a:cubicBezTo>
                    <a:lnTo>
                      <a:pt x="3813" y="3435"/>
                    </a:lnTo>
                    <a:cubicBezTo>
                      <a:pt x="3372" y="3435"/>
                      <a:pt x="3340" y="2773"/>
                      <a:pt x="3813" y="2773"/>
                    </a:cubicBezTo>
                    <a:close/>
                    <a:moveTo>
                      <a:pt x="2742" y="0"/>
                    </a:moveTo>
                    <a:lnTo>
                      <a:pt x="2742" y="2395"/>
                    </a:lnTo>
                    <a:cubicBezTo>
                      <a:pt x="2742" y="2584"/>
                      <a:pt x="2584" y="2741"/>
                      <a:pt x="2395" y="2741"/>
                    </a:cubicBezTo>
                    <a:lnTo>
                      <a:pt x="1" y="2741"/>
                    </a:lnTo>
                    <a:lnTo>
                      <a:pt x="1" y="10649"/>
                    </a:lnTo>
                    <a:cubicBezTo>
                      <a:pt x="1" y="11216"/>
                      <a:pt x="473" y="11689"/>
                      <a:pt x="1009" y="11689"/>
                    </a:cubicBezTo>
                    <a:lnTo>
                      <a:pt x="7909" y="11689"/>
                    </a:lnTo>
                    <a:cubicBezTo>
                      <a:pt x="8444" y="11689"/>
                      <a:pt x="8917" y="11248"/>
                      <a:pt x="8917" y="10649"/>
                    </a:cubicBezTo>
                    <a:lnTo>
                      <a:pt x="8917" y="7751"/>
                    </a:lnTo>
                    <a:lnTo>
                      <a:pt x="6491" y="10177"/>
                    </a:lnTo>
                    <a:cubicBezTo>
                      <a:pt x="6491" y="10271"/>
                      <a:pt x="6428" y="10303"/>
                      <a:pt x="6365" y="10303"/>
                    </a:cubicBezTo>
                    <a:lnTo>
                      <a:pt x="4317" y="10901"/>
                    </a:lnTo>
                    <a:cubicBezTo>
                      <a:pt x="4198" y="10938"/>
                      <a:pt x="4080" y="10955"/>
                      <a:pt x="3967" y="10955"/>
                    </a:cubicBezTo>
                    <a:cubicBezTo>
                      <a:pt x="3209" y="10955"/>
                      <a:pt x="2625" y="10192"/>
                      <a:pt x="2899" y="9452"/>
                    </a:cubicBezTo>
                    <a:lnTo>
                      <a:pt x="3057" y="8979"/>
                    </a:lnTo>
                    <a:lnTo>
                      <a:pt x="1765" y="8979"/>
                    </a:lnTo>
                    <a:cubicBezTo>
                      <a:pt x="1324" y="8979"/>
                      <a:pt x="1293" y="8255"/>
                      <a:pt x="1765" y="8255"/>
                    </a:cubicBezTo>
                    <a:lnTo>
                      <a:pt x="3277" y="8255"/>
                    </a:lnTo>
                    <a:lnTo>
                      <a:pt x="3529" y="7593"/>
                    </a:lnTo>
                    <a:lnTo>
                      <a:pt x="1797" y="7593"/>
                    </a:lnTo>
                    <a:cubicBezTo>
                      <a:pt x="1356" y="7593"/>
                      <a:pt x="1324" y="6869"/>
                      <a:pt x="1797" y="6869"/>
                    </a:cubicBezTo>
                    <a:lnTo>
                      <a:pt x="4034" y="6869"/>
                    </a:lnTo>
                    <a:lnTo>
                      <a:pt x="4695" y="6207"/>
                    </a:lnTo>
                    <a:lnTo>
                      <a:pt x="1765" y="6207"/>
                    </a:lnTo>
                    <a:cubicBezTo>
                      <a:pt x="1324" y="6207"/>
                      <a:pt x="1293" y="5514"/>
                      <a:pt x="1765" y="5514"/>
                    </a:cubicBezTo>
                    <a:lnTo>
                      <a:pt x="5388" y="5514"/>
                    </a:lnTo>
                    <a:lnTo>
                      <a:pt x="6050" y="4821"/>
                    </a:lnTo>
                    <a:lnTo>
                      <a:pt x="1734" y="4821"/>
                    </a:lnTo>
                    <a:cubicBezTo>
                      <a:pt x="1293" y="4821"/>
                      <a:pt x="1261" y="4128"/>
                      <a:pt x="1734" y="4128"/>
                    </a:cubicBezTo>
                    <a:lnTo>
                      <a:pt x="6711" y="4128"/>
                    </a:lnTo>
                    <a:cubicBezTo>
                      <a:pt x="6963" y="3876"/>
                      <a:pt x="8696" y="2080"/>
                      <a:pt x="8917" y="1891"/>
                    </a:cubicBezTo>
                    <a:lnTo>
                      <a:pt x="8917" y="1009"/>
                    </a:lnTo>
                    <a:cubicBezTo>
                      <a:pt x="8917" y="473"/>
                      <a:pt x="8507" y="0"/>
                      <a:pt x="790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Google Shape;1781;p43">
                <a:extLst>
                  <a:ext uri="{FF2B5EF4-FFF2-40B4-BE49-F238E27FC236}">
                    <a16:creationId xmlns:a16="http://schemas.microsoft.com/office/drawing/2014/main" id="{1AEBD885-14A6-E8CA-346C-DE565B044627}"/>
                  </a:ext>
                </a:extLst>
              </p:cNvPr>
              <p:cNvSpPr/>
              <p:nvPr/>
            </p:nvSpPr>
            <p:spPr>
              <a:xfrm>
                <a:off x="-6604350" y="3832175"/>
                <a:ext cx="58675" cy="56550"/>
              </a:xfrm>
              <a:custGeom>
                <a:avLst/>
                <a:gdLst/>
                <a:ahLst/>
                <a:cxnLst/>
                <a:rect l="l" t="t" r="r" b="b"/>
                <a:pathLst>
                  <a:path w="2347" h="2262" extrusionOk="0">
                    <a:moveTo>
                      <a:pt x="614" y="0"/>
                    </a:moveTo>
                    <a:lnTo>
                      <a:pt x="110" y="1607"/>
                    </a:lnTo>
                    <a:cubicBezTo>
                      <a:pt x="1" y="1934"/>
                      <a:pt x="222" y="2262"/>
                      <a:pt x="550" y="2262"/>
                    </a:cubicBezTo>
                    <a:cubicBezTo>
                      <a:pt x="600" y="2262"/>
                      <a:pt x="654" y="2254"/>
                      <a:pt x="709" y="2237"/>
                    </a:cubicBezTo>
                    <a:lnTo>
                      <a:pt x="2347" y="1701"/>
                    </a:lnTo>
                    <a:lnTo>
                      <a:pt x="614"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Google Shape;1782;p43">
                <a:extLst>
                  <a:ext uri="{FF2B5EF4-FFF2-40B4-BE49-F238E27FC236}">
                    <a16:creationId xmlns:a16="http://schemas.microsoft.com/office/drawing/2014/main" id="{BEBAD24C-7B0A-9B74-0BEF-D20FBA0F72C3}"/>
                  </a:ext>
                </a:extLst>
              </p:cNvPr>
              <p:cNvSpPr/>
              <p:nvPr/>
            </p:nvSpPr>
            <p:spPr>
              <a:xfrm>
                <a:off x="-6470875" y="3684775"/>
                <a:ext cx="87475" cy="71800"/>
              </a:xfrm>
              <a:custGeom>
                <a:avLst/>
                <a:gdLst/>
                <a:ahLst/>
                <a:cxnLst/>
                <a:rect l="l" t="t" r="r" b="b"/>
                <a:pathLst>
                  <a:path w="3499" h="2872" extrusionOk="0">
                    <a:moveTo>
                      <a:pt x="1479" y="1"/>
                    </a:moveTo>
                    <a:cubicBezTo>
                      <a:pt x="1176" y="1"/>
                      <a:pt x="868" y="114"/>
                      <a:pt x="599" y="383"/>
                    </a:cubicBezTo>
                    <a:lnTo>
                      <a:pt x="1" y="950"/>
                    </a:lnTo>
                    <a:lnTo>
                      <a:pt x="1954" y="2872"/>
                    </a:lnTo>
                    <a:lnTo>
                      <a:pt x="2521" y="2305"/>
                    </a:lnTo>
                    <a:cubicBezTo>
                      <a:pt x="3498" y="1352"/>
                      <a:pt x="2524" y="1"/>
                      <a:pt x="14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9" name="Google Shape;1783;p43">
                <a:extLst>
                  <a:ext uri="{FF2B5EF4-FFF2-40B4-BE49-F238E27FC236}">
                    <a16:creationId xmlns:a16="http://schemas.microsoft.com/office/drawing/2014/main" id="{C166D601-4644-EE88-A572-5F722F81AB45}"/>
                  </a:ext>
                </a:extLst>
              </p:cNvPr>
              <p:cNvSpPr/>
              <p:nvPr/>
            </p:nvSpPr>
            <p:spPr>
              <a:xfrm>
                <a:off x="-6578775" y="3721900"/>
                <a:ext cx="143375" cy="143375"/>
              </a:xfrm>
              <a:custGeom>
                <a:avLst/>
                <a:gdLst/>
                <a:ahLst/>
                <a:cxnLst/>
                <a:rect l="l" t="t" r="r" b="b"/>
                <a:pathLst>
                  <a:path w="5735" h="5735" extrusionOk="0">
                    <a:moveTo>
                      <a:pt x="3813" y="1"/>
                    </a:moveTo>
                    <a:lnTo>
                      <a:pt x="1" y="3813"/>
                    </a:lnTo>
                    <a:lnTo>
                      <a:pt x="1922" y="5734"/>
                    </a:lnTo>
                    <a:lnTo>
                      <a:pt x="4474" y="3183"/>
                    </a:lnTo>
                    <a:lnTo>
                      <a:pt x="5734" y="1922"/>
                    </a:lnTo>
                    <a:lnTo>
                      <a:pt x="3813"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Google Shape;1784;p43">
                <a:extLst>
                  <a:ext uri="{FF2B5EF4-FFF2-40B4-BE49-F238E27FC236}">
                    <a16:creationId xmlns:a16="http://schemas.microsoft.com/office/drawing/2014/main" id="{B3F59077-26B2-054D-A18D-6BAB4D40EBDA}"/>
                  </a:ext>
                </a:extLst>
              </p:cNvPr>
              <p:cNvSpPr/>
              <p:nvPr/>
            </p:nvSpPr>
            <p:spPr>
              <a:xfrm>
                <a:off x="-6685100" y="3636850"/>
                <a:ext cx="47275" cy="46475"/>
              </a:xfrm>
              <a:custGeom>
                <a:avLst/>
                <a:gdLst/>
                <a:ahLst/>
                <a:cxnLst/>
                <a:rect l="l" t="t" r="r" b="b"/>
                <a:pathLst>
                  <a:path w="1891" h="1859" extrusionOk="0">
                    <a:moveTo>
                      <a:pt x="1891" y="0"/>
                    </a:moveTo>
                    <a:lnTo>
                      <a:pt x="0" y="1859"/>
                    </a:lnTo>
                    <a:lnTo>
                      <a:pt x="1891" y="1859"/>
                    </a:lnTo>
                    <a:lnTo>
                      <a:pt x="189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5" name="Google Shape;1785;p43">
              <a:extLst>
                <a:ext uri="{FF2B5EF4-FFF2-40B4-BE49-F238E27FC236}">
                  <a16:creationId xmlns:a16="http://schemas.microsoft.com/office/drawing/2014/main" id="{E17AB07E-3393-1CC6-12E1-0A1C713636F8}"/>
                </a:ext>
              </a:extLst>
            </p:cNvPr>
            <p:cNvGrpSpPr/>
            <p:nvPr/>
          </p:nvGrpSpPr>
          <p:grpSpPr>
            <a:xfrm>
              <a:off x="1015443" y="1438770"/>
              <a:ext cx="420811" cy="418507"/>
              <a:chOff x="-5971525" y="3273750"/>
              <a:chExt cx="292250" cy="290650"/>
            </a:xfrm>
          </p:grpSpPr>
          <p:sp>
            <p:nvSpPr>
              <p:cNvPr id="44" name="Google Shape;1786;p43">
                <a:extLst>
                  <a:ext uri="{FF2B5EF4-FFF2-40B4-BE49-F238E27FC236}">
                    <a16:creationId xmlns:a16="http://schemas.microsoft.com/office/drawing/2014/main" id="{311C8C76-295F-895F-2D42-BF7A4BFEE11B}"/>
                  </a:ext>
                </a:extLst>
              </p:cNvPr>
              <p:cNvSpPr/>
              <p:nvPr/>
            </p:nvSpPr>
            <p:spPr>
              <a:xfrm>
                <a:off x="-5868325" y="3273750"/>
                <a:ext cx="85075" cy="84300"/>
              </a:xfrm>
              <a:custGeom>
                <a:avLst/>
                <a:gdLst/>
                <a:ahLst/>
                <a:cxnLst/>
                <a:rect l="l" t="t" r="r" b="b"/>
                <a:pathLst>
                  <a:path w="3403" h="3372" extrusionOk="0">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Google Shape;1787;p43">
                <a:extLst>
                  <a:ext uri="{FF2B5EF4-FFF2-40B4-BE49-F238E27FC236}">
                    <a16:creationId xmlns:a16="http://schemas.microsoft.com/office/drawing/2014/main" id="{F78705C6-7A76-E667-D143-C79B329AE2D2}"/>
                  </a:ext>
                </a:extLst>
              </p:cNvPr>
              <p:cNvSpPr/>
              <p:nvPr/>
            </p:nvSpPr>
            <p:spPr>
              <a:xfrm>
                <a:off x="-5971525" y="3308400"/>
                <a:ext cx="292250" cy="256000"/>
              </a:xfrm>
              <a:custGeom>
                <a:avLst/>
                <a:gdLst/>
                <a:ahLst/>
                <a:cxnLst/>
                <a:rect l="l" t="t" r="r" b="b"/>
                <a:pathLst>
                  <a:path w="11690" h="10240" extrusionOk="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6" name="Google Shape;1788;p43">
              <a:extLst>
                <a:ext uri="{FF2B5EF4-FFF2-40B4-BE49-F238E27FC236}">
                  <a16:creationId xmlns:a16="http://schemas.microsoft.com/office/drawing/2014/main" id="{08BF1900-378A-505C-DCEE-6D2AF2B86770}"/>
                </a:ext>
              </a:extLst>
            </p:cNvPr>
            <p:cNvGrpSpPr/>
            <p:nvPr/>
          </p:nvGrpSpPr>
          <p:grpSpPr>
            <a:xfrm>
              <a:off x="5084860" y="3862965"/>
              <a:ext cx="319874" cy="419623"/>
              <a:chOff x="-3365275" y="3253275"/>
              <a:chExt cx="222150" cy="291425"/>
            </a:xfrm>
          </p:grpSpPr>
          <p:sp>
            <p:nvSpPr>
              <p:cNvPr id="42" name="Google Shape;1789;p43">
                <a:extLst>
                  <a:ext uri="{FF2B5EF4-FFF2-40B4-BE49-F238E27FC236}">
                    <a16:creationId xmlns:a16="http://schemas.microsoft.com/office/drawing/2014/main" id="{6B34231A-154A-A30E-FDD6-DBC3006DE26A}"/>
                  </a:ext>
                </a:extLst>
              </p:cNvPr>
              <p:cNvSpPr/>
              <p:nvPr/>
            </p:nvSpPr>
            <p:spPr>
              <a:xfrm>
                <a:off x="-3365275" y="3253275"/>
                <a:ext cx="222150" cy="291425"/>
              </a:xfrm>
              <a:custGeom>
                <a:avLst/>
                <a:gdLst/>
                <a:ahLst/>
                <a:cxnLst/>
                <a:rect l="l" t="t" r="r" b="b"/>
                <a:pathLst>
                  <a:path w="8886" h="11657" extrusionOk="0">
                    <a:moveTo>
                      <a:pt x="5861" y="662"/>
                    </a:moveTo>
                    <a:cubicBezTo>
                      <a:pt x="6302" y="662"/>
                      <a:pt x="6302" y="1323"/>
                      <a:pt x="5861" y="1323"/>
                    </a:cubicBezTo>
                    <a:lnTo>
                      <a:pt x="3120" y="1323"/>
                    </a:lnTo>
                    <a:cubicBezTo>
                      <a:pt x="2647" y="1323"/>
                      <a:pt x="2647" y="662"/>
                      <a:pt x="3120" y="662"/>
                    </a:cubicBezTo>
                    <a:close/>
                    <a:moveTo>
                      <a:pt x="7215" y="3466"/>
                    </a:moveTo>
                    <a:cubicBezTo>
                      <a:pt x="7625" y="3466"/>
                      <a:pt x="7625" y="4127"/>
                      <a:pt x="7215" y="4127"/>
                    </a:cubicBezTo>
                    <a:lnTo>
                      <a:pt x="4443" y="4127"/>
                    </a:lnTo>
                    <a:cubicBezTo>
                      <a:pt x="4002" y="4127"/>
                      <a:pt x="3970" y="3466"/>
                      <a:pt x="4443" y="3466"/>
                    </a:cubicBezTo>
                    <a:close/>
                    <a:moveTo>
                      <a:pt x="3101" y="2795"/>
                    </a:moveTo>
                    <a:cubicBezTo>
                      <a:pt x="3360" y="2795"/>
                      <a:pt x="3582" y="3129"/>
                      <a:pt x="3340" y="3371"/>
                    </a:cubicBezTo>
                    <a:lnTo>
                      <a:pt x="2899" y="3812"/>
                    </a:lnTo>
                    <a:lnTo>
                      <a:pt x="3340" y="4253"/>
                    </a:lnTo>
                    <a:cubicBezTo>
                      <a:pt x="3582" y="4495"/>
                      <a:pt x="3360" y="4830"/>
                      <a:pt x="3101" y="4830"/>
                    </a:cubicBezTo>
                    <a:cubicBezTo>
                      <a:pt x="3023" y="4830"/>
                      <a:pt x="2941" y="4799"/>
                      <a:pt x="2868" y="4726"/>
                    </a:cubicBezTo>
                    <a:lnTo>
                      <a:pt x="2427" y="4285"/>
                    </a:lnTo>
                    <a:lnTo>
                      <a:pt x="2017" y="4726"/>
                    </a:lnTo>
                    <a:cubicBezTo>
                      <a:pt x="1944" y="4799"/>
                      <a:pt x="1862" y="4830"/>
                      <a:pt x="1784" y="4830"/>
                    </a:cubicBezTo>
                    <a:cubicBezTo>
                      <a:pt x="1525" y="4830"/>
                      <a:pt x="1303" y="4495"/>
                      <a:pt x="1545" y="4253"/>
                    </a:cubicBezTo>
                    <a:lnTo>
                      <a:pt x="1954" y="3812"/>
                    </a:lnTo>
                    <a:lnTo>
                      <a:pt x="1545" y="3371"/>
                    </a:lnTo>
                    <a:cubicBezTo>
                      <a:pt x="1303" y="3129"/>
                      <a:pt x="1525" y="2795"/>
                      <a:pt x="1784" y="2795"/>
                    </a:cubicBezTo>
                    <a:cubicBezTo>
                      <a:pt x="1862" y="2795"/>
                      <a:pt x="1944" y="2825"/>
                      <a:pt x="2017" y="2899"/>
                    </a:cubicBezTo>
                    <a:lnTo>
                      <a:pt x="2427" y="3340"/>
                    </a:lnTo>
                    <a:lnTo>
                      <a:pt x="2868" y="2899"/>
                    </a:lnTo>
                    <a:cubicBezTo>
                      <a:pt x="2941" y="2825"/>
                      <a:pt x="3023" y="2795"/>
                      <a:pt x="3101" y="2795"/>
                    </a:cubicBezTo>
                    <a:close/>
                    <a:moveTo>
                      <a:pt x="7242" y="6206"/>
                    </a:moveTo>
                    <a:cubicBezTo>
                      <a:pt x="7625" y="6206"/>
                      <a:pt x="7616" y="6868"/>
                      <a:pt x="7215" y="6868"/>
                    </a:cubicBezTo>
                    <a:lnTo>
                      <a:pt x="4443" y="6868"/>
                    </a:lnTo>
                    <a:cubicBezTo>
                      <a:pt x="4002" y="6868"/>
                      <a:pt x="3970" y="6207"/>
                      <a:pt x="4443" y="6207"/>
                    </a:cubicBezTo>
                    <a:lnTo>
                      <a:pt x="7215" y="6207"/>
                    </a:lnTo>
                    <a:cubicBezTo>
                      <a:pt x="7225" y="6206"/>
                      <a:pt x="7233" y="6206"/>
                      <a:pt x="7242" y="6206"/>
                    </a:cubicBezTo>
                    <a:close/>
                    <a:moveTo>
                      <a:pt x="3101" y="5504"/>
                    </a:moveTo>
                    <a:cubicBezTo>
                      <a:pt x="3360" y="5504"/>
                      <a:pt x="3582" y="5839"/>
                      <a:pt x="3340" y="6081"/>
                    </a:cubicBezTo>
                    <a:lnTo>
                      <a:pt x="2899" y="6522"/>
                    </a:lnTo>
                    <a:lnTo>
                      <a:pt x="3340" y="6963"/>
                    </a:lnTo>
                    <a:cubicBezTo>
                      <a:pt x="3582" y="7205"/>
                      <a:pt x="3360" y="7539"/>
                      <a:pt x="3101" y="7539"/>
                    </a:cubicBezTo>
                    <a:cubicBezTo>
                      <a:pt x="3023" y="7539"/>
                      <a:pt x="2941" y="7509"/>
                      <a:pt x="2868" y="7435"/>
                    </a:cubicBezTo>
                    <a:lnTo>
                      <a:pt x="2427" y="6994"/>
                    </a:lnTo>
                    <a:lnTo>
                      <a:pt x="2017" y="7435"/>
                    </a:lnTo>
                    <a:cubicBezTo>
                      <a:pt x="1944" y="7509"/>
                      <a:pt x="1862" y="7539"/>
                      <a:pt x="1784" y="7539"/>
                    </a:cubicBezTo>
                    <a:cubicBezTo>
                      <a:pt x="1525" y="7539"/>
                      <a:pt x="1303" y="7205"/>
                      <a:pt x="1545" y="6963"/>
                    </a:cubicBezTo>
                    <a:lnTo>
                      <a:pt x="1954" y="6522"/>
                    </a:lnTo>
                    <a:lnTo>
                      <a:pt x="1545" y="6081"/>
                    </a:lnTo>
                    <a:cubicBezTo>
                      <a:pt x="1303" y="5839"/>
                      <a:pt x="1525" y="5504"/>
                      <a:pt x="1784" y="5504"/>
                    </a:cubicBezTo>
                    <a:cubicBezTo>
                      <a:pt x="1862" y="5504"/>
                      <a:pt x="1944" y="5535"/>
                      <a:pt x="2017" y="5608"/>
                    </a:cubicBezTo>
                    <a:lnTo>
                      <a:pt x="2427" y="6049"/>
                    </a:lnTo>
                    <a:lnTo>
                      <a:pt x="2868" y="5608"/>
                    </a:lnTo>
                    <a:cubicBezTo>
                      <a:pt x="2941" y="5535"/>
                      <a:pt x="3023" y="5504"/>
                      <a:pt x="3101" y="5504"/>
                    </a:cubicBezTo>
                    <a:close/>
                    <a:moveTo>
                      <a:pt x="7215" y="8916"/>
                    </a:moveTo>
                    <a:cubicBezTo>
                      <a:pt x="7625" y="8916"/>
                      <a:pt x="7625" y="9609"/>
                      <a:pt x="7215" y="9609"/>
                    </a:cubicBezTo>
                    <a:lnTo>
                      <a:pt x="4443" y="9609"/>
                    </a:lnTo>
                    <a:cubicBezTo>
                      <a:pt x="4002" y="9609"/>
                      <a:pt x="3970" y="8916"/>
                      <a:pt x="4443" y="8916"/>
                    </a:cubicBezTo>
                    <a:close/>
                    <a:moveTo>
                      <a:pt x="2395" y="8254"/>
                    </a:moveTo>
                    <a:cubicBezTo>
                      <a:pt x="2962" y="8254"/>
                      <a:pt x="3435" y="8727"/>
                      <a:pt x="3435" y="9263"/>
                    </a:cubicBezTo>
                    <a:cubicBezTo>
                      <a:pt x="3435" y="9830"/>
                      <a:pt x="2994" y="10302"/>
                      <a:pt x="2395" y="10302"/>
                    </a:cubicBezTo>
                    <a:cubicBezTo>
                      <a:pt x="1860" y="10302"/>
                      <a:pt x="1387" y="9830"/>
                      <a:pt x="1387" y="9263"/>
                    </a:cubicBezTo>
                    <a:cubicBezTo>
                      <a:pt x="1387" y="8727"/>
                      <a:pt x="1860" y="8254"/>
                      <a:pt x="2395" y="8254"/>
                    </a:cubicBezTo>
                    <a:close/>
                    <a:moveTo>
                      <a:pt x="3057" y="0"/>
                    </a:moveTo>
                    <a:cubicBezTo>
                      <a:pt x="2647" y="0"/>
                      <a:pt x="2238" y="252"/>
                      <a:pt x="2112" y="662"/>
                    </a:cubicBezTo>
                    <a:lnTo>
                      <a:pt x="1009" y="662"/>
                    </a:lnTo>
                    <a:cubicBezTo>
                      <a:pt x="473" y="662"/>
                      <a:pt x="1" y="1134"/>
                      <a:pt x="1" y="1670"/>
                    </a:cubicBezTo>
                    <a:lnTo>
                      <a:pt x="1" y="10617"/>
                    </a:lnTo>
                    <a:cubicBezTo>
                      <a:pt x="1" y="11153"/>
                      <a:pt x="473" y="11657"/>
                      <a:pt x="1009" y="11657"/>
                    </a:cubicBezTo>
                    <a:lnTo>
                      <a:pt x="7877" y="11657"/>
                    </a:lnTo>
                    <a:cubicBezTo>
                      <a:pt x="8413" y="11657"/>
                      <a:pt x="8885" y="11184"/>
                      <a:pt x="8885" y="10617"/>
                    </a:cubicBezTo>
                    <a:lnTo>
                      <a:pt x="8885" y="1670"/>
                    </a:lnTo>
                    <a:cubicBezTo>
                      <a:pt x="8885" y="1134"/>
                      <a:pt x="8476" y="662"/>
                      <a:pt x="7877" y="662"/>
                    </a:cubicBezTo>
                    <a:lnTo>
                      <a:pt x="6774" y="662"/>
                    </a:lnTo>
                    <a:cubicBezTo>
                      <a:pt x="6617" y="252"/>
                      <a:pt x="6270" y="0"/>
                      <a:pt x="582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Google Shape;1790;p43">
                <a:extLst>
                  <a:ext uri="{FF2B5EF4-FFF2-40B4-BE49-F238E27FC236}">
                    <a16:creationId xmlns:a16="http://schemas.microsoft.com/office/drawing/2014/main" id="{C1B0E9FD-8336-C421-F1EA-BAAB26FD4558}"/>
                  </a:ext>
                </a:extLst>
              </p:cNvPr>
              <p:cNvSpPr/>
              <p:nvPr/>
            </p:nvSpPr>
            <p:spPr>
              <a:xfrm>
                <a:off x="-3314075" y="3476175"/>
                <a:ext cx="17350" cy="18125"/>
              </a:xfrm>
              <a:custGeom>
                <a:avLst/>
                <a:gdLst/>
                <a:ahLst/>
                <a:cxnLst/>
                <a:rect l="l" t="t" r="r" b="b"/>
                <a:pathLst>
                  <a:path w="694" h="725" extrusionOk="0">
                    <a:moveTo>
                      <a:pt x="347" y="0"/>
                    </a:moveTo>
                    <a:cubicBezTo>
                      <a:pt x="158" y="0"/>
                      <a:pt x="1" y="158"/>
                      <a:pt x="1" y="347"/>
                    </a:cubicBezTo>
                    <a:cubicBezTo>
                      <a:pt x="1" y="567"/>
                      <a:pt x="158" y="725"/>
                      <a:pt x="347" y="725"/>
                    </a:cubicBezTo>
                    <a:cubicBezTo>
                      <a:pt x="536" y="725"/>
                      <a:pt x="694" y="567"/>
                      <a:pt x="694" y="347"/>
                    </a:cubicBezTo>
                    <a:cubicBezTo>
                      <a:pt x="694" y="158"/>
                      <a:pt x="536" y="0"/>
                      <a:pt x="34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7" name="Google Shape;1791;p43">
              <a:extLst>
                <a:ext uri="{FF2B5EF4-FFF2-40B4-BE49-F238E27FC236}">
                  <a16:creationId xmlns:a16="http://schemas.microsoft.com/office/drawing/2014/main" id="{AA0DFD7B-CD95-088E-092B-72B956988970}"/>
                </a:ext>
              </a:extLst>
            </p:cNvPr>
            <p:cNvGrpSpPr/>
            <p:nvPr/>
          </p:nvGrpSpPr>
          <p:grpSpPr>
            <a:xfrm>
              <a:off x="3690456" y="1451244"/>
              <a:ext cx="420775" cy="393561"/>
              <a:chOff x="-4118225" y="3990475"/>
              <a:chExt cx="292225" cy="273325"/>
            </a:xfrm>
          </p:grpSpPr>
          <p:sp>
            <p:nvSpPr>
              <p:cNvPr id="38" name="Google Shape;1792;p43">
                <a:extLst>
                  <a:ext uri="{FF2B5EF4-FFF2-40B4-BE49-F238E27FC236}">
                    <a16:creationId xmlns:a16="http://schemas.microsoft.com/office/drawing/2014/main" id="{C4E0A055-4DC4-CF9E-9B47-EF0D30AD1A17}"/>
                  </a:ext>
                </a:extLst>
              </p:cNvPr>
              <p:cNvSpPr/>
              <p:nvPr/>
            </p:nvSpPr>
            <p:spPr>
              <a:xfrm>
                <a:off x="-3963850" y="4040100"/>
                <a:ext cx="51200" cy="51225"/>
              </a:xfrm>
              <a:custGeom>
                <a:avLst/>
                <a:gdLst/>
                <a:ahLst/>
                <a:cxnLst/>
                <a:rect l="l" t="t" r="r" b="b"/>
                <a:pathLst>
                  <a:path w="2048" h="2049" extrusionOk="0">
                    <a:moveTo>
                      <a:pt x="1008" y="0"/>
                    </a:moveTo>
                    <a:cubicBezTo>
                      <a:pt x="473" y="0"/>
                      <a:pt x="0" y="473"/>
                      <a:pt x="0" y="1040"/>
                    </a:cubicBezTo>
                    <a:cubicBezTo>
                      <a:pt x="0" y="1607"/>
                      <a:pt x="473" y="2048"/>
                      <a:pt x="1008" y="2048"/>
                    </a:cubicBezTo>
                    <a:cubicBezTo>
                      <a:pt x="1575" y="2048"/>
                      <a:pt x="2048" y="1607"/>
                      <a:pt x="2048" y="1040"/>
                    </a:cubicBezTo>
                    <a:cubicBezTo>
                      <a:pt x="2048" y="473"/>
                      <a:pt x="1575" y="0"/>
                      <a:pt x="10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Google Shape;1793;p43">
                <a:extLst>
                  <a:ext uri="{FF2B5EF4-FFF2-40B4-BE49-F238E27FC236}">
                    <a16:creationId xmlns:a16="http://schemas.microsoft.com/office/drawing/2014/main" id="{0D4DDB33-B8BF-DC06-A982-67FEB6A64215}"/>
                  </a:ext>
                </a:extLst>
              </p:cNvPr>
              <p:cNvSpPr/>
              <p:nvPr/>
            </p:nvSpPr>
            <p:spPr>
              <a:xfrm>
                <a:off x="-4015050" y="3990475"/>
                <a:ext cx="153600" cy="153625"/>
              </a:xfrm>
              <a:custGeom>
                <a:avLst/>
                <a:gdLst/>
                <a:ahLst/>
                <a:cxnLst/>
                <a:rect l="l" t="t" r="r" b="b"/>
                <a:pathLst>
                  <a:path w="6144" h="6145" extrusionOk="0">
                    <a:moveTo>
                      <a:pt x="3056" y="1324"/>
                    </a:moveTo>
                    <a:cubicBezTo>
                      <a:pt x="4001" y="1324"/>
                      <a:pt x="4757" y="2080"/>
                      <a:pt x="4757" y="3025"/>
                    </a:cubicBezTo>
                    <a:cubicBezTo>
                      <a:pt x="4757" y="3970"/>
                      <a:pt x="4033" y="4726"/>
                      <a:pt x="3056" y="4726"/>
                    </a:cubicBezTo>
                    <a:cubicBezTo>
                      <a:pt x="2111" y="4726"/>
                      <a:pt x="1386" y="3970"/>
                      <a:pt x="1386" y="3025"/>
                    </a:cubicBezTo>
                    <a:cubicBezTo>
                      <a:pt x="1386" y="2080"/>
                      <a:pt x="2111" y="1324"/>
                      <a:pt x="3056" y="1324"/>
                    </a:cubicBezTo>
                    <a:close/>
                    <a:moveTo>
                      <a:pt x="3056" y="1"/>
                    </a:moveTo>
                    <a:cubicBezTo>
                      <a:pt x="1386" y="1"/>
                      <a:pt x="0" y="1355"/>
                      <a:pt x="0" y="3057"/>
                    </a:cubicBezTo>
                    <a:cubicBezTo>
                      <a:pt x="0" y="4758"/>
                      <a:pt x="1323" y="6144"/>
                      <a:pt x="3056" y="6144"/>
                    </a:cubicBezTo>
                    <a:cubicBezTo>
                      <a:pt x="4757" y="6144"/>
                      <a:pt x="6144" y="4758"/>
                      <a:pt x="6144" y="3057"/>
                    </a:cubicBezTo>
                    <a:cubicBezTo>
                      <a:pt x="6144" y="1355"/>
                      <a:pt x="4757" y="1"/>
                      <a:pt x="30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Google Shape;1794;p43">
                <a:extLst>
                  <a:ext uri="{FF2B5EF4-FFF2-40B4-BE49-F238E27FC236}">
                    <a16:creationId xmlns:a16="http://schemas.microsoft.com/office/drawing/2014/main" id="{D9B32CC1-DB82-19A5-4740-E5CADA8CF488}"/>
                  </a:ext>
                </a:extLst>
              </p:cNvPr>
              <p:cNvSpPr/>
              <p:nvPr/>
            </p:nvSpPr>
            <p:spPr>
              <a:xfrm>
                <a:off x="-4118225" y="4144075"/>
                <a:ext cx="33875" cy="119725"/>
              </a:xfrm>
              <a:custGeom>
                <a:avLst/>
                <a:gdLst/>
                <a:ahLst/>
                <a:cxnLst/>
                <a:rect l="l" t="t" r="r" b="b"/>
                <a:pathLst>
                  <a:path w="1355" h="4789" extrusionOk="0">
                    <a:moveTo>
                      <a:pt x="347" y="0"/>
                    </a:moveTo>
                    <a:cubicBezTo>
                      <a:pt x="158" y="0"/>
                      <a:pt x="0" y="158"/>
                      <a:pt x="0" y="347"/>
                    </a:cubicBezTo>
                    <a:lnTo>
                      <a:pt x="0" y="4442"/>
                    </a:lnTo>
                    <a:cubicBezTo>
                      <a:pt x="0" y="4631"/>
                      <a:pt x="158" y="4789"/>
                      <a:pt x="347" y="4789"/>
                    </a:cubicBezTo>
                    <a:lnTo>
                      <a:pt x="1008" y="4789"/>
                    </a:lnTo>
                    <a:cubicBezTo>
                      <a:pt x="1134" y="4789"/>
                      <a:pt x="1260" y="4757"/>
                      <a:pt x="1355" y="4726"/>
                    </a:cubicBezTo>
                    <a:lnTo>
                      <a:pt x="1355" y="63"/>
                    </a:lnTo>
                    <a:cubicBezTo>
                      <a:pt x="1260" y="32"/>
                      <a:pt x="1134" y="0"/>
                      <a:pt x="10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Google Shape;1795;p43">
                <a:extLst>
                  <a:ext uri="{FF2B5EF4-FFF2-40B4-BE49-F238E27FC236}">
                    <a16:creationId xmlns:a16="http://schemas.microsoft.com/office/drawing/2014/main" id="{2E8F0D14-9464-A5F5-9B42-C13FA4E645A3}"/>
                  </a:ext>
                </a:extLst>
              </p:cNvPr>
              <p:cNvSpPr/>
              <p:nvPr/>
            </p:nvSpPr>
            <p:spPr>
              <a:xfrm>
                <a:off x="-4067050" y="4143750"/>
                <a:ext cx="241050" cy="120050"/>
              </a:xfrm>
              <a:custGeom>
                <a:avLst/>
                <a:gdLst/>
                <a:ahLst/>
                <a:cxnLst/>
                <a:rect l="l" t="t" r="r" b="b"/>
                <a:pathLst>
                  <a:path w="9642" h="4802" extrusionOk="0">
                    <a:moveTo>
                      <a:pt x="1750" y="1"/>
                    </a:moveTo>
                    <a:cubicBezTo>
                      <a:pt x="1124" y="1"/>
                      <a:pt x="537" y="197"/>
                      <a:pt x="1" y="549"/>
                    </a:cubicBezTo>
                    <a:lnTo>
                      <a:pt x="1" y="4550"/>
                    </a:lnTo>
                    <a:cubicBezTo>
                      <a:pt x="410" y="4707"/>
                      <a:pt x="883" y="4802"/>
                      <a:pt x="1356" y="4802"/>
                    </a:cubicBezTo>
                    <a:lnTo>
                      <a:pt x="5294" y="4802"/>
                    </a:lnTo>
                    <a:cubicBezTo>
                      <a:pt x="5735" y="4802"/>
                      <a:pt x="6144" y="4644"/>
                      <a:pt x="6459" y="4392"/>
                    </a:cubicBezTo>
                    <a:cubicBezTo>
                      <a:pt x="6459" y="4392"/>
                      <a:pt x="8507" y="2502"/>
                      <a:pt x="9169" y="1872"/>
                    </a:cubicBezTo>
                    <a:cubicBezTo>
                      <a:pt x="9169" y="1872"/>
                      <a:pt x="9547" y="1399"/>
                      <a:pt x="9547" y="1021"/>
                    </a:cubicBezTo>
                    <a:cubicBezTo>
                      <a:pt x="9641" y="454"/>
                      <a:pt x="9169" y="13"/>
                      <a:pt x="8602" y="13"/>
                    </a:cubicBezTo>
                    <a:cubicBezTo>
                      <a:pt x="8413" y="13"/>
                      <a:pt x="7751" y="202"/>
                      <a:pt x="6711" y="1777"/>
                    </a:cubicBezTo>
                    <a:cubicBezTo>
                      <a:pt x="6333" y="2376"/>
                      <a:pt x="5766" y="2754"/>
                      <a:pt x="5199" y="2754"/>
                    </a:cubicBezTo>
                    <a:lnTo>
                      <a:pt x="2710" y="2754"/>
                    </a:lnTo>
                    <a:cubicBezTo>
                      <a:pt x="2584" y="2754"/>
                      <a:pt x="2458" y="2849"/>
                      <a:pt x="2395" y="2975"/>
                    </a:cubicBezTo>
                    <a:cubicBezTo>
                      <a:pt x="2333" y="3099"/>
                      <a:pt x="2223" y="3152"/>
                      <a:pt x="2110" y="3152"/>
                    </a:cubicBezTo>
                    <a:cubicBezTo>
                      <a:pt x="1880" y="3152"/>
                      <a:pt x="1638" y="2934"/>
                      <a:pt x="1765" y="2660"/>
                    </a:cubicBezTo>
                    <a:cubicBezTo>
                      <a:pt x="1923" y="2344"/>
                      <a:pt x="2238" y="2092"/>
                      <a:pt x="2616" y="2092"/>
                    </a:cubicBezTo>
                    <a:lnTo>
                      <a:pt x="5231" y="2092"/>
                    </a:lnTo>
                    <a:cubicBezTo>
                      <a:pt x="6081" y="2061"/>
                      <a:pt x="6081" y="706"/>
                      <a:pt x="5136" y="706"/>
                    </a:cubicBezTo>
                    <a:lnTo>
                      <a:pt x="3844" y="706"/>
                    </a:lnTo>
                    <a:cubicBezTo>
                      <a:pt x="3116" y="220"/>
                      <a:pt x="2412" y="1"/>
                      <a:pt x="175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83" name="TextBox 82">
            <a:extLst>
              <a:ext uri="{FF2B5EF4-FFF2-40B4-BE49-F238E27FC236}">
                <a16:creationId xmlns:a16="http://schemas.microsoft.com/office/drawing/2014/main" id="{EF92585C-FE99-A712-B0D0-4970A5C38416}"/>
              </a:ext>
            </a:extLst>
          </p:cNvPr>
          <p:cNvSpPr txBox="1"/>
          <p:nvPr/>
        </p:nvSpPr>
        <p:spPr>
          <a:xfrm>
            <a:off x="2740601" y="4036523"/>
            <a:ext cx="2372405" cy="1308500"/>
          </a:xfrm>
          <a:prstGeom prst="rect">
            <a:avLst/>
          </a:prstGeom>
          <a:noFill/>
        </p:spPr>
        <p:txBody>
          <a:bodyPr wrap="square">
            <a:spAutoFit/>
          </a:bodyPr>
          <a:lstStyle/>
          <a:p>
            <a:pPr marL="0" marR="0" lvl="0" indent="0" algn="l" defTabSz="914400" rtl="0" eaLnBrk="1" fontAlgn="auto" latinLnBrk="0" hangingPunct="1">
              <a:lnSpc>
                <a:spcPts val="5151"/>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Lato"/>
                <a:ea typeface="+mn-ea"/>
                <a:cs typeface="+mn-cs"/>
              </a:rPr>
              <a:t>Identified stakeholders</a:t>
            </a:r>
          </a:p>
        </p:txBody>
      </p:sp>
      <p:sp>
        <p:nvSpPr>
          <p:cNvPr id="85" name="TextBox 84">
            <a:extLst>
              <a:ext uri="{FF2B5EF4-FFF2-40B4-BE49-F238E27FC236}">
                <a16:creationId xmlns:a16="http://schemas.microsoft.com/office/drawing/2014/main" id="{5D096793-0833-02FF-5444-892632C40D6C}"/>
              </a:ext>
            </a:extLst>
          </p:cNvPr>
          <p:cNvSpPr txBox="1"/>
          <p:nvPr/>
        </p:nvSpPr>
        <p:spPr>
          <a:xfrm>
            <a:off x="4775995" y="4246208"/>
            <a:ext cx="169366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Lato"/>
                <a:ea typeface="+mn-ea"/>
                <a:cs typeface="+mn-cs"/>
              </a:rPr>
              <a:t>Coordination</a:t>
            </a:r>
            <a:r>
              <a:rPr kumimoji="0" lang="en-US" sz="1800" b="0" i="0" u="none" strike="noStrike" kern="1200" cap="none" spc="0" normalizeH="0" baseline="0" noProof="0" dirty="0">
                <a:ln>
                  <a:noFill/>
                </a:ln>
                <a:solidFill>
                  <a:srgbClr val="7030A0"/>
                </a:solidFill>
                <a:effectLst/>
                <a:uLnTx/>
                <a:uFillTx/>
                <a:latin typeface="Lato"/>
                <a:ea typeface="+mn-ea"/>
                <a:cs typeface="+mn-cs"/>
              </a:rPr>
              <a:t> </a:t>
            </a:r>
            <a:endParaRPr kumimoji="0" lang="el-GR" sz="1800" b="0" i="0" u="none" strike="noStrike" kern="1200" cap="none" spc="0" normalizeH="0" baseline="0" noProof="0" dirty="0">
              <a:ln>
                <a:noFill/>
              </a:ln>
              <a:solidFill>
                <a:srgbClr val="7030A0"/>
              </a:solidFill>
              <a:effectLst/>
              <a:uLnTx/>
              <a:uFillTx/>
              <a:latin typeface="Calibri"/>
              <a:ea typeface="+mn-ea"/>
              <a:cs typeface="+mn-cs"/>
            </a:endParaRPr>
          </a:p>
        </p:txBody>
      </p:sp>
      <p:sp>
        <p:nvSpPr>
          <p:cNvPr id="87" name="TextBox 86">
            <a:extLst>
              <a:ext uri="{FF2B5EF4-FFF2-40B4-BE49-F238E27FC236}">
                <a16:creationId xmlns:a16="http://schemas.microsoft.com/office/drawing/2014/main" id="{8B3109AD-9E7C-6F5C-A887-35D1A6880112}"/>
              </a:ext>
            </a:extLst>
          </p:cNvPr>
          <p:cNvSpPr txBox="1"/>
          <p:nvPr/>
        </p:nvSpPr>
        <p:spPr>
          <a:xfrm>
            <a:off x="4821531" y="4910004"/>
            <a:ext cx="1565591"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Lato"/>
                <a:ea typeface="+mn-ea"/>
                <a:cs typeface="+mn-cs"/>
              </a:rPr>
              <a:t>Monitoring</a:t>
            </a:r>
            <a:endParaRPr kumimoji="0" lang="el-GR" sz="2000" b="1" i="0" u="none" strike="noStrike" kern="1200" cap="none" spc="0" normalizeH="0" baseline="0" noProof="0" dirty="0">
              <a:ln>
                <a:noFill/>
              </a:ln>
              <a:solidFill>
                <a:srgbClr val="7030A0"/>
              </a:solidFill>
              <a:effectLst/>
              <a:uLnTx/>
              <a:uFillTx/>
              <a:latin typeface="Calibri"/>
              <a:ea typeface="+mn-ea"/>
              <a:cs typeface="+mn-cs"/>
            </a:endParaRPr>
          </a:p>
        </p:txBody>
      </p:sp>
      <p:sp>
        <p:nvSpPr>
          <p:cNvPr id="89" name="TextBox 88">
            <a:extLst>
              <a:ext uri="{FF2B5EF4-FFF2-40B4-BE49-F238E27FC236}">
                <a16:creationId xmlns:a16="http://schemas.microsoft.com/office/drawing/2014/main" id="{18AF80A5-F178-20D3-DE6E-71D13694C25E}"/>
              </a:ext>
            </a:extLst>
          </p:cNvPr>
          <p:cNvSpPr txBox="1"/>
          <p:nvPr/>
        </p:nvSpPr>
        <p:spPr>
          <a:xfrm>
            <a:off x="6965054" y="4635287"/>
            <a:ext cx="174189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Lato"/>
                <a:ea typeface="+mn-ea"/>
                <a:cs typeface="+mn-cs"/>
              </a:rPr>
              <a:t>Transition</a:t>
            </a:r>
            <a:endParaRPr kumimoji="0" lang="el-GR" sz="2000" b="1" i="0" u="none" strike="noStrike" kern="1200" cap="none" spc="0" normalizeH="0" baseline="0" noProof="0" dirty="0">
              <a:ln>
                <a:noFill/>
              </a:ln>
              <a:solidFill>
                <a:srgbClr val="7030A0"/>
              </a:solidFill>
              <a:effectLst/>
              <a:uLnTx/>
              <a:uFillTx/>
              <a:latin typeface="Calibri"/>
              <a:ea typeface="+mn-ea"/>
              <a:cs typeface="+mn-cs"/>
            </a:endParaRPr>
          </a:p>
        </p:txBody>
      </p:sp>
      <p:sp>
        <p:nvSpPr>
          <p:cNvPr id="91" name="TextBox 90">
            <a:extLst>
              <a:ext uri="{FF2B5EF4-FFF2-40B4-BE49-F238E27FC236}">
                <a16:creationId xmlns:a16="http://schemas.microsoft.com/office/drawing/2014/main" id="{A0624DFB-9A94-2BF1-55B2-76292BB3301B}"/>
              </a:ext>
            </a:extLst>
          </p:cNvPr>
          <p:cNvSpPr txBox="1"/>
          <p:nvPr/>
        </p:nvSpPr>
        <p:spPr>
          <a:xfrm>
            <a:off x="8849732" y="4402173"/>
            <a:ext cx="1873636"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Lato"/>
                <a:ea typeface="+mn-ea"/>
                <a:cs typeface="+mn-cs"/>
              </a:rPr>
              <a:t>Design</a:t>
            </a:r>
            <a:r>
              <a:rPr kumimoji="0" lang="en-US" sz="1800" b="0" i="0" u="none" strike="noStrike" kern="1200" cap="none" spc="0" normalizeH="0" baseline="0" noProof="0" dirty="0">
                <a:ln>
                  <a:noFill/>
                </a:ln>
                <a:solidFill>
                  <a:srgbClr val="000000"/>
                </a:solidFill>
                <a:effectLst/>
                <a:uLnTx/>
                <a:uFillTx/>
                <a:latin typeface="Lato"/>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Lato"/>
                <a:ea typeface="+mn-ea"/>
                <a:cs typeface="+mn-cs"/>
              </a:rPr>
              <a:t>Sustainability </a:t>
            </a:r>
            <a:endParaRPr kumimoji="0" lang="el-GR" sz="2000" b="1" i="0" u="none" strike="noStrike" kern="1200" cap="none" spc="0" normalizeH="0" baseline="0" noProof="0" dirty="0">
              <a:ln>
                <a:noFill/>
              </a:ln>
              <a:solidFill>
                <a:srgbClr val="7030A0"/>
              </a:solidFill>
              <a:effectLst/>
              <a:uLnTx/>
              <a:uFillTx/>
              <a:latin typeface="Calibri"/>
              <a:ea typeface="+mn-ea"/>
              <a:cs typeface="+mn-cs"/>
            </a:endParaRPr>
          </a:p>
        </p:txBody>
      </p:sp>
      <p:sp>
        <p:nvSpPr>
          <p:cNvPr id="93" name="TextBox 92">
            <a:extLst>
              <a:ext uri="{FF2B5EF4-FFF2-40B4-BE49-F238E27FC236}">
                <a16:creationId xmlns:a16="http://schemas.microsoft.com/office/drawing/2014/main" id="{CD949445-0AAE-B7FD-0185-FF4D45120A03}"/>
              </a:ext>
            </a:extLst>
          </p:cNvPr>
          <p:cNvSpPr txBox="1"/>
          <p:nvPr/>
        </p:nvSpPr>
        <p:spPr>
          <a:xfrm>
            <a:off x="10935575" y="4084943"/>
            <a:ext cx="2313235" cy="1308500"/>
          </a:xfrm>
          <a:prstGeom prst="rect">
            <a:avLst/>
          </a:prstGeom>
          <a:noFill/>
        </p:spPr>
        <p:txBody>
          <a:bodyPr wrap="square">
            <a:spAutoFit/>
          </a:bodyPr>
          <a:lstStyle/>
          <a:p>
            <a:pPr marL="0" marR="0" lvl="0" indent="0" algn="l" defTabSz="914400" rtl="0" eaLnBrk="1" fontAlgn="auto" latinLnBrk="0" hangingPunct="1">
              <a:lnSpc>
                <a:spcPts val="5151"/>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Lato"/>
                <a:ea typeface="+mn-ea"/>
                <a:cs typeface="+mn-cs"/>
              </a:rPr>
              <a:t>Increased</a:t>
            </a:r>
            <a:r>
              <a:rPr kumimoji="0" lang="en-US" sz="2000" b="1" i="0" u="none" strike="noStrike" kern="1200" cap="none" spc="0" normalizeH="0" baseline="0" noProof="0" dirty="0">
                <a:ln>
                  <a:noFill/>
                </a:ln>
                <a:solidFill>
                  <a:srgbClr val="EEECE1">
                    <a:lumMod val="50000"/>
                  </a:srgbClr>
                </a:solidFill>
                <a:effectLst/>
                <a:uLnTx/>
                <a:uFillTx/>
                <a:latin typeface="Lato"/>
                <a:ea typeface="+mn-ea"/>
                <a:cs typeface="+mn-cs"/>
              </a:rPr>
              <a:t> </a:t>
            </a:r>
            <a:r>
              <a:rPr kumimoji="0" lang="en-US" sz="2000" b="1" i="0" u="none" strike="noStrike" kern="1200" cap="none" spc="0" normalizeH="0" baseline="0" noProof="0" dirty="0">
                <a:ln>
                  <a:noFill/>
                </a:ln>
                <a:solidFill>
                  <a:srgbClr val="7030A0"/>
                </a:solidFill>
                <a:effectLst/>
                <a:uLnTx/>
                <a:uFillTx/>
                <a:latin typeface="Lato"/>
                <a:ea typeface="+mn-ea"/>
                <a:cs typeface="+mn-cs"/>
              </a:rPr>
              <a:t>expectations </a:t>
            </a:r>
          </a:p>
        </p:txBody>
      </p:sp>
      <p:sp>
        <p:nvSpPr>
          <p:cNvPr id="96" name="TextBox 95">
            <a:extLst>
              <a:ext uri="{FF2B5EF4-FFF2-40B4-BE49-F238E27FC236}">
                <a16:creationId xmlns:a16="http://schemas.microsoft.com/office/drawing/2014/main" id="{282C74A4-F9F9-5C87-688D-DCB6E000C3F8}"/>
              </a:ext>
            </a:extLst>
          </p:cNvPr>
          <p:cNvSpPr txBox="1"/>
          <p:nvPr/>
        </p:nvSpPr>
        <p:spPr>
          <a:xfrm>
            <a:off x="13069631" y="4604419"/>
            <a:ext cx="1326313"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Lato"/>
                <a:ea typeface="+mn-ea"/>
                <a:cs typeface="+mn-cs"/>
              </a:rPr>
              <a:t>Mapping</a:t>
            </a:r>
            <a:endParaRPr kumimoji="0" lang="el-GR" sz="2000" b="1" i="0" u="none" strike="noStrike" kern="1200" cap="none" spc="0" normalizeH="0" baseline="0" noProof="0" dirty="0">
              <a:ln>
                <a:noFill/>
              </a:ln>
              <a:solidFill>
                <a:srgbClr val="7030A0"/>
              </a:solidFill>
              <a:effectLst/>
              <a:uLnTx/>
              <a:uFillTx/>
              <a:latin typeface="Calibri"/>
              <a:ea typeface="+mn-ea"/>
              <a:cs typeface="+mn-cs"/>
            </a:endParaRPr>
          </a:p>
        </p:txBody>
      </p:sp>
      <p:sp>
        <p:nvSpPr>
          <p:cNvPr id="97" name="Google Shape;488;p23">
            <a:extLst>
              <a:ext uri="{FF2B5EF4-FFF2-40B4-BE49-F238E27FC236}">
                <a16:creationId xmlns:a16="http://schemas.microsoft.com/office/drawing/2014/main" id="{079E6183-7E0C-65F4-D898-62C33F9325C8}"/>
              </a:ext>
            </a:extLst>
          </p:cNvPr>
          <p:cNvSpPr txBox="1">
            <a:spLocks/>
          </p:cNvSpPr>
          <p:nvPr/>
        </p:nvSpPr>
        <p:spPr>
          <a:xfrm>
            <a:off x="1934824" y="6175747"/>
            <a:ext cx="3091910" cy="1249200"/>
          </a:xfrm>
          <a:prstGeom prst="rect">
            <a:avLst/>
          </a:prstGeom>
        </p:spPr>
        <p:txBody>
          <a:bodyPr spcFirstLastPara="1" vert="horz" wrap="square" lIns="182850" tIns="182850" rIns="182850" bIns="18285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3200"/>
              </a:spcAft>
              <a:buClrTx/>
              <a:buSzTx/>
              <a:buFont typeface="Arial" pitchFamily="34" charset="0"/>
              <a:buNone/>
              <a:tabLst/>
              <a:defRPr/>
            </a:pPr>
            <a:r>
              <a:rPr kumimoji="0" lang="en-US" sz="2000" b="0" i="0" u="none" strike="noStrike" kern="1200" cap="none" spc="0" normalizeH="0" baseline="0" noProof="0" dirty="0">
                <a:ln>
                  <a:noFill/>
                </a:ln>
                <a:solidFill>
                  <a:prstClr val="black"/>
                </a:solidFill>
                <a:effectLst/>
                <a:uLnTx/>
                <a:uFillTx/>
                <a:latin typeface="Roboto"/>
                <a:ea typeface="Roboto"/>
                <a:cs typeface="Roboto"/>
                <a:sym typeface="Roboto"/>
              </a:rPr>
              <a:t>Visibility of our plan, discover who is affected</a:t>
            </a:r>
          </a:p>
        </p:txBody>
      </p:sp>
      <p:sp>
        <p:nvSpPr>
          <p:cNvPr id="98" name="Google Shape;488;p23">
            <a:extLst>
              <a:ext uri="{FF2B5EF4-FFF2-40B4-BE49-F238E27FC236}">
                <a16:creationId xmlns:a16="http://schemas.microsoft.com/office/drawing/2014/main" id="{E8F0EAD6-BA24-0F7A-CE61-2DF44ADCCFDA}"/>
              </a:ext>
            </a:extLst>
          </p:cNvPr>
          <p:cNvSpPr txBox="1">
            <a:spLocks/>
          </p:cNvSpPr>
          <p:nvPr/>
        </p:nvSpPr>
        <p:spPr>
          <a:xfrm>
            <a:off x="4084662" y="1618287"/>
            <a:ext cx="2988398" cy="1249200"/>
          </a:xfrm>
          <a:prstGeom prst="rect">
            <a:avLst/>
          </a:prstGeom>
        </p:spPr>
        <p:txBody>
          <a:bodyPr spcFirstLastPara="1" vert="horz" wrap="square" lIns="182850" tIns="182850" rIns="182850" bIns="18285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3200"/>
              </a:spcAft>
              <a:buClrTx/>
              <a:buSzTx/>
              <a:buFont typeface="Arial" pitchFamily="34" charset="0"/>
              <a:buNone/>
              <a:tabLst/>
              <a:defRPr/>
            </a:pPr>
            <a:r>
              <a:rPr kumimoji="0" lang="en-US" sz="2000" b="0" i="0" u="none" strike="noStrike" kern="1200" cap="none" spc="0" normalizeH="0" baseline="0" noProof="0" dirty="0">
                <a:ln>
                  <a:noFill/>
                </a:ln>
                <a:solidFill>
                  <a:prstClr val="black"/>
                </a:solidFill>
                <a:effectLst/>
                <a:uLnTx/>
                <a:uFillTx/>
                <a:latin typeface="Roboto"/>
                <a:ea typeface="Roboto"/>
                <a:cs typeface="Roboto"/>
                <a:sym typeface="Roboto"/>
              </a:rPr>
              <a:t>Increased interesting,      overcome interministerial barriers,                    need to monitor</a:t>
            </a:r>
          </a:p>
        </p:txBody>
      </p:sp>
      <p:sp>
        <p:nvSpPr>
          <p:cNvPr id="100" name="Google Shape;488;p23">
            <a:extLst>
              <a:ext uri="{FF2B5EF4-FFF2-40B4-BE49-F238E27FC236}">
                <a16:creationId xmlns:a16="http://schemas.microsoft.com/office/drawing/2014/main" id="{6DF8C90B-2361-9531-9F1D-A188E778F6E5}"/>
              </a:ext>
            </a:extLst>
          </p:cNvPr>
          <p:cNvSpPr txBox="1">
            <a:spLocks/>
          </p:cNvSpPr>
          <p:nvPr/>
        </p:nvSpPr>
        <p:spPr>
          <a:xfrm>
            <a:off x="6079512" y="6196132"/>
            <a:ext cx="3091910" cy="1249200"/>
          </a:xfrm>
          <a:prstGeom prst="rect">
            <a:avLst/>
          </a:prstGeom>
        </p:spPr>
        <p:txBody>
          <a:bodyPr spcFirstLastPara="1" vert="horz" wrap="square" lIns="182850" tIns="182850" rIns="182850" bIns="18285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3200"/>
              </a:spcAft>
              <a:buClrTx/>
              <a:buSzTx/>
              <a:buFont typeface="Arial" pitchFamily="34" charset="0"/>
              <a:buNone/>
              <a:tabLst/>
              <a:defRPr/>
            </a:pPr>
            <a:r>
              <a:rPr kumimoji="0" lang="en-US" sz="2000" b="0" i="0" u="none" strike="noStrike" kern="1200" cap="none" spc="0" normalizeH="0" baseline="0" noProof="0" dirty="0">
                <a:ln>
                  <a:noFill/>
                </a:ln>
                <a:solidFill>
                  <a:prstClr val="black"/>
                </a:solidFill>
                <a:effectLst/>
                <a:uLnTx/>
                <a:uFillTx/>
                <a:latin typeface="Roboto"/>
                <a:ea typeface="Roboto"/>
                <a:cs typeface="Roboto"/>
                <a:sym typeface="Roboto"/>
              </a:rPr>
              <a:t>Expanded the transition model: focus to family env.</a:t>
            </a:r>
          </a:p>
        </p:txBody>
      </p:sp>
      <p:sp>
        <p:nvSpPr>
          <p:cNvPr id="101" name="Google Shape;488;p23">
            <a:extLst>
              <a:ext uri="{FF2B5EF4-FFF2-40B4-BE49-F238E27FC236}">
                <a16:creationId xmlns:a16="http://schemas.microsoft.com/office/drawing/2014/main" id="{2FF04EEE-DB41-8832-2C3A-919181B4DCCD}"/>
              </a:ext>
            </a:extLst>
          </p:cNvPr>
          <p:cNvSpPr txBox="1">
            <a:spLocks/>
          </p:cNvSpPr>
          <p:nvPr/>
        </p:nvSpPr>
        <p:spPr>
          <a:xfrm>
            <a:off x="10224200" y="6154908"/>
            <a:ext cx="3091910" cy="1249200"/>
          </a:xfrm>
          <a:prstGeom prst="rect">
            <a:avLst/>
          </a:prstGeom>
        </p:spPr>
        <p:txBody>
          <a:bodyPr spcFirstLastPara="1" vert="horz" wrap="square" lIns="182850" tIns="182850" rIns="182850" bIns="18285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3200"/>
              </a:spcAft>
              <a:buClrTx/>
              <a:buSzTx/>
              <a:buFont typeface="Arial" pitchFamily="34" charset="0"/>
              <a:buNone/>
              <a:tabLst/>
              <a:defRPr/>
            </a:pPr>
            <a:r>
              <a:rPr kumimoji="0" lang="en-US" sz="2000" b="0" i="0" u="none" strike="noStrike" kern="1200" cap="none" spc="0" normalizeH="0" baseline="0" noProof="0" dirty="0">
                <a:ln>
                  <a:noFill/>
                </a:ln>
                <a:solidFill>
                  <a:prstClr val="black"/>
                </a:solidFill>
                <a:effectLst/>
                <a:uLnTx/>
                <a:uFillTx/>
                <a:latin typeface="Roboto"/>
                <a:ea typeface="Roboto"/>
                <a:cs typeface="Roboto"/>
                <a:sym typeface="Roboto"/>
              </a:rPr>
              <a:t>Service providers &amp; beneficiaries are</a:t>
            </a:r>
            <a:r>
              <a:rPr kumimoji="0" lang="el-GR" sz="2000" b="0" i="0" u="none" strike="noStrike" kern="1200" cap="none" spc="0" normalizeH="0" baseline="0" noProof="0" dirty="0">
                <a:ln>
                  <a:noFill/>
                </a:ln>
                <a:solidFill>
                  <a:prstClr val="black"/>
                </a:solidFill>
                <a:effectLst/>
                <a:uLnTx/>
                <a:uFillTx/>
                <a:latin typeface="Roboto"/>
                <a:ea typeface="Roboto"/>
                <a:cs typeface="Roboto"/>
                <a:sym typeface="Roboto"/>
              </a:rPr>
              <a:t> </a:t>
            </a:r>
            <a:r>
              <a:rPr kumimoji="0" lang="en-US" sz="2000" b="0" i="0" u="none" strike="noStrike" kern="1200" cap="none" spc="0" normalizeH="0" baseline="0" noProof="0" dirty="0">
                <a:ln>
                  <a:noFill/>
                </a:ln>
                <a:solidFill>
                  <a:prstClr val="black"/>
                </a:solidFill>
                <a:effectLst/>
                <a:uLnTx/>
                <a:uFillTx/>
                <a:latin typeface="Roboto"/>
                <a:ea typeface="Roboto"/>
                <a:cs typeface="Roboto"/>
                <a:sym typeface="Roboto"/>
              </a:rPr>
              <a:t>aware, need to communicate </a:t>
            </a:r>
          </a:p>
        </p:txBody>
      </p:sp>
      <p:sp>
        <p:nvSpPr>
          <p:cNvPr id="102" name="Google Shape;488;p23">
            <a:extLst>
              <a:ext uri="{FF2B5EF4-FFF2-40B4-BE49-F238E27FC236}">
                <a16:creationId xmlns:a16="http://schemas.microsoft.com/office/drawing/2014/main" id="{B21A1DDE-C5BE-338D-AF12-0AC21F6A50CC}"/>
              </a:ext>
            </a:extLst>
          </p:cNvPr>
          <p:cNvSpPr txBox="1">
            <a:spLocks/>
          </p:cNvSpPr>
          <p:nvPr/>
        </p:nvSpPr>
        <p:spPr>
          <a:xfrm>
            <a:off x="8106279" y="1953214"/>
            <a:ext cx="3091910" cy="1249200"/>
          </a:xfrm>
          <a:prstGeom prst="rect">
            <a:avLst/>
          </a:prstGeom>
        </p:spPr>
        <p:txBody>
          <a:bodyPr spcFirstLastPara="1" vert="horz" wrap="square" lIns="182850" tIns="182850" rIns="182850" bIns="18285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3200"/>
              </a:spcAft>
              <a:buClrTx/>
              <a:buSzTx/>
              <a:buFont typeface="Arial" pitchFamily="34" charset="0"/>
              <a:buNone/>
              <a:tabLst/>
              <a:defRPr/>
            </a:pPr>
            <a:r>
              <a:rPr kumimoji="0" lang="en-US" sz="2000" b="0" i="0" u="none" strike="noStrike" kern="1200" cap="none" spc="0" normalizeH="0" baseline="0" noProof="0" dirty="0">
                <a:ln>
                  <a:noFill/>
                </a:ln>
                <a:solidFill>
                  <a:prstClr val="black"/>
                </a:solidFill>
                <a:effectLst/>
                <a:uLnTx/>
                <a:uFillTx/>
                <a:latin typeface="Roboto"/>
                <a:ea typeface="Roboto"/>
                <a:cs typeface="Roboto"/>
                <a:sym typeface="Roboto"/>
              </a:rPr>
              <a:t>Enriched the design sustainability with knowledge and patterns</a:t>
            </a:r>
          </a:p>
        </p:txBody>
      </p:sp>
      <p:sp>
        <p:nvSpPr>
          <p:cNvPr id="103" name="Google Shape;488;p23">
            <a:extLst>
              <a:ext uri="{FF2B5EF4-FFF2-40B4-BE49-F238E27FC236}">
                <a16:creationId xmlns:a16="http://schemas.microsoft.com/office/drawing/2014/main" id="{B5248BAD-258C-0078-0C63-6189171F42FC}"/>
              </a:ext>
            </a:extLst>
          </p:cNvPr>
          <p:cNvSpPr txBox="1">
            <a:spLocks/>
          </p:cNvSpPr>
          <p:nvPr/>
        </p:nvSpPr>
        <p:spPr>
          <a:xfrm>
            <a:off x="12251915" y="1892463"/>
            <a:ext cx="3207191" cy="1249200"/>
          </a:xfrm>
          <a:prstGeom prst="rect">
            <a:avLst/>
          </a:prstGeom>
        </p:spPr>
        <p:txBody>
          <a:bodyPr spcFirstLastPara="1" vert="horz" wrap="square" lIns="182850" tIns="182850" rIns="182850" bIns="18285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3200"/>
              </a:spcAft>
              <a:buClrTx/>
              <a:buSzTx/>
              <a:buFont typeface="Arial" pitchFamily="34" charset="0"/>
              <a:buNone/>
              <a:tabLst/>
              <a:defRPr/>
            </a:pPr>
            <a:r>
              <a:rPr kumimoji="0" lang="en-US" sz="2000" b="0" i="0" u="none" strike="noStrike" kern="1200" cap="none" spc="0" normalizeH="0" baseline="0" noProof="0" dirty="0">
                <a:ln>
                  <a:noFill/>
                </a:ln>
                <a:solidFill>
                  <a:prstClr val="black"/>
                </a:solidFill>
                <a:effectLst/>
                <a:uLnTx/>
                <a:uFillTx/>
                <a:latin typeface="Roboto"/>
                <a:ea typeface="Roboto"/>
                <a:cs typeface="Roboto"/>
                <a:sym typeface="Roboto"/>
              </a:rPr>
              <a:t>Provided a national overview, understanding needs/wills from all involvements </a:t>
            </a:r>
          </a:p>
        </p:txBody>
      </p:sp>
    </p:spTree>
    <p:extLst>
      <p:ext uri="{BB962C8B-B14F-4D97-AF65-F5344CB8AC3E}">
        <p14:creationId xmlns:p14="http://schemas.microsoft.com/office/powerpoint/2010/main" val="2573559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grpSp>
        <p:nvGrpSpPr>
          <p:cNvPr id="277" name="Google Shape;277;p19"/>
          <p:cNvGrpSpPr/>
          <p:nvPr/>
        </p:nvGrpSpPr>
        <p:grpSpPr>
          <a:xfrm>
            <a:off x="7770001" y="4518897"/>
            <a:ext cx="2695198" cy="2695154"/>
            <a:chOff x="3885000" y="2259448"/>
            <a:chExt cx="1347599" cy="1347577"/>
          </a:xfrm>
        </p:grpSpPr>
        <p:sp>
          <p:nvSpPr>
            <p:cNvPr id="278" name="Google Shape;278;p19"/>
            <p:cNvSpPr/>
            <p:nvPr/>
          </p:nvSpPr>
          <p:spPr>
            <a:xfrm rot="5400000" flipH="1">
              <a:off x="3885012" y="2259437"/>
              <a:ext cx="1347577" cy="1347599"/>
            </a:xfrm>
            <a:custGeom>
              <a:avLst/>
              <a:gdLst/>
              <a:ahLst/>
              <a:cxnLst/>
              <a:rect l="l" t="t" r="r" b="b"/>
              <a:pathLst>
                <a:path w="8954" h="8954" extrusionOk="0">
                  <a:moveTo>
                    <a:pt x="4477" y="0"/>
                  </a:moveTo>
                  <a:cubicBezTo>
                    <a:pt x="2004" y="0"/>
                    <a:pt x="0" y="2004"/>
                    <a:pt x="0" y="4477"/>
                  </a:cubicBezTo>
                  <a:cubicBezTo>
                    <a:pt x="0" y="6949"/>
                    <a:pt x="2004" y="8953"/>
                    <a:pt x="4477" y="8953"/>
                  </a:cubicBezTo>
                  <a:cubicBezTo>
                    <a:pt x="6949" y="8953"/>
                    <a:pt x="8953" y="6949"/>
                    <a:pt x="8953" y="4477"/>
                  </a:cubicBezTo>
                  <a:cubicBezTo>
                    <a:pt x="8953" y="2004"/>
                    <a:pt x="6949" y="0"/>
                    <a:pt x="4477" y="0"/>
                  </a:cubicBezTo>
                  <a:close/>
                </a:path>
              </a:pathLst>
            </a:custGeom>
            <a:solidFill>
              <a:schemeClr val="bg2">
                <a:lumMod val="75000"/>
              </a:schemeClr>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279" name="Google Shape;279;p19"/>
            <p:cNvSpPr/>
            <p:nvPr/>
          </p:nvSpPr>
          <p:spPr>
            <a:xfrm rot="5400000" flipH="1">
              <a:off x="3978172" y="2406777"/>
              <a:ext cx="1161409" cy="1107247"/>
            </a:xfrm>
            <a:custGeom>
              <a:avLst/>
              <a:gdLst/>
              <a:ahLst/>
              <a:cxnLst/>
              <a:rect l="l" t="t" r="r" b="b"/>
              <a:pathLst>
                <a:path w="7717" h="7357" extrusionOk="0">
                  <a:moveTo>
                    <a:pt x="4038" y="0"/>
                  </a:moveTo>
                  <a:cubicBezTo>
                    <a:pt x="3096" y="0"/>
                    <a:pt x="2155" y="359"/>
                    <a:pt x="1437" y="1078"/>
                  </a:cubicBezTo>
                  <a:cubicBezTo>
                    <a:pt x="0" y="2514"/>
                    <a:pt x="0" y="4843"/>
                    <a:pt x="1437" y="6280"/>
                  </a:cubicBezTo>
                  <a:cubicBezTo>
                    <a:pt x="2126" y="6969"/>
                    <a:pt x="3062" y="7357"/>
                    <a:pt x="4038" y="7357"/>
                  </a:cubicBezTo>
                  <a:cubicBezTo>
                    <a:pt x="5013" y="7357"/>
                    <a:pt x="5949" y="6969"/>
                    <a:pt x="6639" y="6280"/>
                  </a:cubicBezTo>
                  <a:cubicBezTo>
                    <a:pt x="7328" y="5590"/>
                    <a:pt x="7716" y="4654"/>
                    <a:pt x="7716" y="3679"/>
                  </a:cubicBezTo>
                  <a:cubicBezTo>
                    <a:pt x="7716" y="2703"/>
                    <a:pt x="7328" y="1767"/>
                    <a:pt x="6639" y="1078"/>
                  </a:cubicBezTo>
                  <a:cubicBezTo>
                    <a:pt x="5920" y="359"/>
                    <a:pt x="4979" y="0"/>
                    <a:pt x="4038" y="0"/>
                  </a:cubicBezTo>
                  <a:close/>
                </a:path>
              </a:pathLst>
            </a:custGeom>
            <a:solidFill>
              <a:srgbClr val="FFFFFF"/>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grpSp>
          <p:nvGrpSpPr>
            <p:cNvPr id="280" name="Google Shape;280;p19"/>
            <p:cNvGrpSpPr/>
            <p:nvPr/>
          </p:nvGrpSpPr>
          <p:grpSpPr>
            <a:xfrm flipH="1">
              <a:off x="4167689" y="2588444"/>
              <a:ext cx="771604" cy="743968"/>
              <a:chOff x="4130221" y="1528329"/>
              <a:chExt cx="530896" cy="511811"/>
            </a:xfrm>
          </p:grpSpPr>
          <p:sp>
            <p:nvSpPr>
              <p:cNvPr id="281" name="Google Shape;281;p19"/>
              <p:cNvSpPr/>
              <p:nvPr/>
            </p:nvSpPr>
            <p:spPr>
              <a:xfrm>
                <a:off x="4314024" y="1984490"/>
                <a:ext cx="163491" cy="55649"/>
              </a:xfrm>
              <a:custGeom>
                <a:avLst/>
                <a:gdLst/>
                <a:ahLst/>
                <a:cxnLst/>
                <a:rect l="l" t="t" r="r" b="b"/>
                <a:pathLst>
                  <a:path w="805" h="274" extrusionOk="0">
                    <a:moveTo>
                      <a:pt x="50" y="0"/>
                    </a:moveTo>
                    <a:cubicBezTo>
                      <a:pt x="23" y="0"/>
                      <a:pt x="0" y="22"/>
                      <a:pt x="0" y="50"/>
                    </a:cubicBezTo>
                    <a:cubicBezTo>
                      <a:pt x="0" y="77"/>
                      <a:pt x="22" y="99"/>
                      <a:pt x="50" y="99"/>
                    </a:cubicBezTo>
                    <a:lnTo>
                      <a:pt x="79" y="99"/>
                    </a:lnTo>
                    <a:cubicBezTo>
                      <a:pt x="133" y="99"/>
                      <a:pt x="179" y="130"/>
                      <a:pt x="206" y="176"/>
                    </a:cubicBezTo>
                    <a:cubicBezTo>
                      <a:pt x="240" y="235"/>
                      <a:pt x="302" y="273"/>
                      <a:pt x="375" y="273"/>
                    </a:cubicBezTo>
                    <a:lnTo>
                      <a:pt x="430" y="273"/>
                    </a:lnTo>
                    <a:cubicBezTo>
                      <a:pt x="502" y="273"/>
                      <a:pt x="564" y="233"/>
                      <a:pt x="599" y="176"/>
                    </a:cubicBezTo>
                    <a:cubicBezTo>
                      <a:pt x="625" y="130"/>
                      <a:pt x="671" y="99"/>
                      <a:pt x="725" y="99"/>
                    </a:cubicBezTo>
                    <a:lnTo>
                      <a:pt x="754" y="99"/>
                    </a:lnTo>
                    <a:cubicBezTo>
                      <a:pt x="782" y="99"/>
                      <a:pt x="805" y="78"/>
                      <a:pt x="805" y="50"/>
                    </a:cubicBezTo>
                    <a:cubicBezTo>
                      <a:pt x="805" y="22"/>
                      <a:pt x="782" y="0"/>
                      <a:pt x="754" y="0"/>
                    </a:cubicBezTo>
                    <a:close/>
                  </a:path>
                </a:pathLst>
              </a:custGeom>
              <a:solidFill>
                <a:schemeClr val="accent6">
                  <a:lumMod val="75000"/>
                </a:schemeClr>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282" name="Google Shape;282;p19"/>
              <p:cNvSpPr/>
              <p:nvPr/>
            </p:nvSpPr>
            <p:spPr>
              <a:xfrm>
                <a:off x="4383889" y="1528329"/>
                <a:ext cx="23559" cy="46916"/>
              </a:xfrm>
              <a:custGeom>
                <a:avLst/>
                <a:gdLst/>
                <a:ahLst/>
                <a:cxnLst/>
                <a:rect l="l" t="t" r="r" b="b"/>
                <a:pathLst>
                  <a:path w="116" h="231" extrusionOk="0">
                    <a:moveTo>
                      <a:pt x="57" y="0"/>
                    </a:moveTo>
                    <a:cubicBezTo>
                      <a:pt x="26" y="0"/>
                      <a:pt x="0" y="26"/>
                      <a:pt x="0" y="57"/>
                    </a:cubicBezTo>
                    <a:lnTo>
                      <a:pt x="0" y="173"/>
                    </a:lnTo>
                    <a:cubicBezTo>
                      <a:pt x="0" y="205"/>
                      <a:pt x="26" y="230"/>
                      <a:pt x="57" y="230"/>
                    </a:cubicBezTo>
                    <a:cubicBezTo>
                      <a:pt x="90" y="230"/>
                      <a:pt x="116" y="205"/>
                      <a:pt x="116" y="173"/>
                    </a:cubicBezTo>
                    <a:lnTo>
                      <a:pt x="116" y="57"/>
                    </a:lnTo>
                    <a:cubicBezTo>
                      <a:pt x="116" y="26"/>
                      <a:pt x="90" y="0"/>
                      <a:pt x="57" y="0"/>
                    </a:cubicBezTo>
                    <a:close/>
                  </a:path>
                </a:pathLst>
              </a:custGeom>
              <a:solidFill>
                <a:srgbClr val="A9A9AA"/>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283" name="Google Shape;283;p19"/>
              <p:cNvSpPr/>
              <p:nvPr/>
            </p:nvSpPr>
            <p:spPr>
              <a:xfrm>
                <a:off x="4255126" y="1562246"/>
                <a:ext cx="38588" cy="43667"/>
              </a:xfrm>
              <a:custGeom>
                <a:avLst/>
                <a:gdLst/>
                <a:ahLst/>
                <a:cxnLst/>
                <a:rect l="l" t="t" r="r" b="b"/>
                <a:pathLst>
                  <a:path w="190" h="215" extrusionOk="0">
                    <a:moveTo>
                      <a:pt x="67" y="1"/>
                    </a:moveTo>
                    <a:cubicBezTo>
                      <a:pt x="57" y="1"/>
                      <a:pt x="48" y="3"/>
                      <a:pt x="39" y="8"/>
                    </a:cubicBezTo>
                    <a:cubicBezTo>
                      <a:pt x="11" y="23"/>
                      <a:pt x="1" y="59"/>
                      <a:pt x="17" y="86"/>
                    </a:cubicBezTo>
                    <a:lnTo>
                      <a:pt x="75" y="186"/>
                    </a:lnTo>
                    <a:cubicBezTo>
                      <a:pt x="86" y="204"/>
                      <a:pt x="105" y="214"/>
                      <a:pt x="125" y="214"/>
                    </a:cubicBezTo>
                    <a:cubicBezTo>
                      <a:pt x="135" y="214"/>
                      <a:pt x="144" y="212"/>
                      <a:pt x="153" y="207"/>
                    </a:cubicBezTo>
                    <a:cubicBezTo>
                      <a:pt x="180" y="191"/>
                      <a:pt x="190" y="155"/>
                      <a:pt x="174" y="129"/>
                    </a:cubicBezTo>
                    <a:lnTo>
                      <a:pt x="116" y="29"/>
                    </a:lnTo>
                    <a:cubicBezTo>
                      <a:pt x="106" y="11"/>
                      <a:pt x="87" y="1"/>
                      <a:pt x="67" y="1"/>
                    </a:cubicBezTo>
                    <a:close/>
                  </a:path>
                </a:pathLst>
              </a:custGeom>
              <a:solidFill>
                <a:srgbClr val="A9A9AA"/>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284" name="Google Shape;284;p19"/>
              <p:cNvSpPr/>
              <p:nvPr/>
            </p:nvSpPr>
            <p:spPr>
              <a:xfrm>
                <a:off x="4162513" y="1655469"/>
                <a:ext cx="46712" cy="34933"/>
              </a:xfrm>
              <a:custGeom>
                <a:avLst/>
                <a:gdLst/>
                <a:ahLst/>
                <a:cxnLst/>
                <a:rect l="l" t="t" r="r" b="b"/>
                <a:pathLst>
                  <a:path w="230" h="172" extrusionOk="0">
                    <a:moveTo>
                      <a:pt x="64" y="0"/>
                    </a:moveTo>
                    <a:cubicBezTo>
                      <a:pt x="45" y="0"/>
                      <a:pt x="26" y="10"/>
                      <a:pt x="16" y="29"/>
                    </a:cubicBezTo>
                    <a:cubicBezTo>
                      <a:pt x="0" y="56"/>
                      <a:pt x="10" y="91"/>
                      <a:pt x="36" y="107"/>
                    </a:cubicBezTo>
                    <a:lnTo>
                      <a:pt x="136" y="164"/>
                    </a:lnTo>
                    <a:cubicBezTo>
                      <a:pt x="145" y="169"/>
                      <a:pt x="155" y="172"/>
                      <a:pt x="165" y="172"/>
                    </a:cubicBezTo>
                    <a:cubicBezTo>
                      <a:pt x="185" y="172"/>
                      <a:pt x="204" y="162"/>
                      <a:pt x="214" y="144"/>
                    </a:cubicBezTo>
                    <a:cubicBezTo>
                      <a:pt x="230" y="117"/>
                      <a:pt x="220" y="81"/>
                      <a:pt x="194" y="66"/>
                    </a:cubicBezTo>
                    <a:lnTo>
                      <a:pt x="93" y="8"/>
                    </a:lnTo>
                    <a:cubicBezTo>
                      <a:pt x="84" y="3"/>
                      <a:pt x="74" y="0"/>
                      <a:pt x="64" y="0"/>
                    </a:cubicBezTo>
                    <a:close/>
                  </a:path>
                </a:pathLst>
              </a:custGeom>
              <a:solidFill>
                <a:srgbClr val="A9A9AA"/>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285" name="Google Shape;285;p19"/>
              <p:cNvSpPr/>
              <p:nvPr/>
            </p:nvSpPr>
            <p:spPr>
              <a:xfrm>
                <a:off x="4130221" y="1782000"/>
                <a:ext cx="46915" cy="23763"/>
              </a:xfrm>
              <a:custGeom>
                <a:avLst/>
                <a:gdLst/>
                <a:ahLst/>
                <a:cxnLst/>
                <a:rect l="l" t="t" r="r" b="b"/>
                <a:pathLst>
                  <a:path w="231" h="117" extrusionOk="0">
                    <a:moveTo>
                      <a:pt x="58" y="0"/>
                    </a:moveTo>
                    <a:cubicBezTo>
                      <a:pt x="26" y="1"/>
                      <a:pt x="1" y="27"/>
                      <a:pt x="1" y="58"/>
                    </a:cubicBezTo>
                    <a:cubicBezTo>
                      <a:pt x="1" y="90"/>
                      <a:pt x="26" y="116"/>
                      <a:pt x="58" y="116"/>
                    </a:cubicBezTo>
                    <a:lnTo>
                      <a:pt x="174" y="116"/>
                    </a:lnTo>
                    <a:cubicBezTo>
                      <a:pt x="205" y="116"/>
                      <a:pt x="231" y="90"/>
                      <a:pt x="231" y="58"/>
                    </a:cubicBezTo>
                    <a:cubicBezTo>
                      <a:pt x="231" y="26"/>
                      <a:pt x="205" y="0"/>
                      <a:pt x="174" y="0"/>
                    </a:cubicBezTo>
                    <a:close/>
                  </a:path>
                </a:pathLst>
              </a:custGeom>
              <a:solidFill>
                <a:srgbClr val="A9A9AA"/>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286" name="Google Shape;286;p19"/>
              <p:cNvSpPr/>
              <p:nvPr/>
            </p:nvSpPr>
            <p:spPr>
              <a:xfrm>
                <a:off x="4162716" y="1897157"/>
                <a:ext cx="46915" cy="35136"/>
              </a:xfrm>
              <a:custGeom>
                <a:avLst/>
                <a:gdLst/>
                <a:ahLst/>
                <a:cxnLst/>
                <a:rect l="l" t="t" r="r" b="b"/>
                <a:pathLst>
                  <a:path w="231" h="173" extrusionOk="0">
                    <a:moveTo>
                      <a:pt x="165" y="1"/>
                    </a:moveTo>
                    <a:cubicBezTo>
                      <a:pt x="155" y="1"/>
                      <a:pt x="145" y="4"/>
                      <a:pt x="136" y="9"/>
                    </a:cubicBezTo>
                    <a:lnTo>
                      <a:pt x="36" y="67"/>
                    </a:lnTo>
                    <a:cubicBezTo>
                      <a:pt x="10" y="82"/>
                      <a:pt x="0" y="118"/>
                      <a:pt x="16" y="145"/>
                    </a:cubicBezTo>
                    <a:cubicBezTo>
                      <a:pt x="26" y="162"/>
                      <a:pt x="46" y="173"/>
                      <a:pt x="66" y="173"/>
                    </a:cubicBezTo>
                    <a:cubicBezTo>
                      <a:pt x="76" y="173"/>
                      <a:pt x="85" y="170"/>
                      <a:pt x="95" y="165"/>
                    </a:cubicBezTo>
                    <a:lnTo>
                      <a:pt x="194" y="108"/>
                    </a:lnTo>
                    <a:cubicBezTo>
                      <a:pt x="220" y="92"/>
                      <a:pt x="231" y="57"/>
                      <a:pt x="214" y="30"/>
                    </a:cubicBezTo>
                    <a:cubicBezTo>
                      <a:pt x="204" y="12"/>
                      <a:pt x="185" y="1"/>
                      <a:pt x="165" y="1"/>
                    </a:cubicBezTo>
                    <a:close/>
                  </a:path>
                </a:pathLst>
              </a:custGeom>
              <a:solidFill>
                <a:srgbClr val="A9A9AA"/>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287" name="Google Shape;287;p19"/>
              <p:cNvSpPr/>
              <p:nvPr/>
            </p:nvSpPr>
            <p:spPr>
              <a:xfrm>
                <a:off x="4582316" y="1897157"/>
                <a:ext cx="46712" cy="35136"/>
              </a:xfrm>
              <a:custGeom>
                <a:avLst/>
                <a:gdLst/>
                <a:ahLst/>
                <a:cxnLst/>
                <a:rect l="l" t="t" r="r" b="b"/>
                <a:pathLst>
                  <a:path w="230" h="173" extrusionOk="0">
                    <a:moveTo>
                      <a:pt x="65" y="0"/>
                    </a:moveTo>
                    <a:cubicBezTo>
                      <a:pt x="45" y="0"/>
                      <a:pt x="26" y="10"/>
                      <a:pt x="16" y="28"/>
                    </a:cubicBezTo>
                    <a:cubicBezTo>
                      <a:pt x="0" y="56"/>
                      <a:pt x="9" y="91"/>
                      <a:pt x="36" y="107"/>
                    </a:cubicBezTo>
                    <a:lnTo>
                      <a:pt x="136" y="164"/>
                    </a:lnTo>
                    <a:cubicBezTo>
                      <a:pt x="145" y="169"/>
                      <a:pt x="155" y="172"/>
                      <a:pt x="165" y="172"/>
                    </a:cubicBezTo>
                    <a:cubicBezTo>
                      <a:pt x="184" y="172"/>
                      <a:pt x="203" y="162"/>
                      <a:pt x="214" y="144"/>
                    </a:cubicBezTo>
                    <a:cubicBezTo>
                      <a:pt x="229" y="117"/>
                      <a:pt x="220" y="81"/>
                      <a:pt x="194" y="66"/>
                    </a:cubicBezTo>
                    <a:lnTo>
                      <a:pt x="93" y="7"/>
                    </a:lnTo>
                    <a:cubicBezTo>
                      <a:pt x="85" y="2"/>
                      <a:pt x="75" y="0"/>
                      <a:pt x="65" y="0"/>
                    </a:cubicBezTo>
                    <a:close/>
                  </a:path>
                </a:pathLst>
              </a:custGeom>
              <a:solidFill>
                <a:srgbClr val="A9A9AA"/>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288" name="Google Shape;288;p19"/>
              <p:cNvSpPr/>
              <p:nvPr/>
            </p:nvSpPr>
            <p:spPr>
              <a:xfrm>
                <a:off x="4614202" y="1781797"/>
                <a:ext cx="46915" cy="23560"/>
              </a:xfrm>
              <a:custGeom>
                <a:avLst/>
                <a:gdLst/>
                <a:ahLst/>
                <a:cxnLst/>
                <a:rect l="l" t="t" r="r" b="b"/>
                <a:pathLst>
                  <a:path w="231" h="116" extrusionOk="0">
                    <a:moveTo>
                      <a:pt x="58" y="0"/>
                    </a:moveTo>
                    <a:cubicBezTo>
                      <a:pt x="26" y="0"/>
                      <a:pt x="1" y="26"/>
                      <a:pt x="1" y="58"/>
                    </a:cubicBezTo>
                    <a:cubicBezTo>
                      <a:pt x="1" y="89"/>
                      <a:pt x="26" y="115"/>
                      <a:pt x="58" y="115"/>
                    </a:cubicBezTo>
                    <a:lnTo>
                      <a:pt x="174" y="115"/>
                    </a:lnTo>
                    <a:cubicBezTo>
                      <a:pt x="205" y="115"/>
                      <a:pt x="231" y="89"/>
                      <a:pt x="231" y="58"/>
                    </a:cubicBezTo>
                    <a:cubicBezTo>
                      <a:pt x="231" y="26"/>
                      <a:pt x="205" y="0"/>
                      <a:pt x="174" y="0"/>
                    </a:cubicBezTo>
                    <a:close/>
                  </a:path>
                </a:pathLst>
              </a:custGeom>
              <a:solidFill>
                <a:srgbClr val="A9A9AA"/>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289" name="Google Shape;289;p19"/>
              <p:cNvSpPr/>
              <p:nvPr/>
            </p:nvSpPr>
            <p:spPr>
              <a:xfrm>
                <a:off x="4581909" y="1655063"/>
                <a:ext cx="47118" cy="35136"/>
              </a:xfrm>
              <a:custGeom>
                <a:avLst/>
                <a:gdLst/>
                <a:ahLst/>
                <a:cxnLst/>
                <a:rect l="l" t="t" r="r" b="b"/>
                <a:pathLst>
                  <a:path w="232" h="173" extrusionOk="0">
                    <a:moveTo>
                      <a:pt x="166" y="1"/>
                    </a:moveTo>
                    <a:cubicBezTo>
                      <a:pt x="156" y="1"/>
                      <a:pt x="146" y="4"/>
                      <a:pt x="136" y="9"/>
                    </a:cubicBezTo>
                    <a:lnTo>
                      <a:pt x="37" y="67"/>
                    </a:lnTo>
                    <a:cubicBezTo>
                      <a:pt x="9" y="82"/>
                      <a:pt x="0" y="118"/>
                      <a:pt x="17" y="145"/>
                    </a:cubicBezTo>
                    <a:cubicBezTo>
                      <a:pt x="27" y="162"/>
                      <a:pt x="46" y="173"/>
                      <a:pt x="66" y="173"/>
                    </a:cubicBezTo>
                    <a:cubicBezTo>
                      <a:pt x="76" y="173"/>
                      <a:pt x="86" y="170"/>
                      <a:pt x="94" y="165"/>
                    </a:cubicBezTo>
                    <a:lnTo>
                      <a:pt x="195" y="108"/>
                    </a:lnTo>
                    <a:cubicBezTo>
                      <a:pt x="221" y="92"/>
                      <a:pt x="231" y="57"/>
                      <a:pt x="215" y="30"/>
                    </a:cubicBezTo>
                    <a:cubicBezTo>
                      <a:pt x="205" y="12"/>
                      <a:pt x="186" y="1"/>
                      <a:pt x="166" y="1"/>
                    </a:cubicBezTo>
                    <a:close/>
                  </a:path>
                </a:pathLst>
              </a:custGeom>
              <a:solidFill>
                <a:srgbClr val="A9A9AA"/>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290" name="Google Shape;290;p19"/>
              <p:cNvSpPr/>
              <p:nvPr/>
            </p:nvSpPr>
            <p:spPr>
              <a:xfrm>
                <a:off x="4497624" y="1562246"/>
                <a:ext cx="38385" cy="43667"/>
              </a:xfrm>
              <a:custGeom>
                <a:avLst/>
                <a:gdLst/>
                <a:ahLst/>
                <a:cxnLst/>
                <a:rect l="l" t="t" r="r" b="b"/>
                <a:pathLst>
                  <a:path w="189" h="215" extrusionOk="0">
                    <a:moveTo>
                      <a:pt x="123" y="1"/>
                    </a:moveTo>
                    <a:cubicBezTo>
                      <a:pt x="103" y="1"/>
                      <a:pt x="84" y="11"/>
                      <a:pt x="73" y="29"/>
                    </a:cubicBezTo>
                    <a:lnTo>
                      <a:pt x="16" y="129"/>
                    </a:lnTo>
                    <a:cubicBezTo>
                      <a:pt x="1" y="155"/>
                      <a:pt x="9" y="191"/>
                      <a:pt x="37" y="207"/>
                    </a:cubicBezTo>
                    <a:cubicBezTo>
                      <a:pt x="45" y="212"/>
                      <a:pt x="55" y="214"/>
                      <a:pt x="65" y="214"/>
                    </a:cubicBezTo>
                    <a:cubicBezTo>
                      <a:pt x="84" y="214"/>
                      <a:pt x="104" y="204"/>
                      <a:pt x="114" y="186"/>
                    </a:cubicBezTo>
                    <a:lnTo>
                      <a:pt x="172" y="86"/>
                    </a:lnTo>
                    <a:cubicBezTo>
                      <a:pt x="188" y="59"/>
                      <a:pt x="178" y="23"/>
                      <a:pt x="151" y="8"/>
                    </a:cubicBezTo>
                    <a:cubicBezTo>
                      <a:pt x="142" y="3"/>
                      <a:pt x="133" y="1"/>
                      <a:pt x="123" y="1"/>
                    </a:cubicBezTo>
                    <a:close/>
                  </a:path>
                </a:pathLst>
              </a:custGeom>
              <a:solidFill>
                <a:srgbClr val="A9A9AA"/>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291" name="Google Shape;291;p19"/>
              <p:cNvSpPr/>
              <p:nvPr/>
            </p:nvSpPr>
            <p:spPr>
              <a:xfrm>
                <a:off x="4381655" y="1828916"/>
                <a:ext cx="27824" cy="140545"/>
              </a:xfrm>
              <a:custGeom>
                <a:avLst/>
                <a:gdLst/>
                <a:ahLst/>
                <a:cxnLst/>
                <a:rect l="l" t="t" r="r" b="b"/>
                <a:pathLst>
                  <a:path w="137" h="692" extrusionOk="0">
                    <a:moveTo>
                      <a:pt x="1" y="1"/>
                    </a:moveTo>
                    <a:lnTo>
                      <a:pt x="1" y="691"/>
                    </a:lnTo>
                    <a:lnTo>
                      <a:pt x="137" y="691"/>
                    </a:lnTo>
                    <a:lnTo>
                      <a:pt x="137" y="1"/>
                    </a:lnTo>
                    <a:close/>
                  </a:path>
                </a:pathLst>
              </a:custGeom>
              <a:solidFill>
                <a:schemeClr val="accent6">
                  <a:lumMod val="75000"/>
                </a:schemeClr>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292" name="Google Shape;292;p19"/>
              <p:cNvSpPr/>
              <p:nvPr/>
            </p:nvSpPr>
            <p:spPr>
              <a:xfrm>
                <a:off x="4322148" y="1769408"/>
                <a:ext cx="44884" cy="44885"/>
              </a:xfrm>
              <a:custGeom>
                <a:avLst/>
                <a:gdLst/>
                <a:ahLst/>
                <a:cxnLst/>
                <a:rect l="l" t="t" r="r" b="b"/>
                <a:pathLst>
                  <a:path w="221" h="221" extrusionOk="0">
                    <a:moveTo>
                      <a:pt x="110" y="0"/>
                    </a:moveTo>
                    <a:cubicBezTo>
                      <a:pt x="49" y="0"/>
                      <a:pt x="0" y="50"/>
                      <a:pt x="0" y="110"/>
                    </a:cubicBezTo>
                    <a:cubicBezTo>
                      <a:pt x="0" y="170"/>
                      <a:pt x="49" y="220"/>
                      <a:pt x="110" y="220"/>
                    </a:cubicBezTo>
                    <a:lnTo>
                      <a:pt x="220" y="220"/>
                    </a:lnTo>
                    <a:lnTo>
                      <a:pt x="220" y="110"/>
                    </a:lnTo>
                    <a:cubicBezTo>
                      <a:pt x="220" y="48"/>
                      <a:pt x="170" y="0"/>
                      <a:pt x="110" y="0"/>
                    </a:cubicBezTo>
                    <a:close/>
                  </a:path>
                </a:pathLst>
              </a:custGeom>
              <a:solidFill>
                <a:srgbClr val="A9A9AA"/>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srgbClr val="FFFF00"/>
                  </a:solidFill>
                  <a:effectLst/>
                  <a:uLnTx/>
                  <a:uFillTx/>
                  <a:latin typeface="Calibri"/>
                  <a:ea typeface="+mn-ea"/>
                  <a:cs typeface="+mn-cs"/>
                </a:endParaRPr>
              </a:p>
            </p:txBody>
          </p:sp>
          <p:sp>
            <p:nvSpPr>
              <p:cNvPr id="293" name="Google Shape;293;p19"/>
              <p:cNvSpPr/>
              <p:nvPr/>
            </p:nvSpPr>
            <p:spPr>
              <a:xfrm>
                <a:off x="4233191" y="1626832"/>
                <a:ext cx="319265" cy="343036"/>
              </a:xfrm>
              <a:custGeom>
                <a:avLst/>
                <a:gdLst/>
                <a:ahLst/>
                <a:cxnLst/>
                <a:rect l="l" t="t" r="r" b="b"/>
                <a:pathLst>
                  <a:path w="1572" h="1689" extrusionOk="0">
                    <a:moveTo>
                      <a:pt x="800" y="0"/>
                    </a:moveTo>
                    <a:cubicBezTo>
                      <a:pt x="771" y="0"/>
                      <a:pt x="742" y="2"/>
                      <a:pt x="712" y="5"/>
                    </a:cubicBezTo>
                    <a:cubicBezTo>
                      <a:pt x="359" y="43"/>
                      <a:pt x="76" y="325"/>
                      <a:pt x="34" y="678"/>
                    </a:cubicBezTo>
                    <a:cubicBezTo>
                      <a:pt x="0" y="964"/>
                      <a:pt x="123" y="1224"/>
                      <a:pt x="327" y="1382"/>
                    </a:cubicBezTo>
                    <a:cubicBezTo>
                      <a:pt x="421" y="1456"/>
                      <a:pt x="477" y="1568"/>
                      <a:pt x="477" y="1688"/>
                    </a:cubicBezTo>
                    <a:lnTo>
                      <a:pt x="656" y="1688"/>
                    </a:lnTo>
                    <a:lnTo>
                      <a:pt x="656" y="998"/>
                    </a:lnTo>
                    <a:lnTo>
                      <a:pt x="547" y="998"/>
                    </a:lnTo>
                    <a:cubicBezTo>
                      <a:pt x="444" y="998"/>
                      <a:pt x="360" y="914"/>
                      <a:pt x="360" y="812"/>
                    </a:cubicBezTo>
                    <a:cubicBezTo>
                      <a:pt x="360" y="709"/>
                      <a:pt x="444" y="626"/>
                      <a:pt x="547" y="626"/>
                    </a:cubicBezTo>
                    <a:cubicBezTo>
                      <a:pt x="649" y="626"/>
                      <a:pt x="732" y="709"/>
                      <a:pt x="732" y="812"/>
                    </a:cubicBezTo>
                    <a:lnTo>
                      <a:pt x="732" y="922"/>
                    </a:lnTo>
                    <a:lnTo>
                      <a:pt x="867" y="922"/>
                    </a:lnTo>
                    <a:lnTo>
                      <a:pt x="867" y="812"/>
                    </a:lnTo>
                    <a:cubicBezTo>
                      <a:pt x="867" y="709"/>
                      <a:pt x="951" y="626"/>
                      <a:pt x="1053" y="626"/>
                    </a:cubicBezTo>
                    <a:cubicBezTo>
                      <a:pt x="1155" y="626"/>
                      <a:pt x="1238" y="709"/>
                      <a:pt x="1238" y="812"/>
                    </a:cubicBezTo>
                    <a:cubicBezTo>
                      <a:pt x="1238" y="914"/>
                      <a:pt x="1155" y="998"/>
                      <a:pt x="1053" y="998"/>
                    </a:cubicBezTo>
                    <a:lnTo>
                      <a:pt x="943" y="998"/>
                    </a:lnTo>
                    <a:lnTo>
                      <a:pt x="943" y="1688"/>
                    </a:lnTo>
                    <a:lnTo>
                      <a:pt x="1122" y="1688"/>
                    </a:lnTo>
                    <a:cubicBezTo>
                      <a:pt x="1122" y="1567"/>
                      <a:pt x="1181" y="1454"/>
                      <a:pt x="1276" y="1379"/>
                    </a:cubicBezTo>
                    <a:cubicBezTo>
                      <a:pt x="1457" y="1238"/>
                      <a:pt x="1572" y="1019"/>
                      <a:pt x="1572" y="773"/>
                    </a:cubicBezTo>
                    <a:cubicBezTo>
                      <a:pt x="1572" y="346"/>
                      <a:pt x="1226" y="0"/>
                      <a:pt x="800" y="0"/>
                    </a:cubicBezTo>
                    <a:close/>
                  </a:path>
                </a:pathLst>
              </a:custGeom>
              <a:solidFill>
                <a:schemeClr val="accent6">
                  <a:lumMod val="75000"/>
                </a:schemeClr>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294" name="Google Shape;294;p19"/>
              <p:cNvSpPr/>
              <p:nvPr/>
            </p:nvSpPr>
            <p:spPr>
              <a:xfrm>
                <a:off x="4424509" y="1769408"/>
                <a:ext cx="44884" cy="44885"/>
              </a:xfrm>
              <a:custGeom>
                <a:avLst/>
                <a:gdLst/>
                <a:ahLst/>
                <a:cxnLst/>
                <a:rect l="l" t="t" r="r" b="b"/>
                <a:pathLst>
                  <a:path w="221" h="221" extrusionOk="0">
                    <a:moveTo>
                      <a:pt x="111" y="0"/>
                    </a:moveTo>
                    <a:cubicBezTo>
                      <a:pt x="51" y="0"/>
                      <a:pt x="1" y="50"/>
                      <a:pt x="1" y="110"/>
                    </a:cubicBezTo>
                    <a:lnTo>
                      <a:pt x="1" y="220"/>
                    </a:lnTo>
                    <a:lnTo>
                      <a:pt x="111" y="220"/>
                    </a:lnTo>
                    <a:cubicBezTo>
                      <a:pt x="173" y="220"/>
                      <a:pt x="221" y="170"/>
                      <a:pt x="221" y="110"/>
                    </a:cubicBezTo>
                    <a:cubicBezTo>
                      <a:pt x="221" y="50"/>
                      <a:pt x="171" y="0"/>
                      <a:pt x="111" y="0"/>
                    </a:cubicBezTo>
                    <a:close/>
                  </a:path>
                </a:pathLst>
              </a:custGeom>
              <a:solidFill>
                <a:srgbClr val="A9A9AA"/>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95" name="Google Shape;295;p19"/>
          <p:cNvGrpSpPr/>
          <p:nvPr/>
        </p:nvGrpSpPr>
        <p:grpSpPr>
          <a:xfrm>
            <a:off x="896529" y="6746292"/>
            <a:ext cx="7369246" cy="2690908"/>
            <a:chOff x="448264" y="3373146"/>
            <a:chExt cx="3684623" cy="1345454"/>
          </a:xfrm>
        </p:grpSpPr>
        <p:sp>
          <p:nvSpPr>
            <p:cNvPr id="296" name="Google Shape;296;p19"/>
            <p:cNvSpPr/>
            <p:nvPr/>
          </p:nvSpPr>
          <p:spPr>
            <a:xfrm rot="5400000" flipH="1">
              <a:off x="4039275" y="3373145"/>
              <a:ext cx="93611" cy="93613"/>
            </a:xfrm>
            <a:custGeom>
              <a:avLst/>
              <a:gdLst/>
              <a:ahLst/>
              <a:cxnLst/>
              <a:rect l="l" t="t" r="r" b="b"/>
              <a:pathLst>
                <a:path w="622" h="622" extrusionOk="0">
                  <a:moveTo>
                    <a:pt x="311" y="1"/>
                  </a:moveTo>
                  <a:cubicBezTo>
                    <a:pt x="140" y="1"/>
                    <a:pt x="0" y="140"/>
                    <a:pt x="0" y="312"/>
                  </a:cubicBezTo>
                  <a:cubicBezTo>
                    <a:pt x="0" y="483"/>
                    <a:pt x="140" y="622"/>
                    <a:pt x="311" y="622"/>
                  </a:cubicBezTo>
                  <a:cubicBezTo>
                    <a:pt x="482" y="622"/>
                    <a:pt x="621" y="483"/>
                    <a:pt x="621" y="312"/>
                  </a:cubicBezTo>
                  <a:cubicBezTo>
                    <a:pt x="621" y="140"/>
                    <a:pt x="482" y="1"/>
                    <a:pt x="311" y="1"/>
                  </a:cubicBezTo>
                  <a:close/>
                </a:path>
              </a:pathLst>
            </a:custGeom>
            <a:solidFill>
              <a:schemeClr val="accent3"/>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grpSp>
          <p:nvGrpSpPr>
            <p:cNvPr id="297" name="Google Shape;297;p19"/>
            <p:cNvGrpSpPr/>
            <p:nvPr/>
          </p:nvGrpSpPr>
          <p:grpSpPr>
            <a:xfrm>
              <a:off x="448264" y="3432350"/>
              <a:ext cx="3637736" cy="1286250"/>
              <a:chOff x="448264" y="3432350"/>
              <a:chExt cx="3637736" cy="1286250"/>
            </a:xfrm>
          </p:grpSpPr>
          <p:cxnSp>
            <p:nvCxnSpPr>
              <p:cNvPr id="298" name="Google Shape;298;p19"/>
              <p:cNvCxnSpPr/>
              <p:nvPr/>
            </p:nvCxnSpPr>
            <p:spPr>
              <a:xfrm rot="10800000" flipH="1">
                <a:off x="3470100" y="3432350"/>
                <a:ext cx="615900" cy="679500"/>
              </a:xfrm>
              <a:prstGeom prst="straightConnector1">
                <a:avLst/>
              </a:prstGeom>
              <a:noFill/>
              <a:ln w="19050" cap="flat" cmpd="sng">
                <a:solidFill>
                  <a:schemeClr val="accent3"/>
                </a:solidFill>
                <a:prstDash val="solid"/>
                <a:round/>
                <a:headEnd type="none" w="med" len="med"/>
                <a:tailEnd type="none" w="med" len="med"/>
              </a:ln>
            </p:spPr>
          </p:cxnSp>
          <p:grpSp>
            <p:nvGrpSpPr>
              <p:cNvPr id="299" name="Google Shape;299;p19"/>
              <p:cNvGrpSpPr/>
              <p:nvPr/>
            </p:nvGrpSpPr>
            <p:grpSpPr>
              <a:xfrm>
                <a:off x="448264" y="3806667"/>
                <a:ext cx="3210708" cy="911933"/>
                <a:chOff x="448264" y="3806667"/>
                <a:chExt cx="3210708" cy="911933"/>
              </a:xfrm>
            </p:grpSpPr>
            <p:sp>
              <p:nvSpPr>
                <p:cNvPr id="300" name="Google Shape;300;p19"/>
                <p:cNvSpPr/>
                <p:nvPr/>
              </p:nvSpPr>
              <p:spPr>
                <a:xfrm>
                  <a:off x="448264" y="3849740"/>
                  <a:ext cx="3113700" cy="840300"/>
                </a:xfrm>
                <a:prstGeom prst="roundRect">
                  <a:avLst>
                    <a:gd name="adj" fmla="val 50000"/>
                  </a:avLst>
                </a:prstGeom>
                <a:solidFill>
                  <a:schemeClr val="accent3"/>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301" name="Google Shape;301;p19"/>
                <p:cNvSpPr/>
                <p:nvPr/>
              </p:nvSpPr>
              <p:spPr>
                <a:xfrm rot="5400000" flipH="1">
                  <a:off x="2747192" y="3806819"/>
                  <a:ext cx="911933" cy="911629"/>
                </a:xfrm>
                <a:custGeom>
                  <a:avLst/>
                  <a:gdLst/>
                  <a:ahLst/>
                  <a:cxnLst/>
                  <a:rect l="l" t="t" r="r" b="b"/>
                  <a:pathLst>
                    <a:path w="2866" h="2865" extrusionOk="0">
                      <a:moveTo>
                        <a:pt x="1433" y="0"/>
                      </a:moveTo>
                      <a:cubicBezTo>
                        <a:pt x="642" y="0"/>
                        <a:pt x="0" y="642"/>
                        <a:pt x="0" y="1432"/>
                      </a:cubicBezTo>
                      <a:cubicBezTo>
                        <a:pt x="0" y="2223"/>
                        <a:pt x="642" y="2865"/>
                        <a:pt x="1433" y="2865"/>
                      </a:cubicBezTo>
                      <a:cubicBezTo>
                        <a:pt x="2224" y="2865"/>
                        <a:pt x="2865" y="2223"/>
                        <a:pt x="2865" y="1432"/>
                      </a:cubicBezTo>
                      <a:cubicBezTo>
                        <a:pt x="2865" y="642"/>
                        <a:pt x="2224" y="0"/>
                        <a:pt x="1433" y="0"/>
                      </a:cubicBezTo>
                      <a:close/>
                    </a:path>
                  </a:pathLst>
                </a:custGeom>
                <a:solidFill>
                  <a:schemeClr val="lt1"/>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302" name="Google Shape;302;p19"/>
                <p:cNvSpPr/>
                <p:nvPr/>
              </p:nvSpPr>
              <p:spPr>
                <a:xfrm rot="5400000" flipH="1">
                  <a:off x="2756741" y="3856776"/>
                  <a:ext cx="889977" cy="808858"/>
                </a:xfrm>
                <a:custGeom>
                  <a:avLst/>
                  <a:gdLst/>
                  <a:ahLst/>
                  <a:cxnLst/>
                  <a:rect l="l" t="t" r="r" b="b"/>
                  <a:pathLst>
                    <a:path w="2797" h="2542" extrusionOk="0">
                      <a:moveTo>
                        <a:pt x="1400" y="1"/>
                      </a:moveTo>
                      <a:cubicBezTo>
                        <a:pt x="1302" y="1"/>
                        <a:pt x="1203" y="12"/>
                        <a:pt x="1104" y="36"/>
                      </a:cubicBezTo>
                      <a:cubicBezTo>
                        <a:pt x="422" y="197"/>
                        <a:pt x="0" y="882"/>
                        <a:pt x="163" y="1564"/>
                      </a:cubicBezTo>
                      <a:cubicBezTo>
                        <a:pt x="302" y="2148"/>
                        <a:pt x="824" y="2541"/>
                        <a:pt x="1399" y="2541"/>
                      </a:cubicBezTo>
                      <a:cubicBezTo>
                        <a:pt x="1496" y="2541"/>
                        <a:pt x="1594" y="2530"/>
                        <a:pt x="1693" y="2507"/>
                      </a:cubicBezTo>
                      <a:cubicBezTo>
                        <a:pt x="2375" y="2344"/>
                        <a:pt x="2797" y="1659"/>
                        <a:pt x="2634" y="977"/>
                      </a:cubicBezTo>
                      <a:cubicBezTo>
                        <a:pt x="2496" y="393"/>
                        <a:pt x="1975" y="1"/>
                        <a:pt x="1400" y="1"/>
                      </a:cubicBezTo>
                      <a:close/>
                    </a:path>
                  </a:pathLst>
                </a:custGeom>
                <a:solidFill>
                  <a:schemeClr val="accent3"/>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03" name="Google Shape;303;p19"/>
              <p:cNvGrpSpPr/>
              <p:nvPr/>
            </p:nvGrpSpPr>
            <p:grpSpPr>
              <a:xfrm>
                <a:off x="2985052" y="4052805"/>
                <a:ext cx="423043" cy="419659"/>
                <a:chOff x="-4837325" y="3612425"/>
                <a:chExt cx="293800" cy="291450"/>
              </a:xfrm>
            </p:grpSpPr>
            <p:sp>
              <p:nvSpPr>
                <p:cNvPr id="304" name="Google Shape;304;p19"/>
                <p:cNvSpPr/>
                <p:nvPr/>
              </p:nvSpPr>
              <p:spPr>
                <a:xfrm>
                  <a:off x="-4836550" y="3612425"/>
                  <a:ext cx="293025" cy="170925"/>
                </a:xfrm>
                <a:custGeom>
                  <a:avLst/>
                  <a:gdLst/>
                  <a:ahLst/>
                  <a:cxnLst/>
                  <a:rect l="l" t="t" r="r" b="b"/>
                  <a:pathLst>
                    <a:path w="11721" h="6837" extrusionOk="0">
                      <a:moveTo>
                        <a:pt x="6837" y="2017"/>
                      </a:moveTo>
                      <a:lnTo>
                        <a:pt x="6837" y="2741"/>
                      </a:lnTo>
                      <a:lnTo>
                        <a:pt x="4789" y="2741"/>
                      </a:lnTo>
                      <a:lnTo>
                        <a:pt x="4789" y="2017"/>
                      </a:lnTo>
                      <a:close/>
                      <a:moveTo>
                        <a:pt x="4411" y="0"/>
                      </a:moveTo>
                      <a:cubicBezTo>
                        <a:pt x="3466" y="0"/>
                        <a:pt x="2741" y="725"/>
                        <a:pt x="2741" y="1702"/>
                      </a:cubicBezTo>
                      <a:lnTo>
                        <a:pt x="2741" y="2741"/>
                      </a:lnTo>
                      <a:lnTo>
                        <a:pt x="1166" y="2741"/>
                      </a:lnTo>
                      <a:cubicBezTo>
                        <a:pt x="536" y="2741"/>
                        <a:pt x="1" y="3277"/>
                        <a:pt x="1" y="3875"/>
                      </a:cubicBezTo>
                      <a:lnTo>
                        <a:pt x="1" y="4254"/>
                      </a:lnTo>
                      <a:cubicBezTo>
                        <a:pt x="1513" y="5860"/>
                        <a:pt x="3592" y="6837"/>
                        <a:pt x="5829" y="6837"/>
                      </a:cubicBezTo>
                      <a:cubicBezTo>
                        <a:pt x="8097" y="6837"/>
                        <a:pt x="10208" y="5892"/>
                        <a:pt x="11720" y="4254"/>
                      </a:cubicBezTo>
                      <a:lnTo>
                        <a:pt x="11720" y="3718"/>
                      </a:lnTo>
                      <a:cubicBezTo>
                        <a:pt x="11657" y="3214"/>
                        <a:pt x="11185" y="2741"/>
                        <a:pt x="10649" y="2741"/>
                      </a:cubicBezTo>
                      <a:lnTo>
                        <a:pt x="8885" y="2741"/>
                      </a:lnTo>
                      <a:lnTo>
                        <a:pt x="8885" y="1702"/>
                      </a:lnTo>
                      <a:cubicBezTo>
                        <a:pt x="8885" y="756"/>
                        <a:pt x="8129" y="0"/>
                        <a:pt x="7184" y="0"/>
                      </a:cubicBezTo>
                      <a:close/>
                    </a:path>
                  </a:pathLst>
                </a:custGeom>
                <a:solidFill>
                  <a:schemeClr val="lt1"/>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305" name="Google Shape;305;p19"/>
                <p:cNvSpPr/>
                <p:nvPr/>
              </p:nvSpPr>
              <p:spPr>
                <a:xfrm>
                  <a:off x="-4837325" y="3743950"/>
                  <a:ext cx="291425" cy="159925"/>
                </a:xfrm>
                <a:custGeom>
                  <a:avLst/>
                  <a:gdLst/>
                  <a:ahLst/>
                  <a:cxnLst/>
                  <a:rect l="l" t="t" r="r" b="b"/>
                  <a:pathLst>
                    <a:path w="11657" h="6397" extrusionOk="0">
                      <a:moveTo>
                        <a:pt x="11657" y="1"/>
                      </a:moveTo>
                      <a:cubicBezTo>
                        <a:pt x="10523" y="1072"/>
                        <a:pt x="9073" y="1828"/>
                        <a:pt x="7530" y="2143"/>
                      </a:cubicBezTo>
                      <a:lnTo>
                        <a:pt x="7530" y="2647"/>
                      </a:lnTo>
                      <a:cubicBezTo>
                        <a:pt x="7530" y="3214"/>
                        <a:pt x="7057" y="3687"/>
                        <a:pt x="6490" y="3687"/>
                      </a:cubicBezTo>
                      <a:lnTo>
                        <a:pt x="5135" y="3687"/>
                      </a:lnTo>
                      <a:cubicBezTo>
                        <a:pt x="4568" y="3687"/>
                        <a:pt x="4096" y="3214"/>
                        <a:pt x="4096" y="2647"/>
                      </a:cubicBezTo>
                      <a:lnTo>
                        <a:pt x="4096" y="2143"/>
                      </a:lnTo>
                      <a:cubicBezTo>
                        <a:pt x="2552" y="1828"/>
                        <a:pt x="1134" y="1103"/>
                        <a:pt x="0" y="64"/>
                      </a:cubicBezTo>
                      <a:lnTo>
                        <a:pt x="0" y="4695"/>
                      </a:lnTo>
                      <a:cubicBezTo>
                        <a:pt x="0" y="5640"/>
                        <a:pt x="756" y="6396"/>
                        <a:pt x="1701" y="6396"/>
                      </a:cubicBezTo>
                      <a:lnTo>
                        <a:pt x="9956" y="6396"/>
                      </a:lnTo>
                      <a:cubicBezTo>
                        <a:pt x="10901" y="6396"/>
                        <a:pt x="11657" y="5640"/>
                        <a:pt x="11657" y="4695"/>
                      </a:cubicBezTo>
                      <a:lnTo>
                        <a:pt x="11657" y="1"/>
                      </a:lnTo>
                      <a:close/>
                    </a:path>
                  </a:pathLst>
                </a:custGeom>
                <a:solidFill>
                  <a:schemeClr val="lt1"/>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306" name="Google Shape;306;p19"/>
                <p:cNvSpPr/>
                <p:nvPr/>
              </p:nvSpPr>
              <p:spPr>
                <a:xfrm>
                  <a:off x="-4716825" y="3799075"/>
                  <a:ext cx="51225" cy="18950"/>
                </a:xfrm>
                <a:custGeom>
                  <a:avLst/>
                  <a:gdLst/>
                  <a:ahLst/>
                  <a:cxnLst/>
                  <a:rect l="l" t="t" r="r" b="b"/>
                  <a:pathLst>
                    <a:path w="2049" h="758" extrusionOk="0">
                      <a:moveTo>
                        <a:pt x="0" y="1"/>
                      </a:moveTo>
                      <a:lnTo>
                        <a:pt x="0" y="411"/>
                      </a:lnTo>
                      <a:cubicBezTo>
                        <a:pt x="0" y="600"/>
                        <a:pt x="158" y="757"/>
                        <a:pt x="347" y="757"/>
                      </a:cubicBezTo>
                      <a:lnTo>
                        <a:pt x="1670" y="757"/>
                      </a:lnTo>
                      <a:cubicBezTo>
                        <a:pt x="1891" y="757"/>
                        <a:pt x="2048" y="600"/>
                        <a:pt x="2048" y="411"/>
                      </a:cubicBezTo>
                      <a:lnTo>
                        <a:pt x="2048" y="1"/>
                      </a:lnTo>
                      <a:cubicBezTo>
                        <a:pt x="1686" y="48"/>
                        <a:pt x="1347" y="72"/>
                        <a:pt x="1012" y="72"/>
                      </a:cubicBezTo>
                      <a:cubicBezTo>
                        <a:pt x="678" y="72"/>
                        <a:pt x="347" y="48"/>
                        <a:pt x="0" y="1"/>
                      </a:cubicBezTo>
                      <a:close/>
                    </a:path>
                  </a:pathLst>
                </a:custGeom>
                <a:solidFill>
                  <a:schemeClr val="lt1"/>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grpSp>
        </p:grpSp>
      </p:grpSp>
      <p:grpSp>
        <p:nvGrpSpPr>
          <p:cNvPr id="307" name="Google Shape;307;p19"/>
          <p:cNvGrpSpPr/>
          <p:nvPr/>
        </p:nvGrpSpPr>
        <p:grpSpPr>
          <a:xfrm>
            <a:off x="10224996" y="3481436"/>
            <a:ext cx="7125736" cy="1843200"/>
            <a:chOff x="5112498" y="1740718"/>
            <a:chExt cx="3562868" cy="921600"/>
          </a:xfrm>
        </p:grpSpPr>
        <p:grpSp>
          <p:nvGrpSpPr>
            <p:cNvPr id="308" name="Google Shape;308;p19"/>
            <p:cNvGrpSpPr/>
            <p:nvPr/>
          </p:nvGrpSpPr>
          <p:grpSpPr>
            <a:xfrm>
              <a:off x="5112498" y="2206845"/>
              <a:ext cx="534293" cy="455474"/>
              <a:chOff x="5112498" y="2206845"/>
              <a:chExt cx="534293" cy="455474"/>
            </a:xfrm>
          </p:grpSpPr>
          <p:cxnSp>
            <p:nvCxnSpPr>
              <p:cNvPr id="309" name="Google Shape;309;p19"/>
              <p:cNvCxnSpPr/>
              <p:nvPr/>
            </p:nvCxnSpPr>
            <p:spPr>
              <a:xfrm flipH="1">
                <a:off x="5163491" y="2206845"/>
                <a:ext cx="483300" cy="403800"/>
              </a:xfrm>
              <a:prstGeom prst="straightConnector1">
                <a:avLst/>
              </a:prstGeom>
              <a:noFill/>
              <a:ln w="19050" cap="flat" cmpd="sng">
                <a:solidFill>
                  <a:schemeClr val="accent4"/>
                </a:solidFill>
                <a:prstDash val="solid"/>
                <a:round/>
                <a:headEnd type="none" w="med" len="med"/>
                <a:tailEnd type="none" w="med" len="med"/>
              </a:ln>
            </p:spPr>
          </p:cxnSp>
          <p:sp>
            <p:nvSpPr>
              <p:cNvPr id="310" name="Google Shape;310;p19"/>
              <p:cNvSpPr/>
              <p:nvPr/>
            </p:nvSpPr>
            <p:spPr>
              <a:xfrm rot="-5400000">
                <a:off x="5112349" y="2568556"/>
                <a:ext cx="93912" cy="93613"/>
              </a:xfrm>
              <a:custGeom>
                <a:avLst/>
                <a:gdLst/>
                <a:ahLst/>
                <a:cxnLst/>
                <a:rect l="l" t="t" r="r" b="b"/>
                <a:pathLst>
                  <a:path w="624" h="622" extrusionOk="0">
                    <a:moveTo>
                      <a:pt x="316" y="0"/>
                    </a:moveTo>
                    <a:cubicBezTo>
                      <a:pt x="314" y="0"/>
                      <a:pt x="313" y="0"/>
                      <a:pt x="312" y="0"/>
                    </a:cubicBezTo>
                    <a:cubicBezTo>
                      <a:pt x="140" y="0"/>
                      <a:pt x="1" y="139"/>
                      <a:pt x="1" y="311"/>
                    </a:cubicBezTo>
                    <a:cubicBezTo>
                      <a:pt x="1" y="482"/>
                      <a:pt x="141" y="621"/>
                      <a:pt x="312" y="621"/>
                    </a:cubicBezTo>
                    <a:cubicBezTo>
                      <a:pt x="484" y="621"/>
                      <a:pt x="623" y="482"/>
                      <a:pt x="623" y="311"/>
                    </a:cubicBezTo>
                    <a:cubicBezTo>
                      <a:pt x="623" y="140"/>
                      <a:pt x="486" y="0"/>
                      <a:pt x="316" y="0"/>
                    </a:cubicBezTo>
                    <a:close/>
                  </a:path>
                </a:pathLst>
              </a:custGeom>
              <a:solidFill>
                <a:schemeClr val="accent4"/>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11" name="Google Shape;311;p19"/>
            <p:cNvGrpSpPr/>
            <p:nvPr/>
          </p:nvGrpSpPr>
          <p:grpSpPr>
            <a:xfrm>
              <a:off x="5464658" y="1740718"/>
              <a:ext cx="3210708" cy="911933"/>
              <a:chOff x="5464658" y="1740718"/>
              <a:chExt cx="3210708" cy="911933"/>
            </a:xfrm>
          </p:grpSpPr>
          <p:sp>
            <p:nvSpPr>
              <p:cNvPr id="312" name="Google Shape;312;p19"/>
              <p:cNvSpPr/>
              <p:nvPr/>
            </p:nvSpPr>
            <p:spPr>
              <a:xfrm flipH="1">
                <a:off x="5561666" y="1783791"/>
                <a:ext cx="3113700" cy="840300"/>
              </a:xfrm>
              <a:prstGeom prst="roundRect">
                <a:avLst>
                  <a:gd name="adj" fmla="val 50000"/>
                </a:avLst>
              </a:prstGeom>
              <a:solidFill>
                <a:schemeClr val="accent4"/>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313" name="Google Shape;313;p19"/>
              <p:cNvSpPr/>
              <p:nvPr/>
            </p:nvSpPr>
            <p:spPr>
              <a:xfrm rot="-5400000">
                <a:off x="5464506" y="1740870"/>
                <a:ext cx="911933" cy="911629"/>
              </a:xfrm>
              <a:custGeom>
                <a:avLst/>
                <a:gdLst/>
                <a:ahLst/>
                <a:cxnLst/>
                <a:rect l="l" t="t" r="r" b="b"/>
                <a:pathLst>
                  <a:path w="2866" h="2865" extrusionOk="0">
                    <a:moveTo>
                      <a:pt x="1433" y="0"/>
                    </a:moveTo>
                    <a:cubicBezTo>
                      <a:pt x="642" y="0"/>
                      <a:pt x="0" y="642"/>
                      <a:pt x="0" y="1432"/>
                    </a:cubicBezTo>
                    <a:cubicBezTo>
                      <a:pt x="0" y="2223"/>
                      <a:pt x="642" y="2865"/>
                      <a:pt x="1433" y="2865"/>
                    </a:cubicBezTo>
                    <a:cubicBezTo>
                      <a:pt x="2224" y="2865"/>
                      <a:pt x="2865" y="2223"/>
                      <a:pt x="2865" y="1432"/>
                    </a:cubicBezTo>
                    <a:cubicBezTo>
                      <a:pt x="2865" y="642"/>
                      <a:pt x="2224" y="0"/>
                      <a:pt x="1433" y="0"/>
                    </a:cubicBezTo>
                    <a:close/>
                  </a:path>
                </a:pathLst>
              </a:custGeom>
              <a:solidFill>
                <a:schemeClr val="lt1"/>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314" name="Google Shape;314;p19"/>
              <p:cNvSpPr/>
              <p:nvPr/>
            </p:nvSpPr>
            <p:spPr>
              <a:xfrm rot="-5400000">
                <a:off x="5476912" y="1790827"/>
                <a:ext cx="889977" cy="808858"/>
              </a:xfrm>
              <a:custGeom>
                <a:avLst/>
                <a:gdLst/>
                <a:ahLst/>
                <a:cxnLst/>
                <a:rect l="l" t="t" r="r" b="b"/>
                <a:pathLst>
                  <a:path w="2797" h="2542" extrusionOk="0">
                    <a:moveTo>
                      <a:pt x="1400" y="1"/>
                    </a:moveTo>
                    <a:cubicBezTo>
                      <a:pt x="1302" y="1"/>
                      <a:pt x="1203" y="12"/>
                      <a:pt x="1104" y="36"/>
                    </a:cubicBezTo>
                    <a:cubicBezTo>
                      <a:pt x="422" y="197"/>
                      <a:pt x="0" y="882"/>
                      <a:pt x="163" y="1564"/>
                    </a:cubicBezTo>
                    <a:cubicBezTo>
                      <a:pt x="302" y="2148"/>
                      <a:pt x="824" y="2541"/>
                      <a:pt x="1399" y="2541"/>
                    </a:cubicBezTo>
                    <a:cubicBezTo>
                      <a:pt x="1496" y="2541"/>
                      <a:pt x="1594" y="2530"/>
                      <a:pt x="1693" y="2507"/>
                    </a:cubicBezTo>
                    <a:cubicBezTo>
                      <a:pt x="2375" y="2344"/>
                      <a:pt x="2797" y="1659"/>
                      <a:pt x="2634" y="977"/>
                    </a:cubicBezTo>
                    <a:cubicBezTo>
                      <a:pt x="2496" y="393"/>
                      <a:pt x="1975" y="1"/>
                      <a:pt x="1400" y="1"/>
                    </a:cubicBezTo>
                    <a:close/>
                  </a:path>
                </a:pathLst>
              </a:custGeom>
              <a:solidFill>
                <a:schemeClr val="accent4"/>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15" name="Google Shape;315;p19"/>
            <p:cNvGrpSpPr/>
            <p:nvPr/>
          </p:nvGrpSpPr>
          <p:grpSpPr>
            <a:xfrm>
              <a:off x="5697792" y="1986855"/>
              <a:ext cx="423079" cy="419659"/>
              <a:chOff x="-4475825" y="3612425"/>
              <a:chExt cx="293825" cy="291450"/>
            </a:xfrm>
          </p:grpSpPr>
          <p:sp>
            <p:nvSpPr>
              <p:cNvPr id="316" name="Google Shape;316;p19"/>
              <p:cNvSpPr/>
              <p:nvPr/>
            </p:nvSpPr>
            <p:spPr>
              <a:xfrm>
                <a:off x="-4349800" y="3664400"/>
                <a:ext cx="34675" cy="33100"/>
              </a:xfrm>
              <a:custGeom>
                <a:avLst/>
                <a:gdLst/>
                <a:ahLst/>
                <a:cxnLst/>
                <a:rect l="l" t="t" r="r" b="b"/>
                <a:pathLst>
                  <a:path w="1387" h="1324" extrusionOk="0">
                    <a:moveTo>
                      <a:pt x="694" y="1"/>
                    </a:moveTo>
                    <a:cubicBezTo>
                      <a:pt x="347" y="1"/>
                      <a:pt x="32" y="316"/>
                      <a:pt x="32" y="662"/>
                    </a:cubicBezTo>
                    <a:cubicBezTo>
                      <a:pt x="1" y="1040"/>
                      <a:pt x="316" y="1324"/>
                      <a:pt x="694" y="1324"/>
                    </a:cubicBezTo>
                    <a:cubicBezTo>
                      <a:pt x="1103" y="1324"/>
                      <a:pt x="1387" y="1009"/>
                      <a:pt x="1387" y="662"/>
                    </a:cubicBezTo>
                    <a:cubicBezTo>
                      <a:pt x="1387" y="284"/>
                      <a:pt x="1072" y="1"/>
                      <a:pt x="694" y="1"/>
                    </a:cubicBezTo>
                    <a:close/>
                  </a:path>
                </a:pathLst>
              </a:custGeom>
              <a:solidFill>
                <a:schemeClr val="lt1"/>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317" name="Google Shape;317;p19"/>
              <p:cNvSpPr/>
              <p:nvPr/>
            </p:nvSpPr>
            <p:spPr>
              <a:xfrm>
                <a:off x="-4366325" y="3714800"/>
                <a:ext cx="68525" cy="34700"/>
              </a:xfrm>
              <a:custGeom>
                <a:avLst/>
                <a:gdLst/>
                <a:ahLst/>
                <a:cxnLst/>
                <a:rect l="l" t="t" r="r" b="b"/>
                <a:pathLst>
                  <a:path w="2741" h="1388" extrusionOk="0">
                    <a:moveTo>
                      <a:pt x="1008" y="1"/>
                    </a:moveTo>
                    <a:cubicBezTo>
                      <a:pt x="473" y="1"/>
                      <a:pt x="0" y="474"/>
                      <a:pt x="0" y="1009"/>
                    </a:cubicBezTo>
                    <a:lnTo>
                      <a:pt x="0" y="1387"/>
                    </a:lnTo>
                    <a:lnTo>
                      <a:pt x="2741" y="1387"/>
                    </a:lnTo>
                    <a:lnTo>
                      <a:pt x="2741" y="1009"/>
                    </a:lnTo>
                    <a:cubicBezTo>
                      <a:pt x="2741" y="474"/>
                      <a:pt x="2268" y="1"/>
                      <a:pt x="1670" y="1"/>
                    </a:cubicBezTo>
                    <a:close/>
                  </a:path>
                </a:pathLst>
              </a:custGeom>
              <a:solidFill>
                <a:schemeClr val="lt1"/>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318" name="Google Shape;318;p19"/>
              <p:cNvSpPr/>
              <p:nvPr/>
            </p:nvSpPr>
            <p:spPr>
              <a:xfrm>
                <a:off x="-4475825" y="3612425"/>
                <a:ext cx="293825" cy="291450"/>
              </a:xfrm>
              <a:custGeom>
                <a:avLst/>
                <a:gdLst/>
                <a:ahLst/>
                <a:cxnLst/>
                <a:rect l="l" t="t" r="r" b="b"/>
                <a:pathLst>
                  <a:path w="11753" h="11658" extrusionOk="0">
                    <a:moveTo>
                      <a:pt x="5703" y="1324"/>
                    </a:moveTo>
                    <a:cubicBezTo>
                      <a:pt x="6459" y="1324"/>
                      <a:pt x="7089" y="1954"/>
                      <a:pt x="7089" y="2710"/>
                    </a:cubicBezTo>
                    <a:cubicBezTo>
                      <a:pt x="7089" y="3025"/>
                      <a:pt x="6963" y="3340"/>
                      <a:pt x="6774" y="3592"/>
                    </a:cubicBezTo>
                    <a:cubicBezTo>
                      <a:pt x="7373" y="3844"/>
                      <a:pt x="7751" y="4443"/>
                      <a:pt x="7751" y="5104"/>
                    </a:cubicBezTo>
                    <a:lnTo>
                      <a:pt x="7751" y="5766"/>
                    </a:lnTo>
                    <a:lnTo>
                      <a:pt x="7783" y="5766"/>
                    </a:lnTo>
                    <a:cubicBezTo>
                      <a:pt x="7783" y="5986"/>
                      <a:pt x="7625" y="6144"/>
                      <a:pt x="7436" y="6144"/>
                    </a:cubicBezTo>
                    <a:lnTo>
                      <a:pt x="4002" y="6144"/>
                    </a:lnTo>
                    <a:cubicBezTo>
                      <a:pt x="3813" y="6144"/>
                      <a:pt x="3655" y="5986"/>
                      <a:pt x="3655" y="5766"/>
                    </a:cubicBezTo>
                    <a:lnTo>
                      <a:pt x="3655" y="5104"/>
                    </a:lnTo>
                    <a:cubicBezTo>
                      <a:pt x="3655" y="4443"/>
                      <a:pt x="4065" y="3844"/>
                      <a:pt x="4664" y="3592"/>
                    </a:cubicBezTo>
                    <a:cubicBezTo>
                      <a:pt x="4443" y="3340"/>
                      <a:pt x="4348" y="3056"/>
                      <a:pt x="4348" y="2710"/>
                    </a:cubicBezTo>
                    <a:cubicBezTo>
                      <a:pt x="4348" y="1954"/>
                      <a:pt x="4979" y="1324"/>
                      <a:pt x="5703" y="1324"/>
                    </a:cubicBezTo>
                    <a:close/>
                    <a:moveTo>
                      <a:pt x="5798" y="0"/>
                    </a:moveTo>
                    <a:cubicBezTo>
                      <a:pt x="3561" y="0"/>
                      <a:pt x="1702" y="1859"/>
                      <a:pt x="1702" y="4096"/>
                    </a:cubicBezTo>
                    <a:cubicBezTo>
                      <a:pt x="1702" y="5041"/>
                      <a:pt x="2017" y="5955"/>
                      <a:pt x="2553" y="6616"/>
                    </a:cubicBezTo>
                    <a:lnTo>
                      <a:pt x="1702" y="7120"/>
                    </a:lnTo>
                    <a:cubicBezTo>
                      <a:pt x="1513" y="6963"/>
                      <a:pt x="1293" y="6900"/>
                      <a:pt x="1040" y="6900"/>
                    </a:cubicBezTo>
                    <a:cubicBezTo>
                      <a:pt x="473" y="6900"/>
                      <a:pt x="1" y="7341"/>
                      <a:pt x="1" y="7908"/>
                    </a:cubicBezTo>
                    <a:cubicBezTo>
                      <a:pt x="1" y="8475"/>
                      <a:pt x="473" y="8948"/>
                      <a:pt x="1040" y="8948"/>
                    </a:cubicBezTo>
                    <a:cubicBezTo>
                      <a:pt x="1576" y="8948"/>
                      <a:pt x="2049" y="8475"/>
                      <a:pt x="2049" y="7908"/>
                    </a:cubicBezTo>
                    <a:lnTo>
                      <a:pt x="2049" y="7719"/>
                    </a:lnTo>
                    <a:lnTo>
                      <a:pt x="3025" y="7120"/>
                    </a:lnTo>
                    <a:cubicBezTo>
                      <a:pt x="3309" y="7372"/>
                      <a:pt x="3592" y="7593"/>
                      <a:pt x="3939" y="7751"/>
                    </a:cubicBezTo>
                    <a:lnTo>
                      <a:pt x="3277" y="8948"/>
                    </a:lnTo>
                    <a:lnTo>
                      <a:pt x="3088" y="8948"/>
                    </a:lnTo>
                    <a:cubicBezTo>
                      <a:pt x="2521" y="8948"/>
                      <a:pt x="2049" y="9420"/>
                      <a:pt x="2049" y="9956"/>
                    </a:cubicBezTo>
                    <a:cubicBezTo>
                      <a:pt x="2049" y="10523"/>
                      <a:pt x="2521" y="10996"/>
                      <a:pt x="3088" y="10996"/>
                    </a:cubicBezTo>
                    <a:cubicBezTo>
                      <a:pt x="3624" y="10996"/>
                      <a:pt x="4096" y="10523"/>
                      <a:pt x="4096" y="9956"/>
                    </a:cubicBezTo>
                    <a:cubicBezTo>
                      <a:pt x="4096" y="9735"/>
                      <a:pt x="4033" y="9483"/>
                      <a:pt x="3876" y="9294"/>
                    </a:cubicBezTo>
                    <a:lnTo>
                      <a:pt x="4569" y="8034"/>
                    </a:lnTo>
                    <a:cubicBezTo>
                      <a:pt x="4853" y="8097"/>
                      <a:pt x="5168" y="8192"/>
                      <a:pt x="5483" y="8223"/>
                    </a:cubicBezTo>
                    <a:lnTo>
                      <a:pt x="5483" y="9672"/>
                    </a:lnTo>
                    <a:cubicBezTo>
                      <a:pt x="5073" y="9830"/>
                      <a:pt x="4821" y="10208"/>
                      <a:pt x="4821" y="10617"/>
                    </a:cubicBezTo>
                    <a:cubicBezTo>
                      <a:pt x="4821" y="11185"/>
                      <a:pt x="5294" y="11657"/>
                      <a:pt x="5829" y="11657"/>
                    </a:cubicBezTo>
                    <a:cubicBezTo>
                      <a:pt x="6396" y="11657"/>
                      <a:pt x="6869" y="11185"/>
                      <a:pt x="6869" y="10617"/>
                    </a:cubicBezTo>
                    <a:cubicBezTo>
                      <a:pt x="6869" y="10208"/>
                      <a:pt x="6585" y="9798"/>
                      <a:pt x="6176" y="9672"/>
                    </a:cubicBezTo>
                    <a:lnTo>
                      <a:pt x="6176" y="8223"/>
                    </a:lnTo>
                    <a:cubicBezTo>
                      <a:pt x="6491" y="8192"/>
                      <a:pt x="6806" y="8160"/>
                      <a:pt x="7089" y="8034"/>
                    </a:cubicBezTo>
                    <a:lnTo>
                      <a:pt x="7814" y="9294"/>
                    </a:lnTo>
                    <a:cubicBezTo>
                      <a:pt x="7657" y="9483"/>
                      <a:pt x="7562" y="9672"/>
                      <a:pt x="7562" y="9956"/>
                    </a:cubicBezTo>
                    <a:cubicBezTo>
                      <a:pt x="7562" y="10523"/>
                      <a:pt x="8035" y="10996"/>
                      <a:pt x="8602" y="10996"/>
                    </a:cubicBezTo>
                    <a:cubicBezTo>
                      <a:pt x="9137" y="10996"/>
                      <a:pt x="9610" y="10523"/>
                      <a:pt x="9610" y="9956"/>
                    </a:cubicBezTo>
                    <a:cubicBezTo>
                      <a:pt x="9610" y="9420"/>
                      <a:pt x="9137" y="8948"/>
                      <a:pt x="8602" y="8948"/>
                    </a:cubicBezTo>
                    <a:lnTo>
                      <a:pt x="8381" y="8948"/>
                    </a:lnTo>
                    <a:lnTo>
                      <a:pt x="7720" y="7751"/>
                    </a:lnTo>
                    <a:cubicBezTo>
                      <a:pt x="8035" y="7593"/>
                      <a:pt x="8350" y="7372"/>
                      <a:pt x="8633" y="7120"/>
                    </a:cubicBezTo>
                    <a:lnTo>
                      <a:pt x="9704" y="7719"/>
                    </a:lnTo>
                    <a:lnTo>
                      <a:pt x="9704" y="7908"/>
                    </a:lnTo>
                    <a:cubicBezTo>
                      <a:pt x="9704" y="8475"/>
                      <a:pt x="10177" y="8948"/>
                      <a:pt x="10713" y="8948"/>
                    </a:cubicBezTo>
                    <a:cubicBezTo>
                      <a:pt x="11280" y="8948"/>
                      <a:pt x="11752" y="8475"/>
                      <a:pt x="11752" y="7908"/>
                    </a:cubicBezTo>
                    <a:cubicBezTo>
                      <a:pt x="11626" y="7309"/>
                      <a:pt x="11154" y="6900"/>
                      <a:pt x="10586" y="6900"/>
                    </a:cubicBezTo>
                    <a:cubicBezTo>
                      <a:pt x="10366" y="6900"/>
                      <a:pt x="10114" y="6963"/>
                      <a:pt x="9925" y="7120"/>
                    </a:cubicBezTo>
                    <a:lnTo>
                      <a:pt x="9011" y="6616"/>
                    </a:lnTo>
                    <a:cubicBezTo>
                      <a:pt x="9515" y="5892"/>
                      <a:pt x="9893" y="4978"/>
                      <a:pt x="9893" y="4096"/>
                    </a:cubicBezTo>
                    <a:cubicBezTo>
                      <a:pt x="9893" y="1796"/>
                      <a:pt x="8035" y="0"/>
                      <a:pt x="5798" y="0"/>
                    </a:cubicBezTo>
                    <a:close/>
                  </a:path>
                </a:pathLst>
              </a:custGeom>
              <a:solidFill>
                <a:schemeClr val="lt1"/>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319" name="Google Shape;319;p19"/>
          <p:cNvGrpSpPr/>
          <p:nvPr/>
        </p:nvGrpSpPr>
        <p:grpSpPr>
          <a:xfrm>
            <a:off x="896528" y="2249956"/>
            <a:ext cx="7361720" cy="2750508"/>
            <a:chOff x="448264" y="1124978"/>
            <a:chExt cx="3680860" cy="1375254"/>
          </a:xfrm>
        </p:grpSpPr>
        <p:sp>
          <p:nvSpPr>
            <p:cNvPr id="320" name="Google Shape;320;p19"/>
            <p:cNvSpPr/>
            <p:nvPr/>
          </p:nvSpPr>
          <p:spPr>
            <a:xfrm rot="5400000" flipH="1">
              <a:off x="4035362" y="2406470"/>
              <a:ext cx="93912" cy="93613"/>
            </a:xfrm>
            <a:custGeom>
              <a:avLst/>
              <a:gdLst/>
              <a:ahLst/>
              <a:cxnLst/>
              <a:rect l="l" t="t" r="r" b="b"/>
              <a:pathLst>
                <a:path w="624" h="622" extrusionOk="0">
                  <a:moveTo>
                    <a:pt x="316" y="0"/>
                  </a:moveTo>
                  <a:cubicBezTo>
                    <a:pt x="314" y="0"/>
                    <a:pt x="313" y="0"/>
                    <a:pt x="312" y="0"/>
                  </a:cubicBezTo>
                  <a:cubicBezTo>
                    <a:pt x="140" y="0"/>
                    <a:pt x="1" y="139"/>
                    <a:pt x="1" y="311"/>
                  </a:cubicBezTo>
                  <a:cubicBezTo>
                    <a:pt x="1" y="482"/>
                    <a:pt x="141" y="621"/>
                    <a:pt x="312" y="621"/>
                  </a:cubicBezTo>
                  <a:cubicBezTo>
                    <a:pt x="484" y="621"/>
                    <a:pt x="623" y="482"/>
                    <a:pt x="623" y="311"/>
                  </a:cubicBezTo>
                  <a:cubicBezTo>
                    <a:pt x="623" y="140"/>
                    <a:pt x="486" y="0"/>
                    <a:pt x="316" y="0"/>
                  </a:cubicBezTo>
                  <a:close/>
                </a:path>
              </a:pathLst>
            </a:custGeom>
            <a:solidFill>
              <a:schemeClr val="accent1"/>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grpSp>
          <p:nvGrpSpPr>
            <p:cNvPr id="321" name="Google Shape;321;p19"/>
            <p:cNvGrpSpPr/>
            <p:nvPr/>
          </p:nvGrpSpPr>
          <p:grpSpPr>
            <a:xfrm>
              <a:off x="448264" y="1124978"/>
              <a:ext cx="3637736" cy="1310472"/>
              <a:chOff x="448264" y="1124978"/>
              <a:chExt cx="3637736" cy="1310472"/>
            </a:xfrm>
          </p:grpSpPr>
          <p:cxnSp>
            <p:nvCxnSpPr>
              <p:cNvPr id="322" name="Google Shape;322;p19"/>
              <p:cNvCxnSpPr/>
              <p:nvPr/>
            </p:nvCxnSpPr>
            <p:spPr>
              <a:xfrm rot="10800000">
                <a:off x="3470100" y="1755950"/>
                <a:ext cx="615900" cy="679500"/>
              </a:xfrm>
              <a:prstGeom prst="straightConnector1">
                <a:avLst/>
              </a:prstGeom>
              <a:noFill/>
              <a:ln w="19050" cap="flat" cmpd="sng">
                <a:solidFill>
                  <a:schemeClr val="accent1"/>
                </a:solidFill>
                <a:prstDash val="solid"/>
                <a:round/>
                <a:headEnd type="none" w="med" len="med"/>
                <a:tailEnd type="none" w="med" len="med"/>
              </a:ln>
            </p:spPr>
          </p:cxnSp>
          <p:grpSp>
            <p:nvGrpSpPr>
              <p:cNvPr id="324" name="Google Shape;324;p19"/>
              <p:cNvGrpSpPr/>
              <p:nvPr/>
            </p:nvGrpSpPr>
            <p:grpSpPr>
              <a:xfrm>
                <a:off x="448264" y="1124978"/>
                <a:ext cx="3210708" cy="911933"/>
                <a:chOff x="448264" y="1124978"/>
                <a:chExt cx="3210708" cy="911933"/>
              </a:xfrm>
            </p:grpSpPr>
            <p:sp>
              <p:nvSpPr>
                <p:cNvPr id="325" name="Google Shape;325;p19"/>
                <p:cNvSpPr/>
                <p:nvPr/>
              </p:nvSpPr>
              <p:spPr>
                <a:xfrm>
                  <a:off x="448264" y="1168052"/>
                  <a:ext cx="3113700" cy="840300"/>
                </a:xfrm>
                <a:prstGeom prst="roundRect">
                  <a:avLst>
                    <a:gd name="adj" fmla="val 50000"/>
                  </a:avLst>
                </a:prstGeom>
                <a:solidFill>
                  <a:schemeClr val="accent1"/>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326" name="Google Shape;326;p19"/>
                <p:cNvSpPr/>
                <p:nvPr/>
              </p:nvSpPr>
              <p:spPr>
                <a:xfrm rot="5400000" flipH="1">
                  <a:off x="2747192" y="1125130"/>
                  <a:ext cx="911933" cy="911629"/>
                </a:xfrm>
                <a:custGeom>
                  <a:avLst/>
                  <a:gdLst/>
                  <a:ahLst/>
                  <a:cxnLst/>
                  <a:rect l="l" t="t" r="r" b="b"/>
                  <a:pathLst>
                    <a:path w="2866" h="2865" extrusionOk="0">
                      <a:moveTo>
                        <a:pt x="1433" y="0"/>
                      </a:moveTo>
                      <a:cubicBezTo>
                        <a:pt x="642" y="0"/>
                        <a:pt x="0" y="642"/>
                        <a:pt x="0" y="1432"/>
                      </a:cubicBezTo>
                      <a:cubicBezTo>
                        <a:pt x="0" y="2223"/>
                        <a:pt x="642" y="2865"/>
                        <a:pt x="1433" y="2865"/>
                      </a:cubicBezTo>
                      <a:cubicBezTo>
                        <a:pt x="2224" y="2865"/>
                        <a:pt x="2865" y="2223"/>
                        <a:pt x="2865" y="1432"/>
                      </a:cubicBezTo>
                      <a:cubicBezTo>
                        <a:pt x="2865" y="642"/>
                        <a:pt x="2224" y="0"/>
                        <a:pt x="1433" y="0"/>
                      </a:cubicBezTo>
                      <a:close/>
                    </a:path>
                  </a:pathLst>
                </a:custGeom>
                <a:solidFill>
                  <a:schemeClr val="lt1"/>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327" name="Google Shape;327;p19"/>
                <p:cNvSpPr/>
                <p:nvPr/>
              </p:nvSpPr>
              <p:spPr>
                <a:xfrm rot="5400000" flipH="1">
                  <a:off x="2756741" y="1175088"/>
                  <a:ext cx="889977" cy="808858"/>
                </a:xfrm>
                <a:custGeom>
                  <a:avLst/>
                  <a:gdLst/>
                  <a:ahLst/>
                  <a:cxnLst/>
                  <a:rect l="l" t="t" r="r" b="b"/>
                  <a:pathLst>
                    <a:path w="2797" h="2542" extrusionOk="0">
                      <a:moveTo>
                        <a:pt x="1400" y="1"/>
                      </a:moveTo>
                      <a:cubicBezTo>
                        <a:pt x="1302" y="1"/>
                        <a:pt x="1203" y="12"/>
                        <a:pt x="1104" y="36"/>
                      </a:cubicBezTo>
                      <a:cubicBezTo>
                        <a:pt x="422" y="197"/>
                        <a:pt x="0" y="882"/>
                        <a:pt x="163" y="1564"/>
                      </a:cubicBezTo>
                      <a:cubicBezTo>
                        <a:pt x="302" y="2148"/>
                        <a:pt x="824" y="2541"/>
                        <a:pt x="1399" y="2541"/>
                      </a:cubicBezTo>
                      <a:cubicBezTo>
                        <a:pt x="1496" y="2541"/>
                        <a:pt x="1594" y="2530"/>
                        <a:pt x="1693" y="2507"/>
                      </a:cubicBezTo>
                      <a:cubicBezTo>
                        <a:pt x="2375" y="2344"/>
                        <a:pt x="2797" y="1659"/>
                        <a:pt x="2634" y="977"/>
                      </a:cubicBezTo>
                      <a:cubicBezTo>
                        <a:pt x="2496" y="393"/>
                        <a:pt x="1975" y="1"/>
                        <a:pt x="1400" y="1"/>
                      </a:cubicBezTo>
                      <a:close/>
                    </a:path>
                  </a:pathLst>
                </a:custGeom>
                <a:solidFill>
                  <a:schemeClr val="accent1"/>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grpSp>
        </p:grpSp>
      </p:grpSp>
      <p:grpSp>
        <p:nvGrpSpPr>
          <p:cNvPr id="331" name="Google Shape;331;p19"/>
          <p:cNvGrpSpPr/>
          <p:nvPr/>
        </p:nvGrpSpPr>
        <p:grpSpPr>
          <a:xfrm>
            <a:off x="10128243" y="6427445"/>
            <a:ext cx="7222490" cy="1823866"/>
            <a:chOff x="5064121" y="3213722"/>
            <a:chExt cx="3611245" cy="911933"/>
          </a:xfrm>
        </p:grpSpPr>
        <p:cxnSp>
          <p:nvCxnSpPr>
            <p:cNvPr id="332" name="Google Shape;332;p19"/>
            <p:cNvCxnSpPr>
              <a:endCxn id="333" idx="3"/>
            </p:cNvCxnSpPr>
            <p:nvPr/>
          </p:nvCxnSpPr>
          <p:spPr>
            <a:xfrm>
              <a:off x="5120966" y="3295345"/>
              <a:ext cx="440700" cy="381600"/>
            </a:xfrm>
            <a:prstGeom prst="straightConnector1">
              <a:avLst/>
            </a:prstGeom>
            <a:noFill/>
            <a:ln w="19050" cap="flat" cmpd="sng">
              <a:solidFill>
                <a:schemeClr val="accent5"/>
              </a:solidFill>
              <a:prstDash val="solid"/>
              <a:round/>
              <a:headEnd type="none" w="med" len="med"/>
              <a:tailEnd type="none" w="med" len="med"/>
            </a:ln>
          </p:spPr>
        </p:cxnSp>
        <p:sp>
          <p:nvSpPr>
            <p:cNvPr id="334" name="Google Shape;334;p19"/>
            <p:cNvSpPr/>
            <p:nvPr/>
          </p:nvSpPr>
          <p:spPr>
            <a:xfrm rot="-5400000">
              <a:off x="5064121" y="3249353"/>
              <a:ext cx="93611" cy="93613"/>
            </a:xfrm>
            <a:custGeom>
              <a:avLst/>
              <a:gdLst/>
              <a:ahLst/>
              <a:cxnLst/>
              <a:rect l="l" t="t" r="r" b="b"/>
              <a:pathLst>
                <a:path w="622" h="622" extrusionOk="0">
                  <a:moveTo>
                    <a:pt x="311" y="1"/>
                  </a:moveTo>
                  <a:cubicBezTo>
                    <a:pt x="139" y="1"/>
                    <a:pt x="0" y="140"/>
                    <a:pt x="0" y="311"/>
                  </a:cubicBezTo>
                  <a:cubicBezTo>
                    <a:pt x="0" y="483"/>
                    <a:pt x="139" y="622"/>
                    <a:pt x="311" y="622"/>
                  </a:cubicBezTo>
                  <a:cubicBezTo>
                    <a:pt x="482" y="622"/>
                    <a:pt x="621" y="483"/>
                    <a:pt x="621" y="311"/>
                  </a:cubicBezTo>
                  <a:cubicBezTo>
                    <a:pt x="621" y="140"/>
                    <a:pt x="482" y="1"/>
                    <a:pt x="311" y="1"/>
                  </a:cubicBezTo>
                  <a:close/>
                </a:path>
              </a:pathLst>
            </a:custGeom>
            <a:solidFill>
              <a:schemeClr val="accent5"/>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grpSp>
          <p:nvGrpSpPr>
            <p:cNvPr id="335" name="Google Shape;335;p19"/>
            <p:cNvGrpSpPr/>
            <p:nvPr/>
          </p:nvGrpSpPr>
          <p:grpSpPr>
            <a:xfrm>
              <a:off x="5464658" y="3213722"/>
              <a:ext cx="3210708" cy="911933"/>
              <a:chOff x="5464658" y="3213722"/>
              <a:chExt cx="3210708" cy="911933"/>
            </a:xfrm>
          </p:grpSpPr>
          <p:sp>
            <p:nvSpPr>
              <p:cNvPr id="333" name="Google Shape;333;p19"/>
              <p:cNvSpPr/>
              <p:nvPr/>
            </p:nvSpPr>
            <p:spPr>
              <a:xfrm flipH="1">
                <a:off x="5561666" y="3256795"/>
                <a:ext cx="3113700" cy="840300"/>
              </a:xfrm>
              <a:prstGeom prst="roundRect">
                <a:avLst>
                  <a:gd name="adj" fmla="val 50000"/>
                </a:avLst>
              </a:prstGeom>
              <a:solidFill>
                <a:schemeClr val="accent5"/>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336" name="Google Shape;336;p19"/>
              <p:cNvSpPr/>
              <p:nvPr/>
            </p:nvSpPr>
            <p:spPr>
              <a:xfrm rot="-5400000">
                <a:off x="5464506" y="3213874"/>
                <a:ext cx="911933" cy="911629"/>
              </a:xfrm>
              <a:custGeom>
                <a:avLst/>
                <a:gdLst/>
                <a:ahLst/>
                <a:cxnLst/>
                <a:rect l="l" t="t" r="r" b="b"/>
                <a:pathLst>
                  <a:path w="2866" h="2865" extrusionOk="0">
                    <a:moveTo>
                      <a:pt x="1433" y="0"/>
                    </a:moveTo>
                    <a:cubicBezTo>
                      <a:pt x="642" y="0"/>
                      <a:pt x="0" y="642"/>
                      <a:pt x="0" y="1432"/>
                    </a:cubicBezTo>
                    <a:cubicBezTo>
                      <a:pt x="0" y="2223"/>
                      <a:pt x="642" y="2865"/>
                      <a:pt x="1433" y="2865"/>
                    </a:cubicBezTo>
                    <a:cubicBezTo>
                      <a:pt x="2224" y="2865"/>
                      <a:pt x="2865" y="2223"/>
                      <a:pt x="2865" y="1432"/>
                    </a:cubicBezTo>
                    <a:cubicBezTo>
                      <a:pt x="2865" y="642"/>
                      <a:pt x="2224" y="0"/>
                      <a:pt x="1433" y="0"/>
                    </a:cubicBezTo>
                    <a:close/>
                  </a:path>
                </a:pathLst>
              </a:custGeom>
              <a:solidFill>
                <a:schemeClr val="lt1"/>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337" name="Google Shape;337;p19"/>
              <p:cNvSpPr/>
              <p:nvPr/>
            </p:nvSpPr>
            <p:spPr>
              <a:xfrm rot="-5400000">
                <a:off x="5476912" y="3263831"/>
                <a:ext cx="889977" cy="808858"/>
              </a:xfrm>
              <a:custGeom>
                <a:avLst/>
                <a:gdLst/>
                <a:ahLst/>
                <a:cxnLst/>
                <a:rect l="l" t="t" r="r" b="b"/>
                <a:pathLst>
                  <a:path w="2797" h="2542" extrusionOk="0">
                    <a:moveTo>
                      <a:pt x="1400" y="1"/>
                    </a:moveTo>
                    <a:cubicBezTo>
                      <a:pt x="1302" y="1"/>
                      <a:pt x="1203" y="12"/>
                      <a:pt x="1104" y="36"/>
                    </a:cubicBezTo>
                    <a:cubicBezTo>
                      <a:pt x="422" y="197"/>
                      <a:pt x="0" y="882"/>
                      <a:pt x="163" y="1564"/>
                    </a:cubicBezTo>
                    <a:cubicBezTo>
                      <a:pt x="302" y="2148"/>
                      <a:pt x="824" y="2541"/>
                      <a:pt x="1399" y="2541"/>
                    </a:cubicBezTo>
                    <a:cubicBezTo>
                      <a:pt x="1496" y="2541"/>
                      <a:pt x="1594" y="2530"/>
                      <a:pt x="1693" y="2507"/>
                    </a:cubicBezTo>
                    <a:cubicBezTo>
                      <a:pt x="2375" y="2344"/>
                      <a:pt x="2797" y="1659"/>
                      <a:pt x="2634" y="977"/>
                    </a:cubicBezTo>
                    <a:cubicBezTo>
                      <a:pt x="2496" y="393"/>
                      <a:pt x="1975" y="1"/>
                      <a:pt x="1400" y="1"/>
                    </a:cubicBezTo>
                    <a:close/>
                  </a:path>
                </a:pathLst>
              </a:custGeom>
              <a:solidFill>
                <a:schemeClr val="accent5"/>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38" name="Google Shape;338;p19"/>
            <p:cNvGrpSpPr/>
            <p:nvPr/>
          </p:nvGrpSpPr>
          <p:grpSpPr>
            <a:xfrm>
              <a:off x="5720067" y="3459450"/>
              <a:ext cx="419443" cy="420487"/>
              <a:chOff x="-3771675" y="3971775"/>
              <a:chExt cx="291300" cy="292025"/>
            </a:xfrm>
          </p:grpSpPr>
          <p:sp>
            <p:nvSpPr>
              <p:cNvPr id="339" name="Google Shape;339;p19"/>
              <p:cNvSpPr/>
              <p:nvPr/>
            </p:nvSpPr>
            <p:spPr>
              <a:xfrm>
                <a:off x="-3770100" y="3971775"/>
                <a:ext cx="218975" cy="66775"/>
              </a:xfrm>
              <a:custGeom>
                <a:avLst/>
                <a:gdLst/>
                <a:ahLst/>
                <a:cxnLst/>
                <a:rect l="l" t="t" r="r" b="b"/>
                <a:pathLst>
                  <a:path w="8759" h="2671" extrusionOk="0">
                    <a:moveTo>
                      <a:pt x="4391" y="0"/>
                    </a:moveTo>
                    <a:cubicBezTo>
                      <a:pt x="2410" y="0"/>
                      <a:pt x="426" y="449"/>
                      <a:pt x="0" y="1347"/>
                    </a:cubicBezTo>
                    <a:cubicBezTo>
                      <a:pt x="426" y="2229"/>
                      <a:pt x="2410" y="2670"/>
                      <a:pt x="4391" y="2670"/>
                    </a:cubicBezTo>
                    <a:cubicBezTo>
                      <a:pt x="6372" y="2670"/>
                      <a:pt x="8349" y="2229"/>
                      <a:pt x="8759" y="1347"/>
                    </a:cubicBezTo>
                    <a:cubicBezTo>
                      <a:pt x="8349" y="449"/>
                      <a:pt x="6372" y="0"/>
                      <a:pt x="4391" y="0"/>
                    </a:cubicBezTo>
                    <a:close/>
                  </a:path>
                </a:pathLst>
              </a:custGeom>
              <a:solidFill>
                <a:schemeClr val="lt1"/>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340" name="Google Shape;340;p19"/>
              <p:cNvSpPr/>
              <p:nvPr/>
            </p:nvSpPr>
            <p:spPr>
              <a:xfrm>
                <a:off x="-3771675" y="4030650"/>
                <a:ext cx="222125" cy="78000"/>
              </a:xfrm>
              <a:custGeom>
                <a:avLst/>
                <a:gdLst/>
                <a:ahLst/>
                <a:cxnLst/>
                <a:rect l="l" t="t" r="r" b="b"/>
                <a:pathLst>
                  <a:path w="8885" h="3120" extrusionOk="0">
                    <a:moveTo>
                      <a:pt x="0" y="0"/>
                    </a:moveTo>
                    <a:lnTo>
                      <a:pt x="0" y="1418"/>
                    </a:lnTo>
                    <a:cubicBezTo>
                      <a:pt x="0" y="2521"/>
                      <a:pt x="2048" y="3088"/>
                      <a:pt x="4127" y="3119"/>
                    </a:cubicBezTo>
                    <a:cubicBezTo>
                      <a:pt x="4915" y="1891"/>
                      <a:pt x="6301" y="1103"/>
                      <a:pt x="7877" y="1103"/>
                    </a:cubicBezTo>
                    <a:cubicBezTo>
                      <a:pt x="8223" y="1103"/>
                      <a:pt x="8570" y="1135"/>
                      <a:pt x="8885" y="1229"/>
                    </a:cubicBezTo>
                    <a:lnTo>
                      <a:pt x="8885" y="0"/>
                    </a:lnTo>
                    <a:cubicBezTo>
                      <a:pt x="7908" y="788"/>
                      <a:pt x="6112" y="1072"/>
                      <a:pt x="4443" y="1072"/>
                    </a:cubicBezTo>
                    <a:cubicBezTo>
                      <a:pt x="2804" y="1072"/>
                      <a:pt x="977" y="757"/>
                      <a:pt x="0" y="0"/>
                    </a:cubicBezTo>
                    <a:close/>
                  </a:path>
                </a:pathLst>
              </a:custGeom>
              <a:solidFill>
                <a:schemeClr val="lt1"/>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341" name="Google Shape;341;p19"/>
              <p:cNvSpPr/>
              <p:nvPr/>
            </p:nvSpPr>
            <p:spPr>
              <a:xfrm>
                <a:off x="-3669425" y="4074750"/>
                <a:ext cx="189050" cy="189050"/>
              </a:xfrm>
              <a:custGeom>
                <a:avLst/>
                <a:gdLst/>
                <a:ahLst/>
                <a:cxnLst/>
                <a:rect l="l" t="t" r="r" b="b"/>
                <a:pathLst>
                  <a:path w="7562" h="7562" extrusionOk="0">
                    <a:moveTo>
                      <a:pt x="5501" y="2732"/>
                    </a:moveTo>
                    <a:cubicBezTo>
                      <a:pt x="5748" y="2732"/>
                      <a:pt x="6008" y="3067"/>
                      <a:pt x="5766" y="3309"/>
                    </a:cubicBezTo>
                    <a:lnTo>
                      <a:pt x="3718" y="5356"/>
                    </a:lnTo>
                    <a:cubicBezTo>
                      <a:pt x="3655" y="5420"/>
                      <a:pt x="3568" y="5451"/>
                      <a:pt x="3482" y="5451"/>
                    </a:cubicBezTo>
                    <a:cubicBezTo>
                      <a:pt x="3395" y="5451"/>
                      <a:pt x="3308" y="5420"/>
                      <a:pt x="3245" y="5356"/>
                    </a:cubicBezTo>
                    <a:lnTo>
                      <a:pt x="1859" y="4002"/>
                    </a:lnTo>
                    <a:cubicBezTo>
                      <a:pt x="1617" y="3760"/>
                      <a:pt x="1840" y="3425"/>
                      <a:pt x="2099" y="3425"/>
                    </a:cubicBezTo>
                    <a:cubicBezTo>
                      <a:pt x="2177" y="3425"/>
                      <a:pt x="2259" y="3456"/>
                      <a:pt x="2332" y="3529"/>
                    </a:cubicBezTo>
                    <a:lnTo>
                      <a:pt x="3466" y="4663"/>
                    </a:lnTo>
                    <a:lnTo>
                      <a:pt x="5293" y="2836"/>
                    </a:lnTo>
                    <a:cubicBezTo>
                      <a:pt x="5352" y="2763"/>
                      <a:pt x="5426" y="2732"/>
                      <a:pt x="5501" y="2732"/>
                    </a:cubicBezTo>
                    <a:close/>
                    <a:moveTo>
                      <a:pt x="3781" y="1"/>
                    </a:moveTo>
                    <a:cubicBezTo>
                      <a:pt x="1702" y="1"/>
                      <a:pt x="0" y="1702"/>
                      <a:pt x="0" y="3781"/>
                    </a:cubicBezTo>
                    <a:cubicBezTo>
                      <a:pt x="0" y="5892"/>
                      <a:pt x="1702" y="7562"/>
                      <a:pt x="3781" y="7562"/>
                    </a:cubicBezTo>
                    <a:cubicBezTo>
                      <a:pt x="5860" y="7562"/>
                      <a:pt x="7562" y="5892"/>
                      <a:pt x="7562" y="3781"/>
                    </a:cubicBezTo>
                    <a:cubicBezTo>
                      <a:pt x="7562" y="1702"/>
                      <a:pt x="5860" y="1"/>
                      <a:pt x="3781" y="1"/>
                    </a:cubicBezTo>
                    <a:close/>
                  </a:path>
                </a:pathLst>
              </a:custGeom>
              <a:solidFill>
                <a:schemeClr val="lt1"/>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342" name="Google Shape;342;p19"/>
              <p:cNvSpPr/>
              <p:nvPr/>
            </p:nvSpPr>
            <p:spPr>
              <a:xfrm>
                <a:off x="-3771675" y="4099950"/>
                <a:ext cx="94525" cy="76425"/>
              </a:xfrm>
              <a:custGeom>
                <a:avLst/>
                <a:gdLst/>
                <a:ahLst/>
                <a:cxnLst/>
                <a:rect l="l" t="t" r="r" b="b"/>
                <a:pathLst>
                  <a:path w="3781" h="3057" extrusionOk="0">
                    <a:moveTo>
                      <a:pt x="0" y="1"/>
                    </a:moveTo>
                    <a:lnTo>
                      <a:pt x="0" y="1419"/>
                    </a:lnTo>
                    <a:cubicBezTo>
                      <a:pt x="0" y="2364"/>
                      <a:pt x="1607" y="2899"/>
                      <a:pt x="3434" y="3057"/>
                    </a:cubicBezTo>
                    <a:cubicBezTo>
                      <a:pt x="3371" y="2364"/>
                      <a:pt x="3497" y="1671"/>
                      <a:pt x="3781" y="1040"/>
                    </a:cubicBezTo>
                    <a:cubicBezTo>
                      <a:pt x="2332" y="977"/>
                      <a:pt x="819" y="662"/>
                      <a:pt x="0" y="1"/>
                    </a:cubicBezTo>
                    <a:close/>
                  </a:path>
                </a:pathLst>
              </a:custGeom>
              <a:solidFill>
                <a:schemeClr val="lt1"/>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343" name="Google Shape;343;p19"/>
              <p:cNvSpPr/>
              <p:nvPr/>
            </p:nvSpPr>
            <p:spPr>
              <a:xfrm>
                <a:off x="-3771675" y="4167700"/>
                <a:ext cx="135500" cy="95325"/>
              </a:xfrm>
              <a:custGeom>
                <a:avLst/>
                <a:gdLst/>
                <a:ahLst/>
                <a:cxnLst/>
                <a:rect l="l" t="t" r="r" b="b"/>
                <a:pathLst>
                  <a:path w="5420" h="3813" extrusionOk="0">
                    <a:moveTo>
                      <a:pt x="0" y="0"/>
                    </a:moveTo>
                    <a:lnTo>
                      <a:pt x="0" y="2111"/>
                    </a:lnTo>
                    <a:cubicBezTo>
                      <a:pt x="0" y="3277"/>
                      <a:pt x="2237" y="3812"/>
                      <a:pt x="4443" y="3812"/>
                    </a:cubicBezTo>
                    <a:cubicBezTo>
                      <a:pt x="4789" y="3812"/>
                      <a:pt x="5104" y="3812"/>
                      <a:pt x="5419" y="3781"/>
                    </a:cubicBezTo>
                    <a:cubicBezTo>
                      <a:pt x="4474" y="3151"/>
                      <a:pt x="3781" y="2206"/>
                      <a:pt x="3529" y="1071"/>
                    </a:cubicBezTo>
                    <a:cubicBezTo>
                      <a:pt x="2174" y="977"/>
                      <a:pt x="788" y="662"/>
                      <a:pt x="0" y="0"/>
                    </a:cubicBezTo>
                    <a:close/>
                  </a:path>
                </a:pathLst>
              </a:custGeom>
              <a:solidFill>
                <a:schemeClr val="lt1"/>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344" name="Google Shape;344;p19"/>
          <p:cNvGrpSpPr/>
          <p:nvPr/>
        </p:nvGrpSpPr>
        <p:grpSpPr>
          <a:xfrm>
            <a:off x="896528" y="4972129"/>
            <a:ext cx="6921000" cy="1823866"/>
            <a:chOff x="448264" y="2486064"/>
            <a:chExt cx="3460500" cy="911933"/>
          </a:xfrm>
        </p:grpSpPr>
        <p:cxnSp>
          <p:nvCxnSpPr>
            <p:cNvPr id="345" name="Google Shape;345;p19"/>
            <p:cNvCxnSpPr>
              <a:endCxn id="346" idx="3"/>
            </p:cNvCxnSpPr>
            <p:nvPr/>
          </p:nvCxnSpPr>
          <p:spPr>
            <a:xfrm flipH="1">
              <a:off x="3561964" y="2945387"/>
              <a:ext cx="346800" cy="3900"/>
            </a:xfrm>
            <a:prstGeom prst="straightConnector1">
              <a:avLst/>
            </a:prstGeom>
            <a:noFill/>
            <a:ln w="19050" cap="flat" cmpd="sng">
              <a:solidFill>
                <a:schemeClr val="accent2"/>
              </a:solidFill>
              <a:prstDash val="solid"/>
              <a:round/>
              <a:headEnd type="none" w="med" len="med"/>
              <a:tailEnd type="none" w="med" len="med"/>
            </a:ln>
          </p:spPr>
        </p:cxnSp>
        <p:grpSp>
          <p:nvGrpSpPr>
            <p:cNvPr id="347" name="Google Shape;347;p19"/>
            <p:cNvGrpSpPr/>
            <p:nvPr/>
          </p:nvGrpSpPr>
          <p:grpSpPr>
            <a:xfrm>
              <a:off x="448264" y="2486064"/>
              <a:ext cx="3210708" cy="911933"/>
              <a:chOff x="448264" y="2486064"/>
              <a:chExt cx="3210708" cy="911933"/>
            </a:xfrm>
          </p:grpSpPr>
          <p:grpSp>
            <p:nvGrpSpPr>
              <p:cNvPr id="348" name="Google Shape;348;p19"/>
              <p:cNvGrpSpPr/>
              <p:nvPr/>
            </p:nvGrpSpPr>
            <p:grpSpPr>
              <a:xfrm>
                <a:off x="448264" y="2486064"/>
                <a:ext cx="3210708" cy="911933"/>
                <a:chOff x="448264" y="2486064"/>
                <a:chExt cx="3210708" cy="911933"/>
              </a:xfrm>
            </p:grpSpPr>
            <p:sp>
              <p:nvSpPr>
                <p:cNvPr id="346" name="Google Shape;346;p19"/>
                <p:cNvSpPr/>
                <p:nvPr/>
              </p:nvSpPr>
              <p:spPr>
                <a:xfrm>
                  <a:off x="448264" y="2529137"/>
                  <a:ext cx="3113700" cy="840300"/>
                </a:xfrm>
                <a:prstGeom prst="roundRect">
                  <a:avLst>
                    <a:gd name="adj" fmla="val 50000"/>
                  </a:avLst>
                </a:prstGeom>
                <a:solidFill>
                  <a:schemeClr val="accent2"/>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349" name="Google Shape;349;p19"/>
                <p:cNvSpPr/>
                <p:nvPr/>
              </p:nvSpPr>
              <p:spPr>
                <a:xfrm rot="5400000" flipH="1">
                  <a:off x="2747192" y="2486216"/>
                  <a:ext cx="911933" cy="911629"/>
                </a:xfrm>
                <a:custGeom>
                  <a:avLst/>
                  <a:gdLst/>
                  <a:ahLst/>
                  <a:cxnLst/>
                  <a:rect l="l" t="t" r="r" b="b"/>
                  <a:pathLst>
                    <a:path w="2866" h="2865" extrusionOk="0">
                      <a:moveTo>
                        <a:pt x="1433" y="0"/>
                      </a:moveTo>
                      <a:cubicBezTo>
                        <a:pt x="642" y="0"/>
                        <a:pt x="0" y="642"/>
                        <a:pt x="0" y="1432"/>
                      </a:cubicBezTo>
                      <a:cubicBezTo>
                        <a:pt x="0" y="2223"/>
                        <a:pt x="642" y="2865"/>
                        <a:pt x="1433" y="2865"/>
                      </a:cubicBezTo>
                      <a:cubicBezTo>
                        <a:pt x="2224" y="2865"/>
                        <a:pt x="2865" y="2223"/>
                        <a:pt x="2865" y="1432"/>
                      </a:cubicBezTo>
                      <a:cubicBezTo>
                        <a:pt x="2865" y="642"/>
                        <a:pt x="2224" y="0"/>
                        <a:pt x="1433" y="0"/>
                      </a:cubicBezTo>
                      <a:close/>
                    </a:path>
                  </a:pathLst>
                </a:custGeom>
                <a:solidFill>
                  <a:schemeClr val="lt1"/>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350" name="Google Shape;350;p19"/>
                <p:cNvSpPr/>
                <p:nvPr/>
              </p:nvSpPr>
              <p:spPr>
                <a:xfrm rot="5400000" flipH="1">
                  <a:off x="2756741" y="2536173"/>
                  <a:ext cx="889977" cy="808858"/>
                </a:xfrm>
                <a:custGeom>
                  <a:avLst/>
                  <a:gdLst/>
                  <a:ahLst/>
                  <a:cxnLst/>
                  <a:rect l="l" t="t" r="r" b="b"/>
                  <a:pathLst>
                    <a:path w="2797" h="2542" extrusionOk="0">
                      <a:moveTo>
                        <a:pt x="1400" y="1"/>
                      </a:moveTo>
                      <a:cubicBezTo>
                        <a:pt x="1302" y="1"/>
                        <a:pt x="1203" y="12"/>
                        <a:pt x="1104" y="36"/>
                      </a:cubicBezTo>
                      <a:cubicBezTo>
                        <a:pt x="422" y="197"/>
                        <a:pt x="0" y="882"/>
                        <a:pt x="163" y="1564"/>
                      </a:cubicBezTo>
                      <a:cubicBezTo>
                        <a:pt x="302" y="2148"/>
                        <a:pt x="824" y="2541"/>
                        <a:pt x="1399" y="2541"/>
                      </a:cubicBezTo>
                      <a:cubicBezTo>
                        <a:pt x="1496" y="2541"/>
                        <a:pt x="1594" y="2530"/>
                        <a:pt x="1693" y="2507"/>
                      </a:cubicBezTo>
                      <a:cubicBezTo>
                        <a:pt x="2375" y="2344"/>
                        <a:pt x="2797" y="1659"/>
                        <a:pt x="2634" y="977"/>
                      </a:cubicBezTo>
                      <a:cubicBezTo>
                        <a:pt x="2496" y="393"/>
                        <a:pt x="1975" y="1"/>
                        <a:pt x="1400" y="1"/>
                      </a:cubicBezTo>
                      <a:close/>
                    </a:path>
                  </a:pathLst>
                </a:custGeom>
                <a:solidFill>
                  <a:schemeClr val="accent2"/>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51" name="Google Shape;351;p19"/>
              <p:cNvGrpSpPr/>
              <p:nvPr/>
            </p:nvGrpSpPr>
            <p:grpSpPr>
              <a:xfrm>
                <a:off x="2982784" y="2749748"/>
                <a:ext cx="427578" cy="421351"/>
                <a:chOff x="-5254775" y="3631325"/>
                <a:chExt cx="296950" cy="292625"/>
              </a:xfrm>
            </p:grpSpPr>
            <p:sp>
              <p:nvSpPr>
                <p:cNvPr id="352" name="Google Shape;352;p19"/>
                <p:cNvSpPr/>
                <p:nvPr/>
              </p:nvSpPr>
              <p:spPr>
                <a:xfrm>
                  <a:off x="-5246900" y="3766400"/>
                  <a:ext cx="58300" cy="55150"/>
                </a:xfrm>
                <a:custGeom>
                  <a:avLst/>
                  <a:gdLst/>
                  <a:ahLst/>
                  <a:cxnLst/>
                  <a:rect l="l" t="t" r="r" b="b"/>
                  <a:pathLst>
                    <a:path w="2332" h="2206" extrusionOk="0">
                      <a:moveTo>
                        <a:pt x="1769" y="1"/>
                      </a:moveTo>
                      <a:cubicBezTo>
                        <a:pt x="1639" y="1"/>
                        <a:pt x="1513" y="48"/>
                        <a:pt x="1418" y="142"/>
                      </a:cubicBezTo>
                      <a:lnTo>
                        <a:pt x="189" y="1371"/>
                      </a:lnTo>
                      <a:cubicBezTo>
                        <a:pt x="0" y="1560"/>
                        <a:pt x="0" y="1875"/>
                        <a:pt x="189" y="2064"/>
                      </a:cubicBezTo>
                      <a:cubicBezTo>
                        <a:pt x="300" y="2159"/>
                        <a:pt x="434" y="2206"/>
                        <a:pt x="564" y="2206"/>
                      </a:cubicBezTo>
                      <a:cubicBezTo>
                        <a:pt x="694" y="2206"/>
                        <a:pt x="820" y="2159"/>
                        <a:pt x="914" y="2064"/>
                      </a:cubicBezTo>
                      <a:lnTo>
                        <a:pt x="2143" y="835"/>
                      </a:lnTo>
                      <a:cubicBezTo>
                        <a:pt x="2332" y="646"/>
                        <a:pt x="2332" y="331"/>
                        <a:pt x="2143" y="142"/>
                      </a:cubicBezTo>
                      <a:cubicBezTo>
                        <a:pt x="2033" y="48"/>
                        <a:pt x="1899" y="1"/>
                        <a:pt x="1769" y="1"/>
                      </a:cubicBezTo>
                      <a:close/>
                    </a:path>
                  </a:pathLst>
                </a:custGeom>
                <a:solidFill>
                  <a:schemeClr val="lt1"/>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353" name="Google Shape;353;p19"/>
                <p:cNvSpPr/>
                <p:nvPr/>
              </p:nvSpPr>
              <p:spPr>
                <a:xfrm>
                  <a:off x="-5216175" y="3795550"/>
                  <a:ext cx="58300" cy="55950"/>
                </a:xfrm>
                <a:custGeom>
                  <a:avLst/>
                  <a:gdLst/>
                  <a:ahLst/>
                  <a:cxnLst/>
                  <a:rect l="l" t="t" r="r" b="b"/>
                  <a:pathLst>
                    <a:path w="2332" h="2238" extrusionOk="0">
                      <a:moveTo>
                        <a:pt x="1764" y="0"/>
                      </a:moveTo>
                      <a:cubicBezTo>
                        <a:pt x="1638" y="0"/>
                        <a:pt x="1512" y="47"/>
                        <a:pt x="1418" y="142"/>
                      </a:cubicBezTo>
                      <a:lnTo>
                        <a:pt x="189" y="1371"/>
                      </a:lnTo>
                      <a:cubicBezTo>
                        <a:pt x="0" y="1560"/>
                        <a:pt x="0" y="1875"/>
                        <a:pt x="189" y="2095"/>
                      </a:cubicBezTo>
                      <a:cubicBezTo>
                        <a:pt x="284" y="2190"/>
                        <a:pt x="410" y="2237"/>
                        <a:pt x="540" y="2237"/>
                      </a:cubicBezTo>
                      <a:cubicBezTo>
                        <a:pt x="670" y="2237"/>
                        <a:pt x="804" y="2190"/>
                        <a:pt x="914" y="2095"/>
                      </a:cubicBezTo>
                      <a:lnTo>
                        <a:pt x="2111" y="867"/>
                      </a:lnTo>
                      <a:cubicBezTo>
                        <a:pt x="2332" y="678"/>
                        <a:pt x="2332" y="363"/>
                        <a:pt x="2111" y="142"/>
                      </a:cubicBezTo>
                      <a:cubicBezTo>
                        <a:pt x="2016" y="47"/>
                        <a:pt x="1890" y="0"/>
                        <a:pt x="1764" y="0"/>
                      </a:cubicBezTo>
                      <a:close/>
                    </a:path>
                  </a:pathLst>
                </a:custGeom>
                <a:solidFill>
                  <a:schemeClr val="lt1"/>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354" name="Google Shape;354;p19"/>
                <p:cNvSpPr/>
                <p:nvPr/>
              </p:nvSpPr>
              <p:spPr>
                <a:xfrm>
                  <a:off x="-5185475" y="3826250"/>
                  <a:ext cx="57525" cy="55750"/>
                </a:xfrm>
                <a:custGeom>
                  <a:avLst/>
                  <a:gdLst/>
                  <a:ahLst/>
                  <a:cxnLst/>
                  <a:rect l="l" t="t" r="r" b="b"/>
                  <a:pathLst>
                    <a:path w="2301" h="2230" extrusionOk="0">
                      <a:moveTo>
                        <a:pt x="1765" y="1"/>
                      </a:moveTo>
                      <a:cubicBezTo>
                        <a:pt x="1639" y="1"/>
                        <a:pt x="1513" y="48"/>
                        <a:pt x="1419" y="143"/>
                      </a:cubicBezTo>
                      <a:lnTo>
                        <a:pt x="190" y="1371"/>
                      </a:lnTo>
                      <a:cubicBezTo>
                        <a:pt x="1" y="1560"/>
                        <a:pt x="1" y="1875"/>
                        <a:pt x="190" y="2064"/>
                      </a:cubicBezTo>
                      <a:cubicBezTo>
                        <a:pt x="284" y="2175"/>
                        <a:pt x="410" y="2230"/>
                        <a:pt x="536" y="2230"/>
                      </a:cubicBezTo>
                      <a:cubicBezTo>
                        <a:pt x="662" y="2230"/>
                        <a:pt x="788" y="2175"/>
                        <a:pt x="883" y="2064"/>
                      </a:cubicBezTo>
                      <a:lnTo>
                        <a:pt x="2112" y="836"/>
                      </a:lnTo>
                      <a:cubicBezTo>
                        <a:pt x="2301" y="647"/>
                        <a:pt x="2301" y="332"/>
                        <a:pt x="2112" y="143"/>
                      </a:cubicBezTo>
                      <a:cubicBezTo>
                        <a:pt x="2017" y="48"/>
                        <a:pt x="1891" y="1"/>
                        <a:pt x="1765" y="1"/>
                      </a:cubicBezTo>
                      <a:close/>
                    </a:path>
                  </a:pathLst>
                </a:custGeom>
                <a:solidFill>
                  <a:schemeClr val="lt1"/>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355" name="Google Shape;355;p19"/>
                <p:cNvSpPr/>
                <p:nvPr/>
              </p:nvSpPr>
              <p:spPr>
                <a:xfrm>
                  <a:off x="-5156325" y="3856375"/>
                  <a:ext cx="58300" cy="55750"/>
                </a:xfrm>
                <a:custGeom>
                  <a:avLst/>
                  <a:gdLst/>
                  <a:ahLst/>
                  <a:cxnLst/>
                  <a:rect l="l" t="t" r="r" b="b"/>
                  <a:pathLst>
                    <a:path w="2332" h="2230" extrusionOk="0">
                      <a:moveTo>
                        <a:pt x="1781" y="1"/>
                      </a:moveTo>
                      <a:cubicBezTo>
                        <a:pt x="1655" y="1"/>
                        <a:pt x="1529" y="56"/>
                        <a:pt x="1418" y="166"/>
                      </a:cubicBezTo>
                      <a:lnTo>
                        <a:pt x="190" y="1395"/>
                      </a:lnTo>
                      <a:cubicBezTo>
                        <a:pt x="1" y="1584"/>
                        <a:pt x="1" y="1899"/>
                        <a:pt x="190" y="2088"/>
                      </a:cubicBezTo>
                      <a:cubicBezTo>
                        <a:pt x="300" y="2183"/>
                        <a:pt x="442" y="2230"/>
                        <a:pt x="575" y="2230"/>
                      </a:cubicBezTo>
                      <a:cubicBezTo>
                        <a:pt x="709" y="2230"/>
                        <a:pt x="835" y="2183"/>
                        <a:pt x="914" y="2088"/>
                      </a:cubicBezTo>
                      <a:lnTo>
                        <a:pt x="2143" y="859"/>
                      </a:lnTo>
                      <a:cubicBezTo>
                        <a:pt x="2332" y="670"/>
                        <a:pt x="2332" y="355"/>
                        <a:pt x="2143" y="166"/>
                      </a:cubicBezTo>
                      <a:cubicBezTo>
                        <a:pt x="2033" y="56"/>
                        <a:pt x="1907" y="1"/>
                        <a:pt x="1781" y="1"/>
                      </a:cubicBezTo>
                      <a:close/>
                    </a:path>
                  </a:pathLst>
                </a:custGeom>
                <a:solidFill>
                  <a:schemeClr val="lt1"/>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356" name="Google Shape;356;p19"/>
                <p:cNvSpPr/>
                <p:nvPr/>
              </p:nvSpPr>
              <p:spPr>
                <a:xfrm>
                  <a:off x="-5105925" y="3886525"/>
                  <a:ext cx="37050" cy="37425"/>
                </a:xfrm>
                <a:custGeom>
                  <a:avLst/>
                  <a:gdLst/>
                  <a:ahLst/>
                  <a:cxnLst/>
                  <a:rect l="l" t="t" r="r" b="b"/>
                  <a:pathLst>
                    <a:path w="1482" h="1497" extrusionOk="0">
                      <a:moveTo>
                        <a:pt x="662" y="0"/>
                      </a:moveTo>
                      <a:lnTo>
                        <a:pt x="536" y="126"/>
                      </a:lnTo>
                      <a:lnTo>
                        <a:pt x="1" y="756"/>
                      </a:lnTo>
                      <a:lnTo>
                        <a:pt x="599" y="1355"/>
                      </a:lnTo>
                      <a:cubicBezTo>
                        <a:pt x="694" y="1449"/>
                        <a:pt x="820" y="1497"/>
                        <a:pt x="946" y="1497"/>
                      </a:cubicBezTo>
                      <a:cubicBezTo>
                        <a:pt x="1072" y="1497"/>
                        <a:pt x="1198" y="1449"/>
                        <a:pt x="1293" y="1355"/>
                      </a:cubicBezTo>
                      <a:cubicBezTo>
                        <a:pt x="1482" y="1166"/>
                        <a:pt x="1482" y="851"/>
                        <a:pt x="1293" y="662"/>
                      </a:cubicBezTo>
                      <a:lnTo>
                        <a:pt x="662" y="0"/>
                      </a:lnTo>
                      <a:close/>
                    </a:path>
                  </a:pathLst>
                </a:custGeom>
                <a:solidFill>
                  <a:schemeClr val="lt1"/>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357" name="Google Shape;357;p19"/>
                <p:cNvSpPr/>
                <p:nvPr/>
              </p:nvSpPr>
              <p:spPr>
                <a:xfrm>
                  <a:off x="-5254775" y="3648050"/>
                  <a:ext cx="278050" cy="248325"/>
                </a:xfrm>
                <a:custGeom>
                  <a:avLst/>
                  <a:gdLst/>
                  <a:ahLst/>
                  <a:cxnLst/>
                  <a:rect l="l" t="t" r="r" b="b"/>
                  <a:pathLst>
                    <a:path w="11122" h="9933" extrusionOk="0">
                      <a:moveTo>
                        <a:pt x="4049" y="1"/>
                      </a:moveTo>
                      <a:cubicBezTo>
                        <a:pt x="3781" y="1"/>
                        <a:pt x="3513" y="103"/>
                        <a:pt x="3308" y="308"/>
                      </a:cubicBezTo>
                      <a:lnTo>
                        <a:pt x="410" y="3364"/>
                      </a:lnTo>
                      <a:cubicBezTo>
                        <a:pt x="0" y="3774"/>
                        <a:pt x="0" y="4435"/>
                        <a:pt x="410" y="4813"/>
                      </a:cubicBezTo>
                      <a:lnTo>
                        <a:pt x="631" y="5065"/>
                      </a:lnTo>
                      <a:lnTo>
                        <a:pt x="1198" y="4498"/>
                      </a:lnTo>
                      <a:cubicBezTo>
                        <a:pt x="1454" y="4242"/>
                        <a:pt x="1794" y="4106"/>
                        <a:pt x="2122" y="4106"/>
                      </a:cubicBezTo>
                      <a:cubicBezTo>
                        <a:pt x="2398" y="4106"/>
                        <a:pt x="2666" y="4202"/>
                        <a:pt x="2867" y="4404"/>
                      </a:cubicBezTo>
                      <a:cubicBezTo>
                        <a:pt x="3151" y="4624"/>
                        <a:pt x="3308" y="4971"/>
                        <a:pt x="3277" y="5286"/>
                      </a:cubicBezTo>
                      <a:cubicBezTo>
                        <a:pt x="3592" y="5286"/>
                        <a:pt x="3907" y="5412"/>
                        <a:pt x="4128" y="5664"/>
                      </a:cubicBezTo>
                      <a:cubicBezTo>
                        <a:pt x="4380" y="5884"/>
                        <a:pt x="4506" y="6200"/>
                        <a:pt x="4506" y="6515"/>
                      </a:cubicBezTo>
                      <a:cubicBezTo>
                        <a:pt x="4821" y="6515"/>
                        <a:pt x="5136" y="6641"/>
                        <a:pt x="5356" y="6861"/>
                      </a:cubicBezTo>
                      <a:cubicBezTo>
                        <a:pt x="5608" y="7113"/>
                        <a:pt x="5703" y="7428"/>
                        <a:pt x="5703" y="7743"/>
                      </a:cubicBezTo>
                      <a:cubicBezTo>
                        <a:pt x="6018" y="7743"/>
                        <a:pt x="6364" y="7869"/>
                        <a:pt x="6585" y="8090"/>
                      </a:cubicBezTo>
                      <a:cubicBezTo>
                        <a:pt x="6837" y="8342"/>
                        <a:pt x="6931" y="8657"/>
                        <a:pt x="6931" y="8909"/>
                      </a:cubicBezTo>
                      <a:lnTo>
                        <a:pt x="7814" y="9791"/>
                      </a:lnTo>
                      <a:cubicBezTo>
                        <a:pt x="7908" y="9886"/>
                        <a:pt x="8034" y="9933"/>
                        <a:pt x="8160" y="9933"/>
                      </a:cubicBezTo>
                      <a:cubicBezTo>
                        <a:pt x="8286" y="9933"/>
                        <a:pt x="8412" y="9886"/>
                        <a:pt x="8507" y="9791"/>
                      </a:cubicBezTo>
                      <a:cubicBezTo>
                        <a:pt x="8727" y="9602"/>
                        <a:pt x="8727" y="9287"/>
                        <a:pt x="8507" y="9066"/>
                      </a:cubicBezTo>
                      <a:lnTo>
                        <a:pt x="7656" y="8216"/>
                      </a:lnTo>
                      <a:cubicBezTo>
                        <a:pt x="7530" y="8090"/>
                        <a:pt x="7530" y="7869"/>
                        <a:pt x="7656" y="7743"/>
                      </a:cubicBezTo>
                      <a:cubicBezTo>
                        <a:pt x="7748" y="7596"/>
                        <a:pt x="7851" y="7534"/>
                        <a:pt x="7953" y="7534"/>
                      </a:cubicBezTo>
                      <a:cubicBezTo>
                        <a:pt x="8024" y="7534"/>
                        <a:pt x="8095" y="7565"/>
                        <a:pt x="8160" y="7617"/>
                      </a:cubicBezTo>
                      <a:lnTo>
                        <a:pt x="9011" y="8499"/>
                      </a:lnTo>
                      <a:cubicBezTo>
                        <a:pt x="9121" y="8594"/>
                        <a:pt x="9255" y="8641"/>
                        <a:pt x="9385" y="8641"/>
                      </a:cubicBezTo>
                      <a:cubicBezTo>
                        <a:pt x="9515" y="8641"/>
                        <a:pt x="9641" y="8594"/>
                        <a:pt x="9735" y="8499"/>
                      </a:cubicBezTo>
                      <a:cubicBezTo>
                        <a:pt x="9924" y="8279"/>
                        <a:pt x="9924" y="7964"/>
                        <a:pt x="9735" y="7775"/>
                      </a:cubicBezTo>
                      <a:lnTo>
                        <a:pt x="8853" y="6924"/>
                      </a:lnTo>
                      <a:cubicBezTo>
                        <a:pt x="8759" y="6798"/>
                        <a:pt x="8759" y="6578"/>
                        <a:pt x="8853" y="6452"/>
                      </a:cubicBezTo>
                      <a:cubicBezTo>
                        <a:pt x="8916" y="6389"/>
                        <a:pt x="9011" y="6357"/>
                        <a:pt x="9101" y="6357"/>
                      </a:cubicBezTo>
                      <a:cubicBezTo>
                        <a:pt x="9192" y="6357"/>
                        <a:pt x="9279" y="6389"/>
                        <a:pt x="9326" y="6452"/>
                      </a:cubicBezTo>
                      <a:lnTo>
                        <a:pt x="10208" y="7302"/>
                      </a:lnTo>
                      <a:cubicBezTo>
                        <a:pt x="10303" y="7397"/>
                        <a:pt x="10429" y="7444"/>
                        <a:pt x="10555" y="7444"/>
                      </a:cubicBezTo>
                      <a:cubicBezTo>
                        <a:pt x="10681" y="7444"/>
                        <a:pt x="10807" y="7397"/>
                        <a:pt x="10901" y="7302"/>
                      </a:cubicBezTo>
                      <a:cubicBezTo>
                        <a:pt x="11122" y="7113"/>
                        <a:pt x="11122" y="6798"/>
                        <a:pt x="10901" y="6609"/>
                      </a:cubicBezTo>
                      <a:lnTo>
                        <a:pt x="10334" y="6010"/>
                      </a:lnTo>
                      <a:lnTo>
                        <a:pt x="10208" y="5884"/>
                      </a:lnTo>
                      <a:lnTo>
                        <a:pt x="6931" y="2608"/>
                      </a:lnTo>
                      <a:cubicBezTo>
                        <a:pt x="6884" y="2561"/>
                        <a:pt x="6798" y="2537"/>
                        <a:pt x="6707" y="2537"/>
                      </a:cubicBezTo>
                      <a:cubicBezTo>
                        <a:pt x="6616" y="2537"/>
                        <a:pt x="6522" y="2561"/>
                        <a:pt x="6459" y="2608"/>
                      </a:cubicBezTo>
                      <a:lnTo>
                        <a:pt x="5167" y="3931"/>
                      </a:lnTo>
                      <a:cubicBezTo>
                        <a:pt x="4904" y="4176"/>
                        <a:pt x="4562" y="4308"/>
                        <a:pt x="4229" y="4308"/>
                      </a:cubicBezTo>
                      <a:cubicBezTo>
                        <a:pt x="4004" y="4308"/>
                        <a:pt x="3783" y="4247"/>
                        <a:pt x="3592" y="4120"/>
                      </a:cubicBezTo>
                      <a:cubicBezTo>
                        <a:pt x="2962" y="3679"/>
                        <a:pt x="2930" y="2829"/>
                        <a:pt x="3434" y="2293"/>
                      </a:cubicBezTo>
                      <a:lnTo>
                        <a:pt x="5010" y="529"/>
                      </a:lnTo>
                      <a:lnTo>
                        <a:pt x="4789" y="308"/>
                      </a:lnTo>
                      <a:cubicBezTo>
                        <a:pt x="4584" y="103"/>
                        <a:pt x="4317" y="1"/>
                        <a:pt x="4049" y="1"/>
                      </a:cubicBezTo>
                      <a:close/>
                    </a:path>
                  </a:pathLst>
                </a:custGeom>
                <a:solidFill>
                  <a:schemeClr val="lt1"/>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358" name="Google Shape;358;p19"/>
                <p:cNvSpPr/>
                <p:nvPr/>
              </p:nvSpPr>
              <p:spPr>
                <a:xfrm>
                  <a:off x="-5163425" y="3631325"/>
                  <a:ext cx="205600" cy="150450"/>
                </a:xfrm>
                <a:custGeom>
                  <a:avLst/>
                  <a:gdLst/>
                  <a:ahLst/>
                  <a:cxnLst/>
                  <a:rect l="l" t="t" r="r" b="b"/>
                  <a:pathLst>
                    <a:path w="8224" h="6018" extrusionOk="0">
                      <a:moveTo>
                        <a:pt x="3699" y="0"/>
                      </a:moveTo>
                      <a:cubicBezTo>
                        <a:pt x="3435" y="0"/>
                        <a:pt x="3167" y="95"/>
                        <a:pt x="2962" y="284"/>
                      </a:cubicBezTo>
                      <a:lnTo>
                        <a:pt x="2364" y="883"/>
                      </a:lnTo>
                      <a:lnTo>
                        <a:pt x="2269" y="1009"/>
                      </a:lnTo>
                      <a:lnTo>
                        <a:pt x="222" y="3245"/>
                      </a:lnTo>
                      <a:cubicBezTo>
                        <a:pt x="1" y="3435"/>
                        <a:pt x="1" y="3781"/>
                        <a:pt x="222" y="3970"/>
                      </a:cubicBezTo>
                      <a:cubicBezTo>
                        <a:pt x="316" y="4065"/>
                        <a:pt x="442" y="4112"/>
                        <a:pt x="568" y="4112"/>
                      </a:cubicBezTo>
                      <a:cubicBezTo>
                        <a:pt x="694" y="4112"/>
                        <a:pt x="820" y="4065"/>
                        <a:pt x="915" y="3970"/>
                      </a:cubicBezTo>
                      <a:lnTo>
                        <a:pt x="2269" y="2615"/>
                      </a:lnTo>
                      <a:cubicBezTo>
                        <a:pt x="2458" y="2426"/>
                        <a:pt x="2718" y="2332"/>
                        <a:pt x="2982" y="2332"/>
                      </a:cubicBezTo>
                      <a:cubicBezTo>
                        <a:pt x="3246" y="2332"/>
                        <a:pt x="3514" y="2426"/>
                        <a:pt x="3719" y="2615"/>
                      </a:cubicBezTo>
                      <a:lnTo>
                        <a:pt x="7090" y="6018"/>
                      </a:lnTo>
                      <a:lnTo>
                        <a:pt x="7814" y="5356"/>
                      </a:lnTo>
                      <a:cubicBezTo>
                        <a:pt x="8224" y="4947"/>
                        <a:pt x="8224" y="4285"/>
                        <a:pt x="7814" y="3876"/>
                      </a:cubicBezTo>
                      <a:lnTo>
                        <a:pt x="4412" y="284"/>
                      </a:lnTo>
                      <a:cubicBezTo>
                        <a:pt x="4223" y="95"/>
                        <a:pt x="3963" y="0"/>
                        <a:pt x="3699" y="0"/>
                      </a:cubicBezTo>
                      <a:close/>
                    </a:path>
                  </a:pathLst>
                </a:custGeom>
                <a:solidFill>
                  <a:schemeClr val="lt1"/>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grpSp>
        </p:grpSp>
      </p:grpSp>
      <p:sp>
        <p:nvSpPr>
          <p:cNvPr id="359" name="Google Shape;359;p19"/>
          <p:cNvSpPr txBox="1"/>
          <p:nvPr/>
        </p:nvSpPr>
        <p:spPr>
          <a:xfrm>
            <a:off x="4774931" y="1098850"/>
            <a:ext cx="4317281" cy="718720"/>
          </a:xfrm>
          <a:prstGeom prst="rect">
            <a:avLst/>
          </a:prstGeom>
          <a:noFill/>
          <a:ln>
            <a:noFill/>
          </a:ln>
        </p:spPr>
        <p:txBody>
          <a:bodyPr spcFirstLastPara="1" wrap="square" lIns="182850" tIns="182850" rIns="182850" bIns="182850" anchor="t"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Tx/>
              <a:buNone/>
              <a:tabLst/>
              <a:defRPr/>
            </a:pPr>
            <a:r>
              <a:rPr kumimoji="0" lang="en-US" sz="2400" b="1" i="0" u="none" strike="noStrike" kern="1200" cap="none" spc="0" normalizeH="0" baseline="0" noProof="0" dirty="0">
                <a:ln>
                  <a:noFill/>
                </a:ln>
                <a:solidFill>
                  <a:prstClr val="black"/>
                </a:solidFill>
                <a:effectLst/>
                <a:uLnTx/>
                <a:uFillTx/>
                <a:latin typeface="Fira Sans Extra Condensed"/>
                <a:ea typeface="Fira Sans Extra Condensed"/>
                <a:cs typeface="Fira Sans Extra Condensed"/>
                <a:sym typeface="Fira Sans Extra Condensed"/>
              </a:rPr>
              <a:t>Resilience &amp; Recovery Fund</a:t>
            </a:r>
            <a:endParaRPr kumimoji="0" sz="2400" b="1" i="0" u="none" strike="noStrike" kern="1200" cap="none" spc="0" normalizeH="0" baseline="0" noProof="0" dirty="0">
              <a:ln>
                <a:noFill/>
              </a:ln>
              <a:solidFill>
                <a:prstClr val="black"/>
              </a:solidFill>
              <a:effectLst/>
              <a:uLnTx/>
              <a:uFillTx/>
              <a:latin typeface="Fira Sans Extra Condensed"/>
              <a:ea typeface="Fira Sans Extra Condensed"/>
              <a:cs typeface="Fira Sans Extra Condensed"/>
              <a:sym typeface="Fira Sans Extra Condensed"/>
            </a:endParaRPr>
          </a:p>
        </p:txBody>
      </p:sp>
      <p:sp>
        <p:nvSpPr>
          <p:cNvPr id="363" name="Google Shape;363;p19"/>
          <p:cNvSpPr/>
          <p:nvPr/>
        </p:nvSpPr>
        <p:spPr>
          <a:xfrm rot="5400000" flipH="1">
            <a:off x="8002699" y="5886923"/>
            <a:ext cx="302" cy="302"/>
          </a:xfrm>
          <a:custGeom>
            <a:avLst/>
            <a:gdLst/>
            <a:ahLst/>
            <a:cxnLst/>
            <a:rect l="l" t="t" r="r" b="b"/>
            <a:pathLst>
              <a:path w="1" h="1" fill="none" extrusionOk="0">
                <a:moveTo>
                  <a:pt x="0" y="1"/>
                </a:moveTo>
                <a:close/>
              </a:path>
            </a:pathLst>
          </a:custGeom>
          <a:noFill/>
          <a:ln w="25" cap="flat" cmpd="sng">
            <a:solidFill>
              <a:srgbClr val="035AF4"/>
            </a:solidFill>
            <a:prstDash val="solid"/>
            <a:miter lim="1023"/>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365" name="Google Shape;365;p19"/>
          <p:cNvSpPr/>
          <p:nvPr/>
        </p:nvSpPr>
        <p:spPr>
          <a:xfrm rot="5400000" flipH="1">
            <a:off x="7718107" y="5800893"/>
            <a:ext cx="187222" cy="187226"/>
          </a:xfrm>
          <a:custGeom>
            <a:avLst/>
            <a:gdLst/>
            <a:ahLst/>
            <a:cxnLst/>
            <a:rect l="l" t="t" r="r" b="b"/>
            <a:pathLst>
              <a:path w="622" h="622" extrusionOk="0">
                <a:moveTo>
                  <a:pt x="311" y="1"/>
                </a:moveTo>
                <a:cubicBezTo>
                  <a:pt x="139" y="1"/>
                  <a:pt x="0" y="140"/>
                  <a:pt x="0" y="311"/>
                </a:cubicBezTo>
                <a:cubicBezTo>
                  <a:pt x="0" y="483"/>
                  <a:pt x="139" y="622"/>
                  <a:pt x="311" y="622"/>
                </a:cubicBezTo>
                <a:cubicBezTo>
                  <a:pt x="482" y="622"/>
                  <a:pt x="621" y="483"/>
                  <a:pt x="621" y="311"/>
                </a:cubicBezTo>
                <a:cubicBezTo>
                  <a:pt x="621" y="140"/>
                  <a:pt x="482" y="1"/>
                  <a:pt x="311" y="1"/>
                </a:cubicBezTo>
                <a:close/>
              </a:path>
            </a:pathLst>
          </a:custGeom>
          <a:solidFill>
            <a:schemeClr val="accent2"/>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366" name="Google Shape;366;p19"/>
          <p:cNvSpPr txBox="1"/>
          <p:nvPr/>
        </p:nvSpPr>
        <p:spPr>
          <a:xfrm>
            <a:off x="1207850" y="5645480"/>
            <a:ext cx="4297800" cy="1144800"/>
          </a:xfrm>
          <a:prstGeom prst="rect">
            <a:avLst/>
          </a:prstGeom>
          <a:noFill/>
          <a:ln>
            <a:noFill/>
          </a:ln>
        </p:spPr>
        <p:txBody>
          <a:bodyPr spcFirstLastPara="1" wrap="square" lIns="182850" tIns="182850" rIns="182850" bIns="18285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Roboto"/>
                <a:ea typeface="Roboto"/>
                <a:cs typeface="Roboto"/>
                <a:sym typeface="Roboto"/>
              </a:rPr>
              <a:t>Design </a:t>
            </a:r>
            <a:r>
              <a:rPr kumimoji="0" lang="en-US" sz="2400" b="0" i="0" u="none" strike="noStrike" kern="1200" cap="none" spc="0" normalizeH="0" baseline="0" noProof="0">
                <a:ln>
                  <a:noFill/>
                </a:ln>
                <a:solidFill>
                  <a:prstClr val="white"/>
                </a:solidFill>
                <a:effectLst/>
                <a:uLnTx/>
                <a:uFillTx/>
                <a:latin typeface="Roboto"/>
                <a:ea typeface="Roboto"/>
                <a:cs typeface="Roboto"/>
                <a:sym typeface="Roboto"/>
              </a:rPr>
              <a:t>and implementation up to 31.12.2025</a:t>
            </a:r>
            <a:endParaRPr kumimoji="0" sz="2400" b="0" i="0" u="none" strike="noStrike" kern="1200" cap="none" spc="0" normalizeH="0" baseline="0" noProof="0" dirty="0">
              <a:ln>
                <a:noFill/>
              </a:ln>
              <a:solidFill>
                <a:prstClr val="white"/>
              </a:solidFill>
              <a:effectLst/>
              <a:uLnTx/>
              <a:uFillTx/>
              <a:latin typeface="Roboto"/>
              <a:ea typeface="Roboto"/>
              <a:cs typeface="Roboto"/>
              <a:sym typeface="Roboto"/>
            </a:endParaRPr>
          </a:p>
        </p:txBody>
      </p:sp>
      <p:sp>
        <p:nvSpPr>
          <p:cNvPr id="367" name="Google Shape;367;p19"/>
          <p:cNvSpPr txBox="1"/>
          <p:nvPr/>
        </p:nvSpPr>
        <p:spPr>
          <a:xfrm>
            <a:off x="1207600" y="8285002"/>
            <a:ext cx="4297800" cy="1144800"/>
          </a:xfrm>
          <a:prstGeom prst="rect">
            <a:avLst/>
          </a:prstGeom>
          <a:noFill/>
          <a:ln>
            <a:noFill/>
          </a:ln>
        </p:spPr>
        <p:txBody>
          <a:bodyPr spcFirstLastPara="1" wrap="square" lIns="182850" tIns="182850" rIns="182850" bIns="18285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Roboto"/>
                <a:ea typeface="Roboto"/>
                <a:cs typeface="Roboto"/>
                <a:sym typeface="Roboto"/>
              </a:rPr>
              <a:t>Tsi</a:t>
            </a:r>
            <a:r>
              <a:rPr kumimoji="0" lang="en-US" sz="2400" b="0" i="0" u="none" strike="noStrike" kern="1200" cap="none" spc="0" normalizeH="0" baseline="0" noProof="0" dirty="0">
                <a:ln>
                  <a:noFill/>
                </a:ln>
                <a:solidFill>
                  <a:prstClr val="white"/>
                </a:solidFill>
                <a:effectLst/>
                <a:uLnTx/>
                <a:uFillTx/>
                <a:latin typeface="Roboto"/>
                <a:ea typeface="Roboto"/>
                <a:cs typeface="Roboto"/>
                <a:sym typeface="Roboto"/>
              </a:rPr>
              <a:t> deliverables enrich ECI design @RRF</a:t>
            </a:r>
          </a:p>
        </p:txBody>
      </p:sp>
      <p:sp>
        <p:nvSpPr>
          <p:cNvPr id="368" name="Google Shape;368;p19"/>
          <p:cNvSpPr txBox="1"/>
          <p:nvPr/>
        </p:nvSpPr>
        <p:spPr>
          <a:xfrm>
            <a:off x="1207850" y="2906690"/>
            <a:ext cx="4297800" cy="1144800"/>
          </a:xfrm>
          <a:prstGeom prst="rect">
            <a:avLst/>
          </a:prstGeom>
          <a:noFill/>
          <a:ln>
            <a:noFill/>
          </a:ln>
        </p:spPr>
        <p:txBody>
          <a:bodyPr spcFirstLastPara="1" wrap="square" lIns="182850" tIns="182850" rIns="182850" bIns="18285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 sz="2400" b="0" i="0" u="none" strike="noStrike" kern="1200" cap="none" spc="0" normalizeH="0" baseline="0" noProof="0" dirty="0">
                <a:ln>
                  <a:noFill/>
                </a:ln>
                <a:solidFill>
                  <a:prstClr val="white"/>
                </a:solidFill>
                <a:effectLst/>
                <a:uLnTx/>
                <a:uFillTx/>
                <a:latin typeface="Roboto"/>
                <a:ea typeface="Roboto"/>
                <a:cs typeface="Roboto"/>
                <a:sym typeface="Roboto"/>
              </a:rPr>
              <a:t>1.635 children up to 6yrs</a:t>
            </a:r>
            <a:endParaRPr kumimoji="0" sz="2400" b="0" i="0" u="none" strike="noStrike" kern="1200" cap="none" spc="0" normalizeH="0" baseline="0" noProof="0" dirty="0">
              <a:ln>
                <a:noFill/>
              </a:ln>
              <a:solidFill>
                <a:prstClr val="white"/>
              </a:solidFill>
              <a:effectLst/>
              <a:uLnTx/>
              <a:uFillTx/>
              <a:latin typeface="Roboto"/>
              <a:ea typeface="Roboto"/>
              <a:cs typeface="Roboto"/>
              <a:sym typeface="Roboto"/>
            </a:endParaRPr>
          </a:p>
        </p:txBody>
      </p:sp>
      <p:sp>
        <p:nvSpPr>
          <p:cNvPr id="369" name="Google Shape;369;p19"/>
          <p:cNvSpPr txBox="1"/>
          <p:nvPr/>
        </p:nvSpPr>
        <p:spPr>
          <a:xfrm>
            <a:off x="2887598" y="2326144"/>
            <a:ext cx="2617800" cy="764400"/>
          </a:xfrm>
          <a:prstGeom prst="rect">
            <a:avLst/>
          </a:prstGeom>
          <a:noFill/>
          <a:ln>
            <a:noFill/>
          </a:ln>
        </p:spPr>
        <p:txBody>
          <a:bodyPr spcFirstLastPara="1" wrap="square" lIns="182850" tIns="182850" rIns="182850" bIns="182850" anchor="t" anchorCtr="0">
            <a:noAutofit/>
          </a:bodyPr>
          <a:lstStyle/>
          <a:p>
            <a:pPr marL="0" marR="0" lvl="0" indent="0" algn="r" defTabSz="914400" rtl="0" eaLnBrk="1" fontAlgn="auto" latinLnBrk="0" hangingPunct="1">
              <a:lnSpc>
                <a:spcPct val="115000"/>
              </a:lnSpc>
              <a:spcBef>
                <a:spcPts val="0"/>
              </a:spcBef>
              <a:spcAft>
                <a:spcPts val="3200"/>
              </a:spcAft>
              <a:buClrTx/>
              <a:buSzTx/>
              <a:buFontTx/>
              <a:buNone/>
              <a:tabLst/>
              <a:defRPr/>
            </a:pPr>
            <a:r>
              <a:rPr kumimoji="0" lang="es" sz="3600" b="1" i="0" u="none" strike="noStrike" kern="1200" cap="none" spc="0" normalizeH="0" baseline="0" noProof="0" dirty="0">
                <a:ln>
                  <a:noFill/>
                </a:ln>
                <a:solidFill>
                  <a:prstClr val="white"/>
                </a:solidFill>
                <a:effectLst/>
                <a:uLnTx/>
                <a:uFillTx/>
                <a:latin typeface="Fira Sans Extra Condensed"/>
                <a:ea typeface="Fira Sans Extra Condensed"/>
                <a:cs typeface="Fira Sans Extra Condensed"/>
                <a:sym typeface="Fira Sans Extra Condensed"/>
              </a:rPr>
              <a:t>TARGET</a:t>
            </a:r>
            <a:endParaRPr kumimoji="0" sz="3600" b="1" i="0" u="none" strike="noStrike" kern="1200" cap="none" spc="0" normalizeH="0" baseline="0" noProof="0" dirty="0">
              <a:ln>
                <a:noFill/>
              </a:ln>
              <a:solidFill>
                <a:prstClr val="white"/>
              </a:solidFill>
              <a:effectLst/>
              <a:uLnTx/>
              <a:uFillTx/>
              <a:latin typeface="Fira Sans Extra Condensed"/>
              <a:ea typeface="Fira Sans Extra Condensed"/>
              <a:cs typeface="Fira Sans Extra Condensed"/>
              <a:sym typeface="Fira Sans Extra Condensed"/>
            </a:endParaRPr>
          </a:p>
        </p:txBody>
      </p:sp>
      <p:sp>
        <p:nvSpPr>
          <p:cNvPr id="370" name="Google Shape;370;p19"/>
          <p:cNvSpPr txBox="1"/>
          <p:nvPr/>
        </p:nvSpPr>
        <p:spPr>
          <a:xfrm>
            <a:off x="1979243" y="7707143"/>
            <a:ext cx="3522166" cy="764400"/>
          </a:xfrm>
          <a:prstGeom prst="rect">
            <a:avLst/>
          </a:prstGeom>
          <a:noFill/>
          <a:ln>
            <a:noFill/>
          </a:ln>
        </p:spPr>
        <p:txBody>
          <a:bodyPr spcFirstLastPara="1" wrap="square" lIns="182850" tIns="182850" rIns="182850" bIns="182850" anchor="t" anchorCtr="0">
            <a:noAutofit/>
          </a:bodyPr>
          <a:lstStyle/>
          <a:p>
            <a:pPr marL="0" marR="0" lvl="0" indent="0" algn="r" defTabSz="914400" rtl="0" eaLnBrk="1" fontAlgn="auto" latinLnBrk="0" hangingPunct="1">
              <a:lnSpc>
                <a:spcPct val="115000"/>
              </a:lnSpc>
              <a:spcBef>
                <a:spcPts val="0"/>
              </a:spcBef>
              <a:spcAft>
                <a:spcPts val="320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Fira Sans Extra Condensed"/>
                <a:ea typeface="Fira Sans Extra Condensed"/>
                <a:cs typeface="Fira Sans Extra Condensed"/>
                <a:sym typeface="Fira Sans Extra Condensed"/>
              </a:rPr>
              <a:t>COORDINATION</a:t>
            </a:r>
            <a:endParaRPr kumimoji="0" sz="3600" b="1" i="0" u="none" strike="noStrike" kern="1200" cap="none" spc="0" normalizeH="0" baseline="0" noProof="0" dirty="0">
              <a:ln>
                <a:noFill/>
              </a:ln>
              <a:solidFill>
                <a:prstClr val="white"/>
              </a:solidFill>
              <a:effectLst/>
              <a:uLnTx/>
              <a:uFillTx/>
              <a:latin typeface="Fira Sans Extra Condensed"/>
              <a:ea typeface="Fira Sans Extra Condensed"/>
              <a:cs typeface="Fira Sans Extra Condensed"/>
              <a:sym typeface="Fira Sans Extra Condensed"/>
            </a:endParaRPr>
          </a:p>
        </p:txBody>
      </p:sp>
      <p:sp>
        <p:nvSpPr>
          <p:cNvPr id="371" name="Google Shape;371;p19"/>
          <p:cNvSpPr txBox="1"/>
          <p:nvPr/>
        </p:nvSpPr>
        <p:spPr>
          <a:xfrm>
            <a:off x="2362200" y="5065786"/>
            <a:ext cx="3143198" cy="764400"/>
          </a:xfrm>
          <a:prstGeom prst="rect">
            <a:avLst/>
          </a:prstGeom>
          <a:noFill/>
          <a:ln>
            <a:noFill/>
          </a:ln>
        </p:spPr>
        <p:txBody>
          <a:bodyPr spcFirstLastPara="1" wrap="square" lIns="182850" tIns="182850" rIns="182850" bIns="182850" anchor="t" anchorCtr="0">
            <a:noAutofit/>
          </a:bodyPr>
          <a:lstStyle/>
          <a:p>
            <a:pPr marL="0" marR="0" lvl="0" indent="0" algn="r" defTabSz="914400" rtl="0" eaLnBrk="1" fontAlgn="auto" latinLnBrk="0" hangingPunct="1">
              <a:lnSpc>
                <a:spcPct val="115000"/>
              </a:lnSpc>
              <a:spcBef>
                <a:spcPts val="0"/>
              </a:spcBef>
              <a:spcAft>
                <a:spcPts val="3200"/>
              </a:spcAft>
              <a:buClrTx/>
              <a:buSzTx/>
              <a:buFontTx/>
              <a:buNone/>
              <a:tabLst/>
              <a:defRPr/>
            </a:pPr>
            <a:r>
              <a:rPr kumimoji="0" lang="es" sz="3600" b="1" i="0" u="none" strike="noStrike" kern="1200" cap="none" spc="0" normalizeH="0" baseline="0" noProof="0" dirty="0">
                <a:ln>
                  <a:noFill/>
                </a:ln>
                <a:solidFill>
                  <a:prstClr val="white"/>
                </a:solidFill>
                <a:effectLst/>
                <a:uLnTx/>
                <a:uFillTx/>
                <a:latin typeface="Fira Sans Extra Condensed"/>
                <a:ea typeface="Fira Sans Extra Condensed"/>
                <a:cs typeface="Fira Sans Extra Condensed"/>
                <a:sym typeface="Fira Sans Extra Condensed"/>
              </a:rPr>
              <a:t>TIMESCHEDULE</a:t>
            </a:r>
            <a:endParaRPr kumimoji="0" sz="3600" b="1" i="0" u="none" strike="noStrike" kern="1200" cap="none" spc="0" normalizeH="0" baseline="0" noProof="0" dirty="0">
              <a:ln>
                <a:noFill/>
              </a:ln>
              <a:solidFill>
                <a:prstClr val="white"/>
              </a:solidFill>
              <a:effectLst/>
              <a:uLnTx/>
              <a:uFillTx/>
              <a:latin typeface="Fira Sans Extra Condensed"/>
              <a:ea typeface="Fira Sans Extra Condensed"/>
              <a:cs typeface="Fira Sans Extra Condensed"/>
              <a:sym typeface="Fira Sans Extra Condensed"/>
            </a:endParaRPr>
          </a:p>
        </p:txBody>
      </p:sp>
      <p:sp>
        <p:nvSpPr>
          <p:cNvPr id="372" name="Google Shape;372;p19"/>
          <p:cNvSpPr txBox="1"/>
          <p:nvPr/>
        </p:nvSpPr>
        <p:spPr>
          <a:xfrm>
            <a:off x="12786446" y="3545124"/>
            <a:ext cx="2617800" cy="764400"/>
          </a:xfrm>
          <a:prstGeom prst="rect">
            <a:avLst/>
          </a:prstGeom>
          <a:noFill/>
          <a:ln>
            <a:noFill/>
          </a:ln>
        </p:spPr>
        <p:txBody>
          <a:bodyPr spcFirstLastPara="1" wrap="square" lIns="182850" tIns="182850" rIns="182850" bIns="182850" anchor="t" anchorCtr="0">
            <a:noAutofit/>
          </a:bodyPr>
          <a:lstStyle/>
          <a:p>
            <a:pPr marL="0" marR="0" lvl="0" indent="0" algn="l" defTabSz="914400" rtl="0" eaLnBrk="1" fontAlgn="auto" latinLnBrk="0" hangingPunct="1">
              <a:lnSpc>
                <a:spcPct val="115000"/>
              </a:lnSpc>
              <a:spcBef>
                <a:spcPts val="0"/>
              </a:spcBef>
              <a:spcAft>
                <a:spcPts val="3200"/>
              </a:spcAft>
              <a:buClrTx/>
              <a:buSzTx/>
              <a:buFontTx/>
              <a:buNone/>
              <a:tabLst/>
              <a:defRPr/>
            </a:pPr>
            <a:r>
              <a:rPr kumimoji="0" lang="es" sz="3600" b="1" i="0" u="none" strike="noStrike" kern="1200" cap="none" spc="0" normalizeH="0" baseline="0" noProof="0" dirty="0">
                <a:ln>
                  <a:noFill/>
                </a:ln>
                <a:solidFill>
                  <a:prstClr val="white"/>
                </a:solidFill>
                <a:effectLst/>
                <a:uLnTx/>
                <a:uFillTx/>
                <a:latin typeface="Fira Sans Extra Condensed"/>
                <a:ea typeface="Fira Sans Extra Condensed"/>
                <a:cs typeface="Fira Sans Extra Condensed"/>
                <a:sym typeface="Fira Sans Extra Condensed"/>
              </a:rPr>
              <a:t>FUNDING</a:t>
            </a:r>
            <a:endParaRPr kumimoji="0" sz="3600" b="1" i="0" u="none" strike="noStrike" kern="1200" cap="none" spc="0" normalizeH="0" baseline="0" noProof="0" dirty="0">
              <a:ln>
                <a:noFill/>
              </a:ln>
              <a:solidFill>
                <a:prstClr val="white"/>
              </a:solidFill>
              <a:effectLst/>
              <a:uLnTx/>
              <a:uFillTx/>
              <a:latin typeface="Fira Sans Extra Condensed"/>
              <a:ea typeface="Fira Sans Extra Condensed"/>
              <a:cs typeface="Fira Sans Extra Condensed"/>
              <a:sym typeface="Fira Sans Extra Condensed"/>
            </a:endParaRPr>
          </a:p>
        </p:txBody>
      </p:sp>
      <p:sp>
        <p:nvSpPr>
          <p:cNvPr id="373" name="Google Shape;373;p19"/>
          <p:cNvSpPr txBox="1"/>
          <p:nvPr/>
        </p:nvSpPr>
        <p:spPr>
          <a:xfrm>
            <a:off x="12786446" y="6510978"/>
            <a:ext cx="2617800" cy="764400"/>
          </a:xfrm>
          <a:prstGeom prst="rect">
            <a:avLst/>
          </a:prstGeom>
          <a:noFill/>
          <a:ln>
            <a:noFill/>
          </a:ln>
        </p:spPr>
        <p:txBody>
          <a:bodyPr spcFirstLastPara="1" wrap="square" lIns="182850" tIns="182850" rIns="182850" bIns="182850" anchor="t" anchorCtr="0">
            <a:noAutofit/>
          </a:bodyPr>
          <a:lstStyle/>
          <a:p>
            <a:pPr marL="0" marR="0" lvl="0" indent="0" algn="l" defTabSz="914400" rtl="0" eaLnBrk="1" fontAlgn="auto" latinLnBrk="0" hangingPunct="1">
              <a:lnSpc>
                <a:spcPct val="115000"/>
              </a:lnSpc>
              <a:spcBef>
                <a:spcPts val="0"/>
              </a:spcBef>
              <a:spcAft>
                <a:spcPts val="3200"/>
              </a:spcAft>
              <a:buClrTx/>
              <a:buSzTx/>
              <a:buFontTx/>
              <a:buNone/>
              <a:tabLst/>
              <a:defRPr/>
            </a:pPr>
            <a:r>
              <a:rPr kumimoji="0" lang="es" sz="3600" b="1" i="0" u="none" strike="noStrike" kern="1200" cap="none" spc="0" normalizeH="0" baseline="0" noProof="0" dirty="0">
                <a:ln>
                  <a:noFill/>
                </a:ln>
                <a:solidFill>
                  <a:prstClr val="white"/>
                </a:solidFill>
                <a:effectLst/>
                <a:uLnTx/>
                <a:uFillTx/>
                <a:latin typeface="Fira Sans Extra Condensed"/>
                <a:ea typeface="Fira Sans Extra Condensed"/>
                <a:cs typeface="Fira Sans Extra Condensed"/>
                <a:sym typeface="Fira Sans Extra Condensed"/>
              </a:rPr>
              <a:t>SUPPORTIVE</a:t>
            </a:r>
            <a:endParaRPr kumimoji="0" sz="3600" b="1" i="0" u="none" strike="noStrike" kern="1200" cap="none" spc="0" normalizeH="0" baseline="0" noProof="0" dirty="0">
              <a:ln>
                <a:noFill/>
              </a:ln>
              <a:solidFill>
                <a:prstClr val="white"/>
              </a:solidFill>
              <a:effectLst/>
              <a:uLnTx/>
              <a:uFillTx/>
              <a:latin typeface="Fira Sans Extra Condensed"/>
              <a:ea typeface="Fira Sans Extra Condensed"/>
              <a:cs typeface="Fira Sans Extra Condensed"/>
              <a:sym typeface="Fira Sans Extra Condensed"/>
            </a:endParaRPr>
          </a:p>
        </p:txBody>
      </p:sp>
      <p:sp>
        <p:nvSpPr>
          <p:cNvPr id="374" name="Google Shape;374;p19"/>
          <p:cNvSpPr txBox="1"/>
          <p:nvPr/>
        </p:nvSpPr>
        <p:spPr>
          <a:xfrm>
            <a:off x="12786422" y="7121002"/>
            <a:ext cx="4564310" cy="1249200"/>
          </a:xfrm>
          <a:prstGeom prst="rect">
            <a:avLst/>
          </a:prstGeom>
          <a:noFill/>
          <a:ln>
            <a:noFill/>
          </a:ln>
        </p:spPr>
        <p:txBody>
          <a:bodyPr spcFirstLastPara="1" wrap="square" lIns="182850" tIns="182850" rIns="182850" bIns="1828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Roboto"/>
                <a:ea typeface="Roboto"/>
                <a:cs typeface="Roboto"/>
                <a:sym typeface="Roboto"/>
              </a:rPr>
              <a:t>Development of a series of additional services, training, IT, etc.</a:t>
            </a:r>
            <a:endParaRPr kumimoji="0" sz="2000" b="0" i="0" u="none" strike="noStrike" kern="1200" cap="none" spc="0" normalizeH="0" baseline="0" noProof="0" dirty="0">
              <a:ln>
                <a:noFill/>
              </a:ln>
              <a:solidFill>
                <a:prstClr val="white"/>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white"/>
              </a:solidFill>
              <a:effectLst/>
              <a:highlight>
                <a:srgbClr val="FFFFFF"/>
              </a:highlight>
              <a:uLnTx/>
              <a:uFillTx/>
              <a:latin typeface="Roboto"/>
              <a:ea typeface="Roboto"/>
              <a:cs typeface="Roboto"/>
              <a:sym typeface="Roboto"/>
            </a:endParaRPr>
          </a:p>
          <a:p>
            <a:pPr marL="0" marR="0" lvl="0" indent="0" algn="l" defTabSz="914400" rtl="0" eaLnBrk="1" fontAlgn="auto" latinLnBrk="0" hangingPunct="1">
              <a:lnSpc>
                <a:spcPct val="100000"/>
              </a:lnSpc>
              <a:spcBef>
                <a:spcPts val="3200"/>
              </a:spcBef>
              <a:spcAft>
                <a:spcPts val="0"/>
              </a:spcAft>
              <a:buClrTx/>
              <a:buSzTx/>
              <a:buFontTx/>
              <a:buNone/>
              <a:tabLst/>
              <a:defRPr/>
            </a:pPr>
            <a:endParaRPr kumimoji="0" sz="2400" b="0" i="0" u="none" strike="noStrike" kern="1200" cap="none" spc="0" normalizeH="0" baseline="0" noProof="0" dirty="0">
              <a:ln>
                <a:noFill/>
              </a:ln>
              <a:solidFill>
                <a:prstClr val="white"/>
              </a:solidFill>
              <a:effectLst/>
              <a:uLnTx/>
              <a:uFillTx/>
              <a:latin typeface="Roboto"/>
              <a:ea typeface="Roboto"/>
              <a:cs typeface="Roboto"/>
              <a:sym typeface="Roboto"/>
            </a:endParaRPr>
          </a:p>
        </p:txBody>
      </p:sp>
      <p:sp>
        <p:nvSpPr>
          <p:cNvPr id="375" name="Google Shape;375;p19"/>
          <p:cNvSpPr txBox="1"/>
          <p:nvPr/>
        </p:nvSpPr>
        <p:spPr>
          <a:xfrm>
            <a:off x="12813314" y="4191400"/>
            <a:ext cx="4809670" cy="1144800"/>
          </a:xfrm>
          <a:prstGeom prst="rect">
            <a:avLst/>
          </a:prstGeom>
          <a:noFill/>
          <a:ln>
            <a:noFill/>
          </a:ln>
        </p:spPr>
        <p:txBody>
          <a:bodyPr spcFirstLastPara="1" wrap="square" lIns="182850" tIns="182850" rIns="182850" bIns="1828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Roboto"/>
                <a:ea typeface="Roboto"/>
                <a:cs typeface="Roboto"/>
                <a:sym typeface="Roboto"/>
              </a:rPr>
              <a:t>Stabile monthly reimbursement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Roboto"/>
                <a:ea typeface="Roboto"/>
                <a:cs typeface="Roboto"/>
                <a:sym typeface="Roboto"/>
              </a:rPr>
              <a:t>Total: 35,062,820</a:t>
            </a:r>
            <a:r>
              <a:rPr kumimoji="0" lang="el-GR" sz="2400" b="0" i="0" u="none" strike="noStrike" kern="1200" cap="none" spc="0" normalizeH="0" baseline="0" noProof="0" dirty="0">
                <a:ln>
                  <a:noFill/>
                </a:ln>
                <a:solidFill>
                  <a:prstClr val="white"/>
                </a:solidFill>
                <a:effectLst/>
                <a:uLnTx/>
                <a:uFillTx/>
                <a:latin typeface="Roboto"/>
                <a:ea typeface="Roboto"/>
                <a:cs typeface="Roboto"/>
                <a:sym typeface="Roboto"/>
              </a:rPr>
              <a:t>€</a:t>
            </a:r>
            <a:endParaRPr kumimoji="0" sz="2400" b="0" i="0" u="none" strike="noStrike" kern="1200" cap="none" spc="0" normalizeH="0" baseline="0" noProof="0" dirty="0">
              <a:ln>
                <a:noFill/>
              </a:ln>
              <a:solidFill>
                <a:prstClr val="white"/>
              </a:solidFill>
              <a:effectLst/>
              <a:uLnTx/>
              <a:uFillTx/>
              <a:latin typeface="Roboto"/>
              <a:ea typeface="Roboto"/>
              <a:cs typeface="Roboto"/>
              <a:sym typeface="Roboto"/>
            </a:endParaRPr>
          </a:p>
        </p:txBody>
      </p:sp>
      <p:sp>
        <p:nvSpPr>
          <p:cNvPr id="5" name="TextBox 4">
            <a:extLst>
              <a:ext uri="{FF2B5EF4-FFF2-40B4-BE49-F238E27FC236}">
                <a16:creationId xmlns:a16="http://schemas.microsoft.com/office/drawing/2014/main" id="{BAE7B7C6-CDBD-9D9D-1B29-032E483A002B}"/>
              </a:ext>
            </a:extLst>
          </p:cNvPr>
          <p:cNvSpPr txBox="1"/>
          <p:nvPr/>
        </p:nvSpPr>
        <p:spPr>
          <a:xfrm>
            <a:off x="7451400" y="9518947"/>
            <a:ext cx="3385199" cy="506553"/>
          </a:xfrm>
          <a:prstGeom prst="rect">
            <a:avLst/>
          </a:prstGeom>
        </p:spPr>
        <p:txBody>
          <a:bodyPr lIns="0" tIns="0" rIns="0" bIns="0" rtlCol="0" anchor="t">
            <a:spAutoFit/>
          </a:bodyPr>
          <a:lstStyle/>
          <a:p>
            <a:pPr marL="0" marR="0" lvl="0" indent="0" algn="ctr" defTabSz="914400" rtl="0" eaLnBrk="1" fontAlgn="auto" latinLnBrk="0" hangingPunct="1">
              <a:lnSpc>
                <a:spcPts val="4104"/>
              </a:lnSpc>
              <a:spcBef>
                <a:spcPts val="0"/>
              </a:spcBef>
              <a:spcAft>
                <a:spcPts val="0"/>
              </a:spcAft>
              <a:buClrTx/>
              <a:buSzTx/>
              <a:buFontTx/>
              <a:buNone/>
              <a:tabLst/>
              <a:defRPr/>
            </a:pPr>
            <a:r>
              <a:rPr kumimoji="0" lang="en-US" sz="2931" b="0" i="0" u="none" strike="noStrike" kern="1200" cap="none" spc="0" normalizeH="0" baseline="0" noProof="0" dirty="0">
                <a:ln>
                  <a:noFill/>
                </a:ln>
                <a:solidFill>
                  <a:srgbClr val="015C60"/>
                </a:solidFill>
                <a:effectLst/>
                <a:uLnTx/>
                <a:uFillTx/>
                <a:latin typeface="Roboto Condensed"/>
                <a:ea typeface="+mn-ea"/>
                <a:cs typeface="+mn-cs"/>
              </a:rPr>
              <a:t>#FamilyCentredECI</a:t>
            </a:r>
          </a:p>
        </p:txBody>
      </p:sp>
      <p:pic>
        <p:nvPicPr>
          <p:cNvPr id="10" name="Picture 11">
            <a:extLst>
              <a:ext uri="{FF2B5EF4-FFF2-40B4-BE49-F238E27FC236}">
                <a16:creationId xmlns:a16="http://schemas.microsoft.com/office/drawing/2014/main" id="{D96AE8CA-BC62-65B8-27FE-17EBC7A322FD}"/>
              </a:ext>
            </a:extLst>
          </p:cNvPr>
          <p:cNvPicPr>
            <a:picLocks noChangeAspect="1"/>
          </p:cNvPicPr>
          <p:nvPr/>
        </p:nvPicPr>
        <p:blipFill>
          <a:blip r:embed="rId3"/>
          <a:stretch>
            <a:fillRect/>
          </a:stretch>
        </p:blipFill>
        <p:spPr>
          <a:xfrm>
            <a:off x="15468601" y="9247360"/>
            <a:ext cx="2553624" cy="787283"/>
          </a:xfrm>
          <a:prstGeom prst="rect">
            <a:avLst/>
          </a:prstGeom>
        </p:spPr>
      </p:pic>
      <p:grpSp>
        <p:nvGrpSpPr>
          <p:cNvPr id="11" name="Group 3">
            <a:extLst>
              <a:ext uri="{FF2B5EF4-FFF2-40B4-BE49-F238E27FC236}">
                <a16:creationId xmlns:a16="http://schemas.microsoft.com/office/drawing/2014/main" id="{EB2F44AF-414A-5D9F-97CE-8DA0A6123666}"/>
              </a:ext>
            </a:extLst>
          </p:cNvPr>
          <p:cNvGrpSpPr>
            <a:grpSpLocks noChangeAspect="1"/>
          </p:cNvGrpSpPr>
          <p:nvPr/>
        </p:nvGrpSpPr>
        <p:grpSpPr>
          <a:xfrm>
            <a:off x="135131" y="8857402"/>
            <a:ext cx="1515782" cy="1552685"/>
            <a:chOff x="0" y="0"/>
            <a:chExt cx="2086610" cy="2137410"/>
          </a:xfrm>
        </p:grpSpPr>
        <p:sp>
          <p:nvSpPr>
            <p:cNvPr id="12" name="Freeform 4">
              <a:extLst>
                <a:ext uri="{FF2B5EF4-FFF2-40B4-BE49-F238E27FC236}">
                  <a16:creationId xmlns:a16="http://schemas.microsoft.com/office/drawing/2014/main" id="{D8CBC6B9-0577-4619-00B4-CD76AC770577}"/>
                </a:ext>
              </a:extLst>
            </p:cNvPr>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4"/>
              <a:stretch>
                <a:fillRect l="-4042" r="-230835"/>
              </a:stretch>
            </a:blipFill>
          </p:spPr>
        </p:sp>
      </p:grpSp>
      <p:grpSp>
        <p:nvGrpSpPr>
          <p:cNvPr id="13" name="Group 5">
            <a:extLst>
              <a:ext uri="{FF2B5EF4-FFF2-40B4-BE49-F238E27FC236}">
                <a16:creationId xmlns:a16="http://schemas.microsoft.com/office/drawing/2014/main" id="{A741CCE0-1374-8FA2-E607-E8A5BF22AC61}"/>
              </a:ext>
            </a:extLst>
          </p:cNvPr>
          <p:cNvGrpSpPr/>
          <p:nvPr/>
        </p:nvGrpSpPr>
        <p:grpSpPr>
          <a:xfrm>
            <a:off x="16026178" y="-1134665"/>
            <a:ext cx="3342968" cy="3450005"/>
            <a:chOff x="0" y="0"/>
            <a:chExt cx="4457291" cy="4600006"/>
          </a:xfrm>
        </p:grpSpPr>
        <p:pic>
          <p:nvPicPr>
            <p:cNvPr id="14" name="Picture 6">
              <a:extLst>
                <a:ext uri="{FF2B5EF4-FFF2-40B4-BE49-F238E27FC236}">
                  <a16:creationId xmlns:a16="http://schemas.microsoft.com/office/drawing/2014/main" id="{BAE69257-1E8F-E65B-9985-8F4D8917964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0" y="2060103"/>
              <a:ext cx="1791255" cy="1556674"/>
            </a:xfrm>
            <a:prstGeom prst="rect">
              <a:avLst/>
            </a:prstGeom>
          </p:spPr>
        </p:pic>
        <p:pic>
          <p:nvPicPr>
            <p:cNvPr id="15" name="Picture 7">
              <a:extLst>
                <a:ext uri="{FF2B5EF4-FFF2-40B4-BE49-F238E27FC236}">
                  <a16:creationId xmlns:a16="http://schemas.microsoft.com/office/drawing/2014/main" id="{0E7FC7B1-3205-7C63-284D-6E40D61CF85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19930" y="596966"/>
              <a:ext cx="3595458" cy="4003040"/>
            </a:xfrm>
            <a:prstGeom prst="rect">
              <a:avLst/>
            </a:prstGeom>
          </p:spPr>
        </p:pic>
        <p:grpSp>
          <p:nvGrpSpPr>
            <p:cNvPr id="16" name="Group 8">
              <a:extLst>
                <a:ext uri="{FF2B5EF4-FFF2-40B4-BE49-F238E27FC236}">
                  <a16:creationId xmlns:a16="http://schemas.microsoft.com/office/drawing/2014/main" id="{D924A16F-2E1D-702D-DFE8-F92984514687}"/>
                </a:ext>
              </a:extLst>
            </p:cNvPr>
            <p:cNvGrpSpPr>
              <a:grpSpLocks noChangeAspect="1"/>
            </p:cNvGrpSpPr>
            <p:nvPr/>
          </p:nvGrpSpPr>
          <p:grpSpPr>
            <a:xfrm rot="-5173002">
              <a:off x="735007" y="115077"/>
              <a:ext cx="3607208" cy="3607208"/>
              <a:chOff x="0" y="0"/>
              <a:chExt cx="12700000" cy="12700000"/>
            </a:xfrm>
          </p:grpSpPr>
          <p:sp>
            <p:nvSpPr>
              <p:cNvPr id="17" name="Freeform 9">
                <a:extLst>
                  <a:ext uri="{FF2B5EF4-FFF2-40B4-BE49-F238E27FC236}">
                    <a16:creationId xmlns:a16="http://schemas.microsoft.com/office/drawing/2014/main" id="{03B4233B-61F6-CDCB-6CE4-9F88DA76BFAE}"/>
                  </a:ext>
                </a:extLst>
              </p:cNvPr>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015C60"/>
              </a:solidFill>
              <a:ln w="12700">
                <a:noFill/>
              </a:ln>
            </p:spPr>
          </p:sp>
        </p:grpSp>
      </p:grpSp>
      <p:sp>
        <p:nvSpPr>
          <p:cNvPr id="110" name="TextBox 10"/>
          <p:cNvSpPr txBox="1"/>
          <p:nvPr/>
        </p:nvSpPr>
        <p:spPr>
          <a:xfrm>
            <a:off x="540080" y="618268"/>
            <a:ext cx="8457083" cy="1306639"/>
          </a:xfrm>
          <a:prstGeom prst="rect">
            <a:avLst/>
          </a:prstGeom>
        </p:spPr>
        <p:txBody>
          <a:bodyPr lIns="0" tIns="0" rIns="0" bIns="0" rtlCol="0" anchor="t">
            <a:spAutoFit/>
          </a:bodyPr>
          <a:lstStyle/>
          <a:p>
            <a:pPr marL="0" marR="0" lvl="0" indent="0" algn="l" defTabSz="914400" rtl="0" eaLnBrk="1" fontAlgn="auto" latinLnBrk="0" hangingPunct="1">
              <a:lnSpc>
                <a:spcPts val="9817"/>
              </a:lnSpc>
              <a:spcBef>
                <a:spcPts val="0"/>
              </a:spcBef>
              <a:spcAft>
                <a:spcPts val="0"/>
              </a:spcAft>
              <a:buClrTx/>
              <a:buSzTx/>
              <a:buFontTx/>
              <a:buNone/>
              <a:tabLst/>
              <a:defRPr/>
            </a:pPr>
            <a:r>
              <a:rPr kumimoji="0" lang="en-US" sz="9817" b="0" i="0" u="none" strike="noStrike" kern="1200" cap="none" spc="0" normalizeH="0" baseline="0" noProof="0" dirty="0">
                <a:ln>
                  <a:noFill/>
                </a:ln>
                <a:solidFill>
                  <a:srgbClr val="015C60"/>
                </a:solidFill>
                <a:effectLst/>
                <a:uLnTx/>
                <a:uFillTx/>
                <a:latin typeface="Open Sans Extra Bold"/>
                <a:ea typeface="+mn-ea"/>
                <a:cs typeface="+mn-cs"/>
              </a:rPr>
              <a:t>The RRF</a:t>
            </a:r>
          </a:p>
        </p:txBody>
      </p:sp>
      <p:sp>
        <p:nvSpPr>
          <p:cNvPr id="124" name="Google Shape;1789;p43"/>
          <p:cNvSpPr/>
          <p:nvPr/>
        </p:nvSpPr>
        <p:spPr>
          <a:xfrm>
            <a:off x="6000162" y="2792003"/>
            <a:ext cx="731540" cy="775579"/>
          </a:xfrm>
          <a:custGeom>
            <a:avLst/>
            <a:gdLst/>
            <a:ahLst/>
            <a:cxnLst/>
            <a:rect l="l" t="t" r="r" b="b"/>
            <a:pathLst>
              <a:path w="8886" h="11657" extrusionOk="0">
                <a:moveTo>
                  <a:pt x="5861" y="662"/>
                </a:moveTo>
                <a:cubicBezTo>
                  <a:pt x="6302" y="662"/>
                  <a:pt x="6302" y="1323"/>
                  <a:pt x="5861" y="1323"/>
                </a:cubicBezTo>
                <a:lnTo>
                  <a:pt x="3120" y="1323"/>
                </a:lnTo>
                <a:cubicBezTo>
                  <a:pt x="2647" y="1323"/>
                  <a:pt x="2647" y="662"/>
                  <a:pt x="3120" y="662"/>
                </a:cubicBezTo>
                <a:close/>
                <a:moveTo>
                  <a:pt x="7215" y="3466"/>
                </a:moveTo>
                <a:cubicBezTo>
                  <a:pt x="7625" y="3466"/>
                  <a:pt x="7625" y="4127"/>
                  <a:pt x="7215" y="4127"/>
                </a:cubicBezTo>
                <a:lnTo>
                  <a:pt x="4443" y="4127"/>
                </a:lnTo>
                <a:cubicBezTo>
                  <a:pt x="4002" y="4127"/>
                  <a:pt x="3970" y="3466"/>
                  <a:pt x="4443" y="3466"/>
                </a:cubicBezTo>
                <a:close/>
                <a:moveTo>
                  <a:pt x="3101" y="2795"/>
                </a:moveTo>
                <a:cubicBezTo>
                  <a:pt x="3360" y="2795"/>
                  <a:pt x="3582" y="3129"/>
                  <a:pt x="3340" y="3371"/>
                </a:cubicBezTo>
                <a:lnTo>
                  <a:pt x="2899" y="3812"/>
                </a:lnTo>
                <a:lnTo>
                  <a:pt x="3340" y="4253"/>
                </a:lnTo>
                <a:cubicBezTo>
                  <a:pt x="3582" y="4495"/>
                  <a:pt x="3360" y="4830"/>
                  <a:pt x="3101" y="4830"/>
                </a:cubicBezTo>
                <a:cubicBezTo>
                  <a:pt x="3023" y="4830"/>
                  <a:pt x="2941" y="4799"/>
                  <a:pt x="2868" y="4726"/>
                </a:cubicBezTo>
                <a:lnTo>
                  <a:pt x="2427" y="4285"/>
                </a:lnTo>
                <a:lnTo>
                  <a:pt x="2017" y="4726"/>
                </a:lnTo>
                <a:cubicBezTo>
                  <a:pt x="1944" y="4799"/>
                  <a:pt x="1862" y="4830"/>
                  <a:pt x="1784" y="4830"/>
                </a:cubicBezTo>
                <a:cubicBezTo>
                  <a:pt x="1525" y="4830"/>
                  <a:pt x="1303" y="4495"/>
                  <a:pt x="1545" y="4253"/>
                </a:cubicBezTo>
                <a:lnTo>
                  <a:pt x="1954" y="3812"/>
                </a:lnTo>
                <a:lnTo>
                  <a:pt x="1545" y="3371"/>
                </a:lnTo>
                <a:cubicBezTo>
                  <a:pt x="1303" y="3129"/>
                  <a:pt x="1525" y="2795"/>
                  <a:pt x="1784" y="2795"/>
                </a:cubicBezTo>
                <a:cubicBezTo>
                  <a:pt x="1862" y="2795"/>
                  <a:pt x="1944" y="2825"/>
                  <a:pt x="2017" y="2899"/>
                </a:cubicBezTo>
                <a:lnTo>
                  <a:pt x="2427" y="3340"/>
                </a:lnTo>
                <a:lnTo>
                  <a:pt x="2868" y="2899"/>
                </a:lnTo>
                <a:cubicBezTo>
                  <a:pt x="2941" y="2825"/>
                  <a:pt x="3023" y="2795"/>
                  <a:pt x="3101" y="2795"/>
                </a:cubicBezTo>
                <a:close/>
                <a:moveTo>
                  <a:pt x="7242" y="6206"/>
                </a:moveTo>
                <a:cubicBezTo>
                  <a:pt x="7625" y="6206"/>
                  <a:pt x="7616" y="6868"/>
                  <a:pt x="7215" y="6868"/>
                </a:cubicBezTo>
                <a:lnTo>
                  <a:pt x="4443" y="6868"/>
                </a:lnTo>
                <a:cubicBezTo>
                  <a:pt x="4002" y="6868"/>
                  <a:pt x="3970" y="6207"/>
                  <a:pt x="4443" y="6207"/>
                </a:cubicBezTo>
                <a:lnTo>
                  <a:pt x="7215" y="6207"/>
                </a:lnTo>
                <a:cubicBezTo>
                  <a:pt x="7225" y="6206"/>
                  <a:pt x="7233" y="6206"/>
                  <a:pt x="7242" y="6206"/>
                </a:cubicBezTo>
                <a:close/>
                <a:moveTo>
                  <a:pt x="3101" y="5504"/>
                </a:moveTo>
                <a:cubicBezTo>
                  <a:pt x="3360" y="5504"/>
                  <a:pt x="3582" y="5839"/>
                  <a:pt x="3340" y="6081"/>
                </a:cubicBezTo>
                <a:lnTo>
                  <a:pt x="2899" y="6522"/>
                </a:lnTo>
                <a:lnTo>
                  <a:pt x="3340" y="6963"/>
                </a:lnTo>
                <a:cubicBezTo>
                  <a:pt x="3582" y="7205"/>
                  <a:pt x="3360" y="7539"/>
                  <a:pt x="3101" y="7539"/>
                </a:cubicBezTo>
                <a:cubicBezTo>
                  <a:pt x="3023" y="7539"/>
                  <a:pt x="2941" y="7509"/>
                  <a:pt x="2868" y="7435"/>
                </a:cubicBezTo>
                <a:lnTo>
                  <a:pt x="2427" y="6994"/>
                </a:lnTo>
                <a:lnTo>
                  <a:pt x="2017" y="7435"/>
                </a:lnTo>
                <a:cubicBezTo>
                  <a:pt x="1944" y="7509"/>
                  <a:pt x="1862" y="7539"/>
                  <a:pt x="1784" y="7539"/>
                </a:cubicBezTo>
                <a:cubicBezTo>
                  <a:pt x="1525" y="7539"/>
                  <a:pt x="1303" y="7205"/>
                  <a:pt x="1545" y="6963"/>
                </a:cubicBezTo>
                <a:lnTo>
                  <a:pt x="1954" y="6522"/>
                </a:lnTo>
                <a:lnTo>
                  <a:pt x="1545" y="6081"/>
                </a:lnTo>
                <a:cubicBezTo>
                  <a:pt x="1303" y="5839"/>
                  <a:pt x="1525" y="5504"/>
                  <a:pt x="1784" y="5504"/>
                </a:cubicBezTo>
                <a:cubicBezTo>
                  <a:pt x="1862" y="5504"/>
                  <a:pt x="1944" y="5535"/>
                  <a:pt x="2017" y="5608"/>
                </a:cubicBezTo>
                <a:lnTo>
                  <a:pt x="2427" y="6049"/>
                </a:lnTo>
                <a:lnTo>
                  <a:pt x="2868" y="5608"/>
                </a:lnTo>
                <a:cubicBezTo>
                  <a:pt x="2941" y="5535"/>
                  <a:pt x="3023" y="5504"/>
                  <a:pt x="3101" y="5504"/>
                </a:cubicBezTo>
                <a:close/>
                <a:moveTo>
                  <a:pt x="7215" y="8916"/>
                </a:moveTo>
                <a:cubicBezTo>
                  <a:pt x="7625" y="8916"/>
                  <a:pt x="7625" y="9609"/>
                  <a:pt x="7215" y="9609"/>
                </a:cubicBezTo>
                <a:lnTo>
                  <a:pt x="4443" y="9609"/>
                </a:lnTo>
                <a:cubicBezTo>
                  <a:pt x="4002" y="9609"/>
                  <a:pt x="3970" y="8916"/>
                  <a:pt x="4443" y="8916"/>
                </a:cubicBezTo>
                <a:close/>
                <a:moveTo>
                  <a:pt x="2395" y="8254"/>
                </a:moveTo>
                <a:cubicBezTo>
                  <a:pt x="2962" y="8254"/>
                  <a:pt x="3435" y="8727"/>
                  <a:pt x="3435" y="9263"/>
                </a:cubicBezTo>
                <a:cubicBezTo>
                  <a:pt x="3435" y="9830"/>
                  <a:pt x="2994" y="10302"/>
                  <a:pt x="2395" y="10302"/>
                </a:cubicBezTo>
                <a:cubicBezTo>
                  <a:pt x="1860" y="10302"/>
                  <a:pt x="1387" y="9830"/>
                  <a:pt x="1387" y="9263"/>
                </a:cubicBezTo>
                <a:cubicBezTo>
                  <a:pt x="1387" y="8727"/>
                  <a:pt x="1860" y="8254"/>
                  <a:pt x="2395" y="8254"/>
                </a:cubicBezTo>
                <a:close/>
                <a:moveTo>
                  <a:pt x="3057" y="0"/>
                </a:moveTo>
                <a:cubicBezTo>
                  <a:pt x="2647" y="0"/>
                  <a:pt x="2238" y="252"/>
                  <a:pt x="2112" y="662"/>
                </a:cubicBezTo>
                <a:lnTo>
                  <a:pt x="1009" y="662"/>
                </a:lnTo>
                <a:cubicBezTo>
                  <a:pt x="473" y="662"/>
                  <a:pt x="1" y="1134"/>
                  <a:pt x="1" y="1670"/>
                </a:cubicBezTo>
                <a:lnTo>
                  <a:pt x="1" y="10617"/>
                </a:lnTo>
                <a:cubicBezTo>
                  <a:pt x="1" y="11153"/>
                  <a:pt x="473" y="11657"/>
                  <a:pt x="1009" y="11657"/>
                </a:cubicBezTo>
                <a:lnTo>
                  <a:pt x="7877" y="11657"/>
                </a:lnTo>
                <a:cubicBezTo>
                  <a:pt x="8413" y="11657"/>
                  <a:pt x="8885" y="11184"/>
                  <a:pt x="8885" y="10617"/>
                </a:cubicBezTo>
                <a:lnTo>
                  <a:pt x="8885" y="1670"/>
                </a:lnTo>
                <a:cubicBezTo>
                  <a:pt x="8885" y="1134"/>
                  <a:pt x="8476" y="662"/>
                  <a:pt x="7877" y="662"/>
                </a:cubicBezTo>
                <a:lnTo>
                  <a:pt x="6774" y="662"/>
                </a:lnTo>
                <a:cubicBezTo>
                  <a:pt x="6617" y="252"/>
                  <a:pt x="6270" y="0"/>
                  <a:pt x="58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rma libre 13">
            <a:extLst>
              <a:ext uri="{FF2B5EF4-FFF2-40B4-BE49-F238E27FC236}">
                <a16:creationId xmlns:a16="http://schemas.microsoft.com/office/drawing/2014/main" id="{84AA3F0C-7C07-5ACD-9DE1-370093905751}"/>
              </a:ext>
            </a:extLst>
          </p:cNvPr>
          <p:cNvSpPr/>
          <p:nvPr/>
        </p:nvSpPr>
        <p:spPr>
          <a:xfrm>
            <a:off x="2382" y="4074214"/>
            <a:ext cx="6990434" cy="6212786"/>
          </a:xfrm>
          <a:custGeom>
            <a:avLst/>
            <a:gdLst>
              <a:gd name="connsiteX0" fmla="*/ 0 w 9320579"/>
              <a:gd name="connsiteY0" fmla="*/ 0 h 8283715"/>
              <a:gd name="connsiteX1" fmla="*/ 6848397 w 9320579"/>
              <a:gd name="connsiteY1" fmla="*/ 0 h 8283715"/>
              <a:gd name="connsiteX2" fmla="*/ 9320579 w 9320579"/>
              <a:gd name="connsiteY2" fmla="*/ 2472182 h 8283715"/>
              <a:gd name="connsiteX3" fmla="*/ 9320579 w 9320579"/>
              <a:gd name="connsiteY3" fmla="*/ 8283715 h 8283715"/>
              <a:gd name="connsiteX4" fmla="*/ 0 w 9320579"/>
              <a:gd name="connsiteY4" fmla="*/ 8283715 h 8283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0579" h="8283715">
                <a:moveTo>
                  <a:pt x="0" y="0"/>
                </a:moveTo>
                <a:lnTo>
                  <a:pt x="6848397" y="0"/>
                </a:lnTo>
                <a:cubicBezTo>
                  <a:pt x="8213746" y="0"/>
                  <a:pt x="9320579" y="1106834"/>
                  <a:pt x="9320579" y="2472182"/>
                </a:cubicBezTo>
                <a:lnTo>
                  <a:pt x="9320579" y="8283715"/>
                </a:lnTo>
                <a:lnTo>
                  <a:pt x="0" y="828371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SV" sz="1350" b="0" i="0" u="none" strike="noStrike" kern="1200" cap="none" spc="0" normalizeH="0" baseline="0" noProof="0" dirty="0">
              <a:ln>
                <a:noFill/>
              </a:ln>
              <a:solidFill>
                <a:prstClr val="white"/>
              </a:solidFill>
              <a:effectLst/>
              <a:uLnTx/>
              <a:uFillTx/>
              <a:latin typeface="Hanken Grotesk Thin" pitchFamily="2" charset="77"/>
              <a:ea typeface="+mn-ea"/>
              <a:cs typeface="+mn-cs"/>
            </a:endParaRPr>
          </a:p>
        </p:txBody>
      </p:sp>
      <p:sp>
        <p:nvSpPr>
          <p:cNvPr id="39" name="Gráfico 5">
            <a:extLst>
              <a:ext uri="{FF2B5EF4-FFF2-40B4-BE49-F238E27FC236}">
                <a16:creationId xmlns:a16="http://schemas.microsoft.com/office/drawing/2014/main" id="{C41F43D8-3A7C-FAFF-C7F6-6BBD1135A0C9}"/>
              </a:ext>
            </a:extLst>
          </p:cNvPr>
          <p:cNvSpPr/>
          <p:nvPr/>
        </p:nvSpPr>
        <p:spPr>
          <a:xfrm flipV="1">
            <a:off x="2381" y="2443972"/>
            <a:ext cx="18283238" cy="5534846"/>
          </a:xfrm>
          <a:custGeom>
            <a:avLst/>
            <a:gdLst>
              <a:gd name="connsiteX0" fmla="*/ 9681855 w 25029343"/>
              <a:gd name="connsiteY0" fmla="*/ 0 h 7577080"/>
              <a:gd name="connsiteX1" fmla="*/ 7196830 w 25029343"/>
              <a:gd name="connsiteY1" fmla="*/ 2485026 h 7577080"/>
              <a:gd name="connsiteX2" fmla="*/ 7196830 w 25029343"/>
              <a:gd name="connsiteY2" fmla="*/ 5092056 h 7577080"/>
              <a:gd name="connsiteX3" fmla="*/ 6018062 w 25029343"/>
              <a:gd name="connsiteY3" fmla="*/ 6270823 h 7577080"/>
              <a:gd name="connsiteX4" fmla="*/ 4839295 w 25029343"/>
              <a:gd name="connsiteY4" fmla="*/ 5092056 h 7577080"/>
              <a:gd name="connsiteX5" fmla="*/ 4839295 w 25029343"/>
              <a:gd name="connsiteY5" fmla="*/ 4258532 h 7577080"/>
              <a:gd name="connsiteX6" fmla="*/ 2354269 w 25029343"/>
              <a:gd name="connsiteY6" fmla="*/ 1773507 h 7577080"/>
              <a:gd name="connsiteX7" fmla="*/ 0 w 25029343"/>
              <a:gd name="connsiteY7" fmla="*/ 1773507 h 7577080"/>
              <a:gd name="connsiteX8" fmla="*/ 0 w 25029343"/>
              <a:gd name="connsiteY8" fmla="*/ 3079765 h 7577080"/>
              <a:gd name="connsiteX9" fmla="*/ 2354400 w 25029343"/>
              <a:gd name="connsiteY9" fmla="*/ 3079765 h 7577080"/>
              <a:gd name="connsiteX10" fmla="*/ 3533167 w 25029343"/>
              <a:gd name="connsiteY10" fmla="*/ 4258532 h 7577080"/>
              <a:gd name="connsiteX11" fmla="*/ 3533167 w 25029343"/>
              <a:gd name="connsiteY11" fmla="*/ 5092056 h 7577080"/>
              <a:gd name="connsiteX12" fmla="*/ 6018193 w 25029343"/>
              <a:gd name="connsiteY12" fmla="*/ 7577081 h 7577080"/>
              <a:gd name="connsiteX13" fmla="*/ 8503219 w 25029343"/>
              <a:gd name="connsiteY13" fmla="*/ 5092056 h 7577080"/>
              <a:gd name="connsiteX14" fmla="*/ 8503219 w 25029343"/>
              <a:gd name="connsiteY14" fmla="*/ 2485026 h 7577080"/>
              <a:gd name="connsiteX15" fmla="*/ 9681986 w 25029343"/>
              <a:gd name="connsiteY15" fmla="*/ 1306258 h 7577080"/>
              <a:gd name="connsiteX16" fmla="*/ 25029344 w 25029343"/>
              <a:gd name="connsiteY16" fmla="*/ 1306258 h 7577080"/>
              <a:gd name="connsiteX17" fmla="*/ 25029344 w 25029343"/>
              <a:gd name="connsiteY17" fmla="*/ 0 h 7577080"/>
              <a:gd name="connsiteX18" fmla="*/ 9681855 w 25029343"/>
              <a:gd name="connsiteY18" fmla="*/ 0 h 757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029343" h="7577080">
                <a:moveTo>
                  <a:pt x="9681855" y="0"/>
                </a:moveTo>
                <a:cubicBezTo>
                  <a:pt x="8311590" y="0"/>
                  <a:pt x="7196830" y="1114761"/>
                  <a:pt x="7196830" y="2485026"/>
                </a:cubicBezTo>
                <a:lnTo>
                  <a:pt x="7196830" y="5092056"/>
                </a:lnTo>
                <a:cubicBezTo>
                  <a:pt x="7196830" y="5742049"/>
                  <a:pt x="6668056" y="6270823"/>
                  <a:pt x="6018062" y="6270823"/>
                </a:cubicBezTo>
                <a:cubicBezTo>
                  <a:pt x="5368068" y="6270823"/>
                  <a:pt x="4839295" y="5742049"/>
                  <a:pt x="4839295" y="5092056"/>
                </a:cubicBezTo>
                <a:lnTo>
                  <a:pt x="4839295" y="4258532"/>
                </a:lnTo>
                <a:cubicBezTo>
                  <a:pt x="4839295" y="2888267"/>
                  <a:pt x="3724534" y="1773507"/>
                  <a:pt x="2354269" y="1773507"/>
                </a:cubicBezTo>
                <a:lnTo>
                  <a:pt x="0" y="1773507"/>
                </a:lnTo>
                <a:lnTo>
                  <a:pt x="0" y="3079765"/>
                </a:lnTo>
                <a:lnTo>
                  <a:pt x="2354400" y="3079765"/>
                </a:lnTo>
                <a:cubicBezTo>
                  <a:pt x="3004394" y="3079765"/>
                  <a:pt x="3533167" y="3608538"/>
                  <a:pt x="3533167" y="4258532"/>
                </a:cubicBezTo>
                <a:lnTo>
                  <a:pt x="3533167" y="5092056"/>
                </a:lnTo>
                <a:cubicBezTo>
                  <a:pt x="3533167" y="6462320"/>
                  <a:pt x="4647928" y="7577081"/>
                  <a:pt x="6018193" y="7577081"/>
                </a:cubicBezTo>
                <a:cubicBezTo>
                  <a:pt x="7388458" y="7577081"/>
                  <a:pt x="8503219" y="6462320"/>
                  <a:pt x="8503219" y="5092056"/>
                </a:cubicBezTo>
                <a:lnTo>
                  <a:pt x="8503219" y="2485026"/>
                </a:lnTo>
                <a:cubicBezTo>
                  <a:pt x="8503219" y="1835031"/>
                  <a:pt x="9031992" y="1306258"/>
                  <a:pt x="9681986" y="1306258"/>
                </a:cubicBezTo>
                <a:lnTo>
                  <a:pt x="25029344" y="1306258"/>
                </a:lnTo>
                <a:lnTo>
                  <a:pt x="25029344" y="0"/>
                </a:lnTo>
                <a:lnTo>
                  <a:pt x="9681855" y="0"/>
                </a:lnTo>
                <a:close/>
              </a:path>
            </a:pathLst>
          </a:custGeom>
          <a:solidFill>
            <a:schemeClr val="accent6">
              <a:alpha val="47026"/>
            </a:schemeClr>
          </a:solidFill>
          <a:ln w="130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SV" sz="1350" b="0" i="0" u="none" strike="noStrike" kern="1200" cap="none" spc="0" normalizeH="0" baseline="0" noProof="0" dirty="0">
              <a:ln>
                <a:noFill/>
              </a:ln>
              <a:solidFill>
                <a:prstClr val="black"/>
              </a:solidFill>
              <a:effectLst/>
              <a:uLnTx/>
              <a:uFillTx/>
              <a:latin typeface="Hanken Grotesk Thin" pitchFamily="2" charset="77"/>
              <a:ea typeface="+mn-ea"/>
              <a:cs typeface="+mn-cs"/>
            </a:endParaRPr>
          </a:p>
        </p:txBody>
      </p:sp>
      <p:sp>
        <p:nvSpPr>
          <p:cNvPr id="35" name="Rectángulo 34">
            <a:extLst>
              <a:ext uri="{FF2B5EF4-FFF2-40B4-BE49-F238E27FC236}">
                <a16:creationId xmlns:a16="http://schemas.microsoft.com/office/drawing/2014/main" id="{B3E2BDCD-AF11-0844-ECF3-25F0EDFCFD14}"/>
              </a:ext>
            </a:extLst>
          </p:cNvPr>
          <p:cNvSpPr/>
          <p:nvPr/>
        </p:nvSpPr>
        <p:spPr>
          <a:xfrm>
            <a:off x="7698106" y="915664"/>
            <a:ext cx="319055" cy="8817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SV" sz="1350" b="0" i="0" u="none" strike="noStrike" kern="1200" cap="none" spc="0" normalizeH="0" baseline="0" noProof="0" dirty="0">
              <a:ln>
                <a:noFill/>
              </a:ln>
              <a:solidFill>
                <a:prstClr val="white"/>
              </a:solidFill>
              <a:effectLst/>
              <a:uLnTx/>
              <a:uFillTx/>
              <a:latin typeface="Hanken Grotesk Thin" pitchFamily="2" charset="77"/>
              <a:ea typeface="+mn-ea"/>
              <a:cs typeface="+mn-cs"/>
            </a:endParaRPr>
          </a:p>
        </p:txBody>
      </p:sp>
      <p:sp>
        <p:nvSpPr>
          <p:cNvPr id="36" name="Rectángulo 35">
            <a:extLst>
              <a:ext uri="{FF2B5EF4-FFF2-40B4-BE49-F238E27FC236}">
                <a16:creationId xmlns:a16="http://schemas.microsoft.com/office/drawing/2014/main" id="{7FE295BE-E619-27D5-734E-6B9EA58AA3AC}"/>
              </a:ext>
            </a:extLst>
          </p:cNvPr>
          <p:cNvSpPr/>
          <p:nvPr/>
        </p:nvSpPr>
        <p:spPr>
          <a:xfrm>
            <a:off x="9665269" y="2857500"/>
            <a:ext cx="319055" cy="8817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SV" sz="1350" b="0" i="0" u="none" strike="noStrike" kern="1200" cap="none" spc="0" normalizeH="0" baseline="0" noProof="0" dirty="0">
              <a:ln>
                <a:noFill/>
              </a:ln>
              <a:solidFill>
                <a:prstClr val="white"/>
              </a:solidFill>
              <a:effectLst/>
              <a:uLnTx/>
              <a:uFillTx/>
              <a:latin typeface="Hanken Grotesk Thin" pitchFamily="2" charset="77"/>
              <a:ea typeface="+mn-ea"/>
              <a:cs typeface="+mn-cs"/>
            </a:endParaRPr>
          </a:p>
        </p:txBody>
      </p:sp>
      <p:sp>
        <p:nvSpPr>
          <p:cNvPr id="37" name="Rectángulo 36">
            <a:extLst>
              <a:ext uri="{FF2B5EF4-FFF2-40B4-BE49-F238E27FC236}">
                <a16:creationId xmlns:a16="http://schemas.microsoft.com/office/drawing/2014/main" id="{5788166B-6BA6-5591-C2F0-2F378AA5E4E0}"/>
              </a:ext>
            </a:extLst>
          </p:cNvPr>
          <p:cNvSpPr/>
          <p:nvPr/>
        </p:nvSpPr>
        <p:spPr>
          <a:xfrm>
            <a:off x="7698106" y="5219700"/>
            <a:ext cx="319055" cy="8817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SV" sz="1350" b="0" i="0" u="none" strike="noStrike" kern="1200" cap="none" spc="0" normalizeH="0" baseline="0" noProof="0" dirty="0">
              <a:ln>
                <a:noFill/>
              </a:ln>
              <a:solidFill>
                <a:prstClr val="white"/>
              </a:solidFill>
              <a:effectLst/>
              <a:uLnTx/>
              <a:uFillTx/>
              <a:latin typeface="Hanken Grotesk Thin" pitchFamily="2" charset="77"/>
              <a:ea typeface="+mn-ea"/>
              <a:cs typeface="+mn-cs"/>
            </a:endParaRPr>
          </a:p>
        </p:txBody>
      </p:sp>
      <p:sp>
        <p:nvSpPr>
          <p:cNvPr id="38" name="Rectángulo 37">
            <a:extLst>
              <a:ext uri="{FF2B5EF4-FFF2-40B4-BE49-F238E27FC236}">
                <a16:creationId xmlns:a16="http://schemas.microsoft.com/office/drawing/2014/main" id="{047748BC-7A9B-A7C9-E4F4-8E3E05A043CC}"/>
              </a:ext>
            </a:extLst>
          </p:cNvPr>
          <p:cNvSpPr/>
          <p:nvPr/>
        </p:nvSpPr>
        <p:spPr>
          <a:xfrm>
            <a:off x="9665269" y="7538320"/>
            <a:ext cx="319055" cy="8817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SV" sz="1350" b="0" i="0" u="none" strike="noStrike" kern="1200" cap="none" spc="0" normalizeH="0" baseline="0" noProof="0" dirty="0">
              <a:ln>
                <a:noFill/>
              </a:ln>
              <a:solidFill>
                <a:prstClr val="white"/>
              </a:solidFill>
              <a:effectLst/>
              <a:uLnTx/>
              <a:uFillTx/>
              <a:latin typeface="Hanken Grotesk Thin" pitchFamily="2" charset="77"/>
              <a:ea typeface="+mn-ea"/>
              <a:cs typeface="+mn-cs"/>
            </a:endParaRPr>
          </a:p>
        </p:txBody>
      </p:sp>
      <p:sp>
        <p:nvSpPr>
          <p:cNvPr id="23" name="TextBox 20">
            <a:extLst>
              <a:ext uri="{FF2B5EF4-FFF2-40B4-BE49-F238E27FC236}">
                <a16:creationId xmlns:a16="http://schemas.microsoft.com/office/drawing/2014/main" id="{F4D8B055-BA67-EDDD-07D0-2123EDC94F13}"/>
              </a:ext>
            </a:extLst>
          </p:cNvPr>
          <p:cNvSpPr txBox="1"/>
          <p:nvPr/>
        </p:nvSpPr>
        <p:spPr>
          <a:xfrm>
            <a:off x="8200041" y="1536670"/>
            <a:ext cx="4483162" cy="904863"/>
          </a:xfrm>
          <a:prstGeom prst="rect">
            <a:avLst/>
          </a:prstGeom>
          <a:noFill/>
        </p:spPr>
        <p:txBody>
          <a:bodyPr wrap="square" rtlCol="0" anchor="t">
            <a:spAutoFit/>
          </a:bodyPr>
          <a:lstStyle>
            <a:defPPr>
              <a:defRPr lang="en-US"/>
            </a:defPPr>
            <a:lvl1pPr>
              <a:lnSpc>
                <a:spcPct val="110000"/>
              </a:lnSpc>
              <a:spcBef>
                <a:spcPts val="1200"/>
              </a:spcBef>
              <a:spcAft>
                <a:spcPts val="600"/>
              </a:spcAft>
              <a:defRPr sz="3800">
                <a:latin typeface="Josefin Sans Light" pitchFamily="2" charset="77"/>
              </a:defRPr>
            </a:lvl1pPr>
          </a:lstStyle>
          <a:p>
            <a:pPr marL="0" marR="0" lvl="0" indent="0" algn="l" defTabSz="914400" rtl="0" eaLnBrk="1" fontAlgn="auto" latinLnBrk="0" hangingPunct="1">
              <a:lnSpc>
                <a:spcPct val="110000"/>
              </a:lnSpc>
              <a:spcBef>
                <a:spcPts val="120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Hanken Grotesk Light" pitchFamily="2" charset="77"/>
                <a:ea typeface="+mn-ea"/>
                <a:cs typeface="Tajawal Light" pitchFamily="2" charset="-78"/>
              </a:rPr>
              <a:t>Tailor made services to families &amp; children. No one is left behind.</a:t>
            </a:r>
          </a:p>
        </p:txBody>
      </p:sp>
      <p:sp>
        <p:nvSpPr>
          <p:cNvPr id="24" name="TextBox 21">
            <a:extLst>
              <a:ext uri="{FF2B5EF4-FFF2-40B4-BE49-F238E27FC236}">
                <a16:creationId xmlns:a16="http://schemas.microsoft.com/office/drawing/2014/main" id="{23642925-7165-5663-BF90-323757DAD951}"/>
              </a:ext>
            </a:extLst>
          </p:cNvPr>
          <p:cNvSpPr txBox="1"/>
          <p:nvPr/>
        </p:nvSpPr>
        <p:spPr>
          <a:xfrm>
            <a:off x="8200041" y="892581"/>
            <a:ext cx="4483162" cy="600164"/>
          </a:xfrm>
          <a:prstGeom prst="rect">
            <a:avLst/>
          </a:prstGeom>
          <a:noFill/>
        </p:spPr>
        <p:txBody>
          <a:bodyPr wrap="square" rtlCol="0" anchor="b">
            <a:spAutoFit/>
          </a:bodyPr>
          <a:lstStyle>
            <a:defPPr>
              <a:defRPr lang="en-US"/>
            </a:defPPr>
            <a:lvl1pPr>
              <a:defRPr sz="8000" b="1">
                <a:solidFill>
                  <a:schemeClr val="tx2"/>
                </a:solidFill>
                <a:latin typeface="DM Serif Display" pitchFamily="2" charset="0"/>
                <a:ea typeface="Arimo" panose="020B0604020202020204" pitchFamily="34" charset="0"/>
                <a:cs typeface="Arimo"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1F497D"/>
                </a:solidFill>
                <a:effectLst/>
                <a:uLnTx/>
                <a:uFillTx/>
                <a:latin typeface="Righteous" panose="02010506000000020000" pitchFamily="2" charset="0"/>
                <a:cs typeface="Varela Round" pitchFamily="2" charset="-79"/>
              </a:rPr>
              <a:t>Inclusion</a:t>
            </a:r>
          </a:p>
        </p:txBody>
      </p:sp>
      <p:sp>
        <p:nvSpPr>
          <p:cNvPr id="27" name="TextBox 20">
            <a:extLst>
              <a:ext uri="{FF2B5EF4-FFF2-40B4-BE49-F238E27FC236}">
                <a16:creationId xmlns:a16="http://schemas.microsoft.com/office/drawing/2014/main" id="{6324BD9C-0E28-2EF3-CF06-40C96D0B0CEB}"/>
              </a:ext>
            </a:extLst>
          </p:cNvPr>
          <p:cNvSpPr txBox="1"/>
          <p:nvPr/>
        </p:nvSpPr>
        <p:spPr>
          <a:xfrm>
            <a:off x="10167204" y="3390900"/>
            <a:ext cx="4483162" cy="1311128"/>
          </a:xfrm>
          <a:prstGeom prst="rect">
            <a:avLst/>
          </a:prstGeom>
          <a:noFill/>
        </p:spPr>
        <p:txBody>
          <a:bodyPr wrap="square" rtlCol="0" anchor="t">
            <a:spAutoFit/>
          </a:bodyPr>
          <a:lstStyle>
            <a:defPPr>
              <a:defRPr lang="en-US"/>
            </a:defPPr>
            <a:lvl1pPr>
              <a:lnSpc>
                <a:spcPct val="110000"/>
              </a:lnSpc>
              <a:spcBef>
                <a:spcPts val="1200"/>
              </a:spcBef>
              <a:spcAft>
                <a:spcPts val="600"/>
              </a:spcAft>
              <a:defRPr sz="3800">
                <a:latin typeface="Josefin Sans Light" pitchFamily="2" charset="77"/>
              </a:defRPr>
            </a:lvl1pPr>
          </a:lstStyle>
          <a:p>
            <a:pPr marL="0" marR="0" lvl="0" indent="0" algn="l" defTabSz="914400" rtl="0" eaLnBrk="1" fontAlgn="auto" latinLnBrk="0" hangingPunct="1">
              <a:lnSpc>
                <a:spcPct val="110000"/>
              </a:lnSpc>
              <a:spcBef>
                <a:spcPts val="120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Hanken Grotesk Light" pitchFamily="2" charset="77"/>
                <a:ea typeface="+mn-ea"/>
                <a:cs typeface="Tajawal Light" pitchFamily="2" charset="-78"/>
              </a:rPr>
              <a:t>Develop an official registry of certified NGO’s @ECI. Define criteria of eligibility</a:t>
            </a:r>
          </a:p>
        </p:txBody>
      </p:sp>
      <p:sp>
        <p:nvSpPr>
          <p:cNvPr id="28" name="TextBox 21">
            <a:extLst>
              <a:ext uri="{FF2B5EF4-FFF2-40B4-BE49-F238E27FC236}">
                <a16:creationId xmlns:a16="http://schemas.microsoft.com/office/drawing/2014/main" id="{B9B13D4D-F834-15D7-C94D-DCBD28333ECD}"/>
              </a:ext>
            </a:extLst>
          </p:cNvPr>
          <p:cNvSpPr txBox="1"/>
          <p:nvPr/>
        </p:nvSpPr>
        <p:spPr>
          <a:xfrm>
            <a:off x="10167204" y="2857500"/>
            <a:ext cx="4483162" cy="600164"/>
          </a:xfrm>
          <a:prstGeom prst="rect">
            <a:avLst/>
          </a:prstGeom>
          <a:noFill/>
        </p:spPr>
        <p:txBody>
          <a:bodyPr wrap="square" rtlCol="0" anchor="b">
            <a:spAutoFit/>
          </a:bodyPr>
          <a:lstStyle>
            <a:defPPr>
              <a:defRPr lang="en-US"/>
            </a:defPPr>
            <a:lvl1pPr>
              <a:defRPr sz="8000" b="1">
                <a:solidFill>
                  <a:schemeClr val="tx2"/>
                </a:solidFill>
                <a:latin typeface="DM Serif Display" pitchFamily="2" charset="0"/>
                <a:ea typeface="Arimo" panose="020B0604020202020204" pitchFamily="34" charset="0"/>
                <a:cs typeface="Arimo"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1F497D"/>
                </a:solidFill>
                <a:effectLst/>
                <a:uLnTx/>
                <a:uFillTx/>
                <a:latin typeface="Righteous" panose="02010506000000020000" pitchFamily="2" charset="0"/>
                <a:cs typeface="Varela Round" pitchFamily="2" charset="-79"/>
              </a:rPr>
              <a:t>Certification</a:t>
            </a:r>
          </a:p>
        </p:txBody>
      </p:sp>
      <p:sp>
        <p:nvSpPr>
          <p:cNvPr id="30" name="TextBox 20">
            <a:extLst>
              <a:ext uri="{FF2B5EF4-FFF2-40B4-BE49-F238E27FC236}">
                <a16:creationId xmlns:a16="http://schemas.microsoft.com/office/drawing/2014/main" id="{2355D613-667F-D6E5-1D44-467C455B76BC}"/>
              </a:ext>
            </a:extLst>
          </p:cNvPr>
          <p:cNvSpPr txBox="1"/>
          <p:nvPr/>
        </p:nvSpPr>
        <p:spPr>
          <a:xfrm>
            <a:off x="8200040" y="5753100"/>
            <a:ext cx="6450325" cy="1290803"/>
          </a:xfrm>
          <a:prstGeom prst="rect">
            <a:avLst/>
          </a:prstGeom>
          <a:noFill/>
        </p:spPr>
        <p:txBody>
          <a:bodyPr wrap="square" rtlCol="0" anchor="t">
            <a:spAutoFit/>
          </a:bodyPr>
          <a:lstStyle>
            <a:defPPr>
              <a:defRPr lang="en-US"/>
            </a:defPPr>
            <a:lvl1pPr>
              <a:lnSpc>
                <a:spcPct val="110000"/>
              </a:lnSpc>
              <a:spcBef>
                <a:spcPts val="1200"/>
              </a:spcBef>
              <a:spcAft>
                <a:spcPts val="600"/>
              </a:spcAft>
              <a:defRPr sz="3800">
                <a:latin typeface="Josefin Sans Light" pitchFamily="2" charset="77"/>
              </a:defRPr>
            </a:lvl1pPr>
          </a:lstStyle>
          <a:p>
            <a:pPr marL="0" marR="0" lvl="0" indent="0" algn="l" defTabSz="914400" rtl="0" eaLnBrk="1" fontAlgn="auto" latinLnBrk="0" hangingPunct="1">
              <a:lnSpc>
                <a:spcPct val="110000"/>
              </a:lnSpc>
              <a:spcBef>
                <a:spcPts val="120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Hanken Grotesk Light"/>
                <a:ea typeface="+mn-ea"/>
                <a:cs typeface="+mn-cs"/>
              </a:rPr>
              <a:t>Close co-operation between professionals and the families. Interdisciplinary approach. They are offered guidance and counselling as well therapies</a:t>
            </a:r>
            <a:endParaRPr kumimoji="0" lang="en-US" sz="2400" b="0" i="0" u="none" strike="noStrike" kern="1200" cap="none" spc="0" normalizeH="0" baseline="0" noProof="0" dirty="0">
              <a:ln>
                <a:noFill/>
              </a:ln>
              <a:solidFill>
                <a:prstClr val="black"/>
              </a:solidFill>
              <a:effectLst/>
              <a:uLnTx/>
              <a:uFillTx/>
              <a:latin typeface="Hanken Grotesk Light"/>
              <a:ea typeface="+mn-ea"/>
              <a:cs typeface="Tajawal Light" pitchFamily="2" charset="-78"/>
            </a:endParaRPr>
          </a:p>
        </p:txBody>
      </p:sp>
      <p:sp>
        <p:nvSpPr>
          <p:cNvPr id="31" name="TextBox 21">
            <a:extLst>
              <a:ext uri="{FF2B5EF4-FFF2-40B4-BE49-F238E27FC236}">
                <a16:creationId xmlns:a16="http://schemas.microsoft.com/office/drawing/2014/main" id="{35957676-C522-0FF8-6FE5-5BFE1499FA29}"/>
              </a:ext>
            </a:extLst>
          </p:cNvPr>
          <p:cNvSpPr txBox="1"/>
          <p:nvPr/>
        </p:nvSpPr>
        <p:spPr>
          <a:xfrm>
            <a:off x="8200041" y="5143500"/>
            <a:ext cx="4483162" cy="600164"/>
          </a:xfrm>
          <a:prstGeom prst="rect">
            <a:avLst/>
          </a:prstGeom>
          <a:noFill/>
        </p:spPr>
        <p:txBody>
          <a:bodyPr wrap="square" rtlCol="0" anchor="b">
            <a:spAutoFit/>
          </a:bodyPr>
          <a:lstStyle>
            <a:defPPr>
              <a:defRPr lang="en-US"/>
            </a:defPPr>
            <a:lvl1pPr>
              <a:defRPr sz="8000" b="1">
                <a:solidFill>
                  <a:schemeClr val="tx2"/>
                </a:solidFill>
                <a:latin typeface="DM Serif Display" pitchFamily="2" charset="0"/>
                <a:ea typeface="Arimo" panose="020B0604020202020204" pitchFamily="34" charset="0"/>
                <a:cs typeface="Arimo"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1F497D"/>
                </a:solidFill>
                <a:effectLst/>
                <a:uLnTx/>
                <a:uFillTx/>
                <a:latin typeface="Righteous" panose="02010506000000020000" pitchFamily="2" charset="0"/>
                <a:cs typeface="Varela Round" pitchFamily="2" charset="-79"/>
              </a:rPr>
              <a:t>Holistic view</a:t>
            </a:r>
          </a:p>
        </p:txBody>
      </p:sp>
      <p:sp>
        <p:nvSpPr>
          <p:cNvPr id="33" name="TextBox 20">
            <a:extLst>
              <a:ext uri="{FF2B5EF4-FFF2-40B4-BE49-F238E27FC236}">
                <a16:creationId xmlns:a16="http://schemas.microsoft.com/office/drawing/2014/main" id="{A92FE765-8192-2178-A1B1-57E151F6D3C7}"/>
              </a:ext>
            </a:extLst>
          </p:cNvPr>
          <p:cNvSpPr txBox="1"/>
          <p:nvPr/>
        </p:nvSpPr>
        <p:spPr>
          <a:xfrm>
            <a:off x="10167203" y="7962900"/>
            <a:ext cx="5301397" cy="1311128"/>
          </a:xfrm>
          <a:prstGeom prst="rect">
            <a:avLst/>
          </a:prstGeom>
          <a:noFill/>
        </p:spPr>
        <p:txBody>
          <a:bodyPr wrap="square" rtlCol="0" anchor="t">
            <a:spAutoFit/>
          </a:bodyPr>
          <a:lstStyle>
            <a:defPPr>
              <a:defRPr lang="en-US"/>
            </a:defPPr>
            <a:lvl1pPr>
              <a:lnSpc>
                <a:spcPct val="110000"/>
              </a:lnSpc>
              <a:spcBef>
                <a:spcPts val="1200"/>
              </a:spcBef>
              <a:spcAft>
                <a:spcPts val="600"/>
              </a:spcAft>
              <a:defRPr sz="3800">
                <a:latin typeface="Josefin Sans Light" pitchFamily="2" charset="77"/>
              </a:defRPr>
            </a:lvl1pPr>
          </a:lstStyle>
          <a:p>
            <a:pPr marL="0" marR="0" lvl="0" indent="0" algn="l" defTabSz="914400" rtl="0" eaLnBrk="1" fontAlgn="auto" latinLnBrk="0" hangingPunct="1">
              <a:lnSpc>
                <a:spcPct val="110000"/>
              </a:lnSpc>
              <a:spcBef>
                <a:spcPts val="120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Hanken Grotesk Light" pitchFamily="2" charset="77"/>
                <a:ea typeface="+mn-ea"/>
                <a:cs typeface="Tajawal Light" pitchFamily="2" charset="-78"/>
              </a:rPr>
              <a:t>Ensuring the sustainability via strengthened legislation and financial mechanisms </a:t>
            </a:r>
          </a:p>
        </p:txBody>
      </p:sp>
      <p:sp>
        <p:nvSpPr>
          <p:cNvPr id="34" name="TextBox 21">
            <a:extLst>
              <a:ext uri="{FF2B5EF4-FFF2-40B4-BE49-F238E27FC236}">
                <a16:creationId xmlns:a16="http://schemas.microsoft.com/office/drawing/2014/main" id="{02365800-CFE5-2730-0FE1-D019A0E4AC82}"/>
              </a:ext>
            </a:extLst>
          </p:cNvPr>
          <p:cNvSpPr txBox="1"/>
          <p:nvPr/>
        </p:nvSpPr>
        <p:spPr>
          <a:xfrm>
            <a:off x="10167204" y="7429500"/>
            <a:ext cx="4483162" cy="600164"/>
          </a:xfrm>
          <a:prstGeom prst="rect">
            <a:avLst/>
          </a:prstGeom>
          <a:noFill/>
        </p:spPr>
        <p:txBody>
          <a:bodyPr wrap="square" rtlCol="0" anchor="b">
            <a:spAutoFit/>
          </a:bodyPr>
          <a:lstStyle>
            <a:defPPr>
              <a:defRPr lang="en-US"/>
            </a:defPPr>
            <a:lvl1pPr>
              <a:defRPr sz="8000" b="1">
                <a:solidFill>
                  <a:schemeClr val="tx2"/>
                </a:solidFill>
                <a:latin typeface="DM Serif Display" pitchFamily="2" charset="0"/>
                <a:ea typeface="Arimo" panose="020B0604020202020204" pitchFamily="34" charset="0"/>
                <a:cs typeface="Arimo"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1F497D"/>
                </a:solidFill>
                <a:effectLst/>
                <a:uLnTx/>
                <a:uFillTx/>
                <a:latin typeface="Righteous" panose="02010506000000020000" pitchFamily="2" charset="0"/>
                <a:cs typeface="Varela Round" pitchFamily="2" charset="-79"/>
              </a:rPr>
              <a:t>Continuity </a:t>
            </a:r>
          </a:p>
        </p:txBody>
      </p:sp>
      <p:sp>
        <p:nvSpPr>
          <p:cNvPr id="5" name="TextBox 14">
            <a:extLst>
              <a:ext uri="{FF2B5EF4-FFF2-40B4-BE49-F238E27FC236}">
                <a16:creationId xmlns:a16="http://schemas.microsoft.com/office/drawing/2014/main" id="{69FEF9AA-BCC3-155B-9901-72B707EFE677}"/>
              </a:ext>
            </a:extLst>
          </p:cNvPr>
          <p:cNvSpPr txBox="1"/>
          <p:nvPr/>
        </p:nvSpPr>
        <p:spPr>
          <a:xfrm>
            <a:off x="712621" y="5219700"/>
            <a:ext cx="5154779" cy="2936188"/>
          </a:xfrm>
          <a:prstGeom prst="rect">
            <a:avLst/>
          </a:prstGeom>
          <a:noFill/>
        </p:spPr>
        <p:txBody>
          <a:bodyPr wrap="square" rtlCol="0" anchor="t">
            <a:spAutoFit/>
          </a:bodyPr>
          <a:lstStyle>
            <a:defPPr>
              <a:defRPr lang="en-US"/>
            </a:defPPr>
            <a:lvl1pPr algn="ctr">
              <a:lnSpc>
                <a:spcPct val="110000"/>
              </a:lnSpc>
              <a:spcBef>
                <a:spcPts val="1200"/>
              </a:spcBef>
              <a:spcAft>
                <a:spcPts val="600"/>
              </a:spcAft>
              <a:defRPr sz="3800">
                <a:latin typeface="Josefin Sans Light" pitchFamily="2" charset="77"/>
              </a:defRPr>
            </a:lvl1pPr>
          </a:lstStyle>
          <a:p>
            <a:pPr marL="0" marR="0" lvl="0" indent="0" algn="r" defTabSz="914400" rtl="0" eaLnBrk="1" fontAlgn="auto" latinLnBrk="0" hangingPunct="1">
              <a:lnSpc>
                <a:spcPct val="110000"/>
              </a:lnSpc>
              <a:spcBef>
                <a:spcPts val="1200"/>
              </a:spcBef>
              <a:spcAft>
                <a:spcPts val="6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Josefin Sans Light" pitchFamily="2" charset="77"/>
                <a:ea typeface="+mn-ea"/>
                <a:cs typeface="+mn-cs"/>
              </a:rPr>
              <a:t>Furthermore, the development of monitoring and evaluation mechanisms will ensure that the quality standards are respected, would improve the effectiveness of ECI services and ensure the same quality of service provision</a:t>
            </a:r>
            <a:endParaRPr kumimoji="0" lang="en-US" sz="2400" b="1" i="0" u="none" strike="noStrike" kern="1200" cap="none" spc="0" normalizeH="0" baseline="0" noProof="0" dirty="0">
              <a:ln>
                <a:noFill/>
              </a:ln>
              <a:solidFill>
                <a:prstClr val="white"/>
              </a:solidFill>
              <a:effectLst/>
              <a:uLnTx/>
              <a:uFillTx/>
              <a:latin typeface="Hanken Grotesk Light" pitchFamily="2" charset="77"/>
              <a:ea typeface="+mn-ea"/>
              <a:cs typeface="Tajawal Light" pitchFamily="2" charset="-78"/>
            </a:endParaRPr>
          </a:p>
        </p:txBody>
      </p:sp>
      <p:sp>
        <p:nvSpPr>
          <p:cNvPr id="4" name="TextBox 10">
            <a:extLst>
              <a:ext uri="{FF2B5EF4-FFF2-40B4-BE49-F238E27FC236}">
                <a16:creationId xmlns:a16="http://schemas.microsoft.com/office/drawing/2014/main" id="{039BD325-5965-2F5B-4599-7C7A99778582}"/>
              </a:ext>
            </a:extLst>
          </p:cNvPr>
          <p:cNvSpPr txBox="1"/>
          <p:nvPr/>
        </p:nvSpPr>
        <p:spPr>
          <a:xfrm>
            <a:off x="696611" y="269435"/>
            <a:ext cx="5486400" cy="1089529"/>
          </a:xfrm>
          <a:prstGeom prst="rect">
            <a:avLst/>
          </a:prstGeom>
          <a:noFill/>
        </p:spPr>
        <p:txBody>
          <a:bodyPr wrap="square" rtlCol="0" anchor="b">
            <a:spAutoFit/>
          </a:bodyPr>
          <a:lstStyle>
            <a:defPPr>
              <a:defRPr lang="en-US"/>
            </a:defPPr>
            <a:lvl1pPr algn="r">
              <a:defRPr sz="7200">
                <a:solidFill>
                  <a:schemeClr val="tx2"/>
                </a:solidFill>
                <a:latin typeface="Heebo Medium" pitchFamily="2" charset="-79"/>
                <a:ea typeface="Arimo" panose="020B0604020202020204" pitchFamily="34" charset="0"/>
                <a:cs typeface="Arimo"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1F497D"/>
                </a:solidFill>
                <a:effectLst/>
                <a:uLnTx/>
                <a:uFillTx/>
                <a:latin typeface="Righteous" panose="02010506000000020000" pitchFamily="2" charset="0"/>
                <a:cs typeface="Varela Round" pitchFamily="2" charset="-79"/>
              </a:rPr>
              <a:t>ECI points</a:t>
            </a:r>
          </a:p>
        </p:txBody>
      </p:sp>
      <p:sp>
        <p:nvSpPr>
          <p:cNvPr id="6" name="TextBox 8">
            <a:extLst>
              <a:ext uri="{FF2B5EF4-FFF2-40B4-BE49-F238E27FC236}">
                <a16:creationId xmlns:a16="http://schemas.microsoft.com/office/drawing/2014/main" id="{68EB7952-6866-C94C-7487-079ACB008889}"/>
              </a:ext>
            </a:extLst>
          </p:cNvPr>
          <p:cNvSpPr txBox="1"/>
          <p:nvPr/>
        </p:nvSpPr>
        <p:spPr>
          <a:xfrm>
            <a:off x="696611" y="1140078"/>
            <a:ext cx="5486400" cy="461665"/>
          </a:xfrm>
          <a:prstGeom prst="rect">
            <a:avLst/>
          </a:prstGeom>
          <a:noFill/>
        </p:spPr>
        <p:txBody>
          <a:bodyPr wrap="square" rtlCol="0" anchor="t">
            <a:spAutoFit/>
          </a:bodyPr>
          <a:lstStyle>
            <a:defPPr>
              <a:defRPr lang="en-US"/>
            </a:defPPr>
            <a:lvl1pPr algn="ctr">
              <a:lnSpc>
                <a:spcPct val="110000"/>
              </a:lnSpc>
              <a:spcBef>
                <a:spcPts val="1200"/>
              </a:spcBef>
              <a:spcAft>
                <a:spcPts val="600"/>
              </a:spcAft>
              <a:defRPr sz="3800">
                <a:latin typeface="Josefin Sans Light" pitchFamily="2" charset="77"/>
              </a:defRPr>
            </a:lvl1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Hanken Grotesk Light" pitchFamily="2" charset="77"/>
                <a:ea typeface="+mn-ea"/>
                <a:cs typeface="Tajawal Light" pitchFamily="2" charset="-78"/>
              </a:rPr>
              <a:t>Resilience &amp; Recovery Fund</a:t>
            </a:r>
          </a:p>
        </p:txBody>
      </p:sp>
      <p:grpSp>
        <p:nvGrpSpPr>
          <p:cNvPr id="21" name="Group 3"/>
          <p:cNvGrpSpPr>
            <a:grpSpLocks noChangeAspect="1"/>
          </p:cNvGrpSpPr>
          <p:nvPr/>
        </p:nvGrpSpPr>
        <p:grpSpPr>
          <a:xfrm>
            <a:off x="270809" y="8481958"/>
            <a:ext cx="1515782" cy="1552685"/>
            <a:chOff x="0" y="0"/>
            <a:chExt cx="2086610" cy="2137410"/>
          </a:xfrm>
        </p:grpSpPr>
        <p:sp>
          <p:nvSpPr>
            <p:cNvPr id="22" name="Freeform 4"/>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4042" r="-230835"/>
              </a:stretch>
            </a:blipFill>
          </p:spPr>
        </p:sp>
      </p:grpSp>
      <p:pic>
        <p:nvPicPr>
          <p:cNvPr id="25" name="Picture 11">
            <a:extLst>
              <a:ext uri="{FF2B5EF4-FFF2-40B4-BE49-F238E27FC236}">
                <a16:creationId xmlns:a16="http://schemas.microsoft.com/office/drawing/2014/main" id="{D96AE8CA-BC62-65B8-27FE-17EBC7A322FD}"/>
              </a:ext>
            </a:extLst>
          </p:cNvPr>
          <p:cNvPicPr>
            <a:picLocks noChangeAspect="1"/>
          </p:cNvPicPr>
          <p:nvPr/>
        </p:nvPicPr>
        <p:blipFill>
          <a:blip r:embed="rId3"/>
          <a:stretch>
            <a:fillRect/>
          </a:stretch>
        </p:blipFill>
        <p:spPr>
          <a:xfrm>
            <a:off x="15468601" y="9247360"/>
            <a:ext cx="2553624" cy="787283"/>
          </a:xfrm>
          <a:prstGeom prst="rect">
            <a:avLst/>
          </a:prstGeom>
        </p:spPr>
      </p:pic>
      <p:sp>
        <p:nvSpPr>
          <p:cNvPr id="26" name="TextBox 4"/>
          <p:cNvSpPr txBox="1"/>
          <p:nvPr/>
        </p:nvSpPr>
        <p:spPr>
          <a:xfrm>
            <a:off x="7451400" y="9518947"/>
            <a:ext cx="3385199" cy="506553"/>
          </a:xfrm>
          <a:prstGeom prst="rect">
            <a:avLst/>
          </a:prstGeom>
        </p:spPr>
        <p:txBody>
          <a:bodyPr lIns="0" tIns="0" rIns="0" bIns="0" rtlCol="0" anchor="t">
            <a:spAutoFit/>
          </a:bodyPr>
          <a:lstStyle/>
          <a:p>
            <a:pPr marL="0" marR="0" lvl="0" indent="0" algn="ctr" defTabSz="914400" rtl="0" eaLnBrk="1" fontAlgn="auto" latinLnBrk="0" hangingPunct="1">
              <a:lnSpc>
                <a:spcPts val="4104"/>
              </a:lnSpc>
              <a:spcBef>
                <a:spcPts val="0"/>
              </a:spcBef>
              <a:spcAft>
                <a:spcPts val="0"/>
              </a:spcAft>
              <a:buClrTx/>
              <a:buSzTx/>
              <a:buFontTx/>
              <a:buNone/>
              <a:tabLst/>
              <a:defRPr/>
            </a:pPr>
            <a:r>
              <a:rPr kumimoji="0" lang="en-US" sz="2931" b="0" i="0" u="none" strike="noStrike" kern="1200" cap="none" spc="0" normalizeH="0" baseline="0" noProof="0" dirty="0">
                <a:ln>
                  <a:noFill/>
                </a:ln>
                <a:solidFill>
                  <a:srgbClr val="015C60"/>
                </a:solidFill>
                <a:effectLst/>
                <a:uLnTx/>
                <a:uFillTx/>
                <a:latin typeface="Roboto Condensed"/>
                <a:ea typeface="+mn-ea"/>
                <a:cs typeface="+mn-cs"/>
              </a:rPr>
              <a:t>#FamilyCentredECI</a:t>
            </a:r>
          </a:p>
        </p:txBody>
      </p:sp>
      <p:grpSp>
        <p:nvGrpSpPr>
          <p:cNvPr id="29" name="Group 5">
            <a:extLst>
              <a:ext uri="{FF2B5EF4-FFF2-40B4-BE49-F238E27FC236}">
                <a16:creationId xmlns:a16="http://schemas.microsoft.com/office/drawing/2014/main" id="{A741CCE0-1374-8FA2-E607-E8A5BF22AC61}"/>
              </a:ext>
            </a:extLst>
          </p:cNvPr>
          <p:cNvGrpSpPr/>
          <p:nvPr/>
        </p:nvGrpSpPr>
        <p:grpSpPr>
          <a:xfrm>
            <a:off x="16026178" y="-1134665"/>
            <a:ext cx="3342968" cy="3450005"/>
            <a:chOff x="0" y="0"/>
            <a:chExt cx="4457291" cy="4600006"/>
          </a:xfrm>
        </p:grpSpPr>
        <p:pic>
          <p:nvPicPr>
            <p:cNvPr id="32" name="Picture 6">
              <a:extLst>
                <a:ext uri="{FF2B5EF4-FFF2-40B4-BE49-F238E27FC236}">
                  <a16:creationId xmlns:a16="http://schemas.microsoft.com/office/drawing/2014/main" id="{BAE69257-1E8F-E65B-9985-8F4D8917964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2060103"/>
              <a:ext cx="1791255" cy="1556674"/>
            </a:xfrm>
            <a:prstGeom prst="rect">
              <a:avLst/>
            </a:prstGeom>
          </p:spPr>
        </p:pic>
        <p:pic>
          <p:nvPicPr>
            <p:cNvPr id="40" name="Picture 7">
              <a:extLst>
                <a:ext uri="{FF2B5EF4-FFF2-40B4-BE49-F238E27FC236}">
                  <a16:creationId xmlns:a16="http://schemas.microsoft.com/office/drawing/2014/main" id="{0E7FC7B1-3205-7C63-284D-6E40D61CF85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19930" y="596966"/>
              <a:ext cx="3595458" cy="4003040"/>
            </a:xfrm>
            <a:prstGeom prst="rect">
              <a:avLst/>
            </a:prstGeom>
          </p:spPr>
        </p:pic>
        <p:grpSp>
          <p:nvGrpSpPr>
            <p:cNvPr id="41" name="Group 8">
              <a:extLst>
                <a:ext uri="{FF2B5EF4-FFF2-40B4-BE49-F238E27FC236}">
                  <a16:creationId xmlns:a16="http://schemas.microsoft.com/office/drawing/2014/main" id="{D924A16F-2E1D-702D-DFE8-F92984514687}"/>
                </a:ext>
              </a:extLst>
            </p:cNvPr>
            <p:cNvGrpSpPr>
              <a:grpSpLocks noChangeAspect="1"/>
            </p:cNvGrpSpPr>
            <p:nvPr/>
          </p:nvGrpSpPr>
          <p:grpSpPr>
            <a:xfrm rot="-5173002">
              <a:off x="735007" y="115077"/>
              <a:ext cx="3607208" cy="3607208"/>
              <a:chOff x="0" y="0"/>
              <a:chExt cx="12700000" cy="12700000"/>
            </a:xfrm>
          </p:grpSpPr>
          <p:sp>
            <p:nvSpPr>
              <p:cNvPr id="42" name="Freeform 9">
                <a:extLst>
                  <a:ext uri="{FF2B5EF4-FFF2-40B4-BE49-F238E27FC236}">
                    <a16:creationId xmlns:a16="http://schemas.microsoft.com/office/drawing/2014/main" id="{03B4233B-61F6-CDCB-6CE4-9F88DA76BFAE}"/>
                  </a:ext>
                </a:extLst>
              </p:cNvPr>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015C60"/>
              </a:solidFill>
              <a:ln w="12700">
                <a:noFill/>
              </a:ln>
            </p:spPr>
          </p:sp>
        </p:grpSp>
      </p:gr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756" y="5791361"/>
            <a:ext cx="1439029" cy="831439"/>
          </a:xfrm>
          <a:prstGeom prst="rect">
            <a:avLst/>
          </a:prstGeom>
        </p:spPr>
      </p:pic>
    </p:spTree>
    <p:extLst>
      <p:ext uri="{BB962C8B-B14F-4D97-AF65-F5344CB8AC3E}">
        <p14:creationId xmlns:p14="http://schemas.microsoft.com/office/powerpoint/2010/main" val="3873765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AB6FF35E-DBB9-20C5-65F5-C79759688667}"/>
              </a:ext>
            </a:extLst>
          </p:cNvPr>
          <p:cNvGrpSpPr/>
          <p:nvPr/>
        </p:nvGrpSpPr>
        <p:grpSpPr>
          <a:xfrm>
            <a:off x="1362341" y="7060132"/>
            <a:ext cx="3754800" cy="1596672"/>
            <a:chOff x="332936" y="2699582"/>
            <a:chExt cx="2975111" cy="1064447"/>
          </a:xfrm>
        </p:grpSpPr>
        <p:sp>
          <p:nvSpPr>
            <p:cNvPr id="25" name="TextBox 24">
              <a:extLst>
                <a:ext uri="{FF2B5EF4-FFF2-40B4-BE49-F238E27FC236}">
                  <a16:creationId xmlns:a16="http://schemas.microsoft.com/office/drawing/2014/main" id="{B81261B6-0FD2-A424-0B8F-E7A0A61B0708}"/>
                </a:ext>
              </a:extLst>
            </p:cNvPr>
            <p:cNvSpPr txBox="1"/>
            <p:nvPr/>
          </p:nvSpPr>
          <p:spPr>
            <a:xfrm>
              <a:off x="332936" y="2699582"/>
              <a:ext cx="2926080" cy="389850"/>
            </a:xfrm>
            <a:prstGeom prst="rect">
              <a:avLst/>
            </a:prstGeom>
            <a:noFill/>
          </p:spPr>
          <p:txBody>
            <a:bodyPr wrap="square" lIns="0" r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1">
                  <a:ln>
                    <a:noFill/>
                  </a:ln>
                  <a:solidFill>
                    <a:srgbClr val="002060"/>
                  </a:solidFill>
                  <a:effectLst/>
                  <a:uLnTx/>
                  <a:uFillTx/>
                  <a:latin typeface="Righteous" panose="02010506000000020000"/>
                  <a:ea typeface="+mn-ea"/>
                  <a:cs typeface="+mn-cs"/>
                </a:rPr>
                <a:t>Di strategy</a:t>
              </a:r>
            </a:p>
          </p:txBody>
        </p:sp>
        <p:sp>
          <p:nvSpPr>
            <p:cNvPr id="26" name="TextBox 25">
              <a:extLst>
                <a:ext uri="{FF2B5EF4-FFF2-40B4-BE49-F238E27FC236}">
                  <a16:creationId xmlns:a16="http://schemas.microsoft.com/office/drawing/2014/main" id="{1CE8E807-C0A6-2F60-A8E4-CE118DE93A6F}"/>
                </a:ext>
              </a:extLst>
            </p:cNvPr>
            <p:cNvSpPr txBox="1"/>
            <p:nvPr/>
          </p:nvSpPr>
          <p:spPr>
            <a:xfrm>
              <a:off x="332936" y="3086921"/>
              <a:ext cx="2975111" cy="677108"/>
            </a:xfrm>
            <a:prstGeom prst="rect">
              <a:avLst/>
            </a:prstGeom>
            <a:noFill/>
          </p:spPr>
          <p:txBody>
            <a:bodyPr wrap="square" lIns="0" rIns="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black">
                      <a:lumMod val="65000"/>
                      <a:lumOff val="35000"/>
                    </a:prstClr>
                  </a:solidFill>
                  <a:effectLst/>
                  <a:uLnTx/>
                  <a:uFillTx/>
                  <a:latin typeface="Calibri"/>
                  <a:ea typeface="+mn-ea"/>
                  <a:cs typeface="+mn-cs"/>
                </a:rPr>
                <a:t>Based on the principles of participation and inclusion, Choice and control, Personalisation. </a:t>
              </a:r>
            </a:p>
          </p:txBody>
        </p:sp>
      </p:grpSp>
      <p:grpSp>
        <p:nvGrpSpPr>
          <p:cNvPr id="27" name="Group 26">
            <a:extLst>
              <a:ext uri="{FF2B5EF4-FFF2-40B4-BE49-F238E27FC236}">
                <a16:creationId xmlns:a16="http://schemas.microsoft.com/office/drawing/2014/main" id="{5C69AF25-B40D-6298-BF0A-BFCCC4A216FD}"/>
              </a:ext>
            </a:extLst>
          </p:cNvPr>
          <p:cNvGrpSpPr/>
          <p:nvPr/>
        </p:nvGrpSpPr>
        <p:grpSpPr>
          <a:xfrm>
            <a:off x="6432075" y="1122773"/>
            <a:ext cx="3818307" cy="2105166"/>
            <a:chOff x="282616" y="2770955"/>
            <a:chExt cx="3025431" cy="1403444"/>
          </a:xfrm>
        </p:grpSpPr>
        <p:sp>
          <p:nvSpPr>
            <p:cNvPr id="28" name="TextBox 27">
              <a:extLst>
                <a:ext uri="{FF2B5EF4-FFF2-40B4-BE49-F238E27FC236}">
                  <a16:creationId xmlns:a16="http://schemas.microsoft.com/office/drawing/2014/main" id="{142E5A21-1FB2-8D84-1996-9A0B9E6B9DC8}"/>
                </a:ext>
              </a:extLst>
            </p:cNvPr>
            <p:cNvSpPr txBox="1"/>
            <p:nvPr/>
          </p:nvSpPr>
          <p:spPr>
            <a:xfrm>
              <a:off x="282616" y="2770955"/>
              <a:ext cx="2926080" cy="389850"/>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1">
                  <a:ln>
                    <a:noFill/>
                  </a:ln>
                  <a:solidFill>
                    <a:srgbClr val="002060"/>
                  </a:solidFill>
                  <a:effectLst/>
                  <a:uLnTx/>
                  <a:uFillTx/>
                  <a:latin typeface="Righteous"/>
                  <a:ea typeface="+mn-ea"/>
                  <a:cs typeface="+mn-cs"/>
                </a:rPr>
                <a:t>                   ECI</a:t>
              </a:r>
            </a:p>
          </p:txBody>
        </p:sp>
        <p:sp>
          <p:nvSpPr>
            <p:cNvPr id="29" name="TextBox 28">
              <a:extLst>
                <a:ext uri="{FF2B5EF4-FFF2-40B4-BE49-F238E27FC236}">
                  <a16:creationId xmlns:a16="http://schemas.microsoft.com/office/drawing/2014/main" id="{9DB248B6-262B-F13B-71FC-0DA3F42E6C6B}"/>
                </a:ext>
              </a:extLst>
            </p:cNvPr>
            <p:cNvSpPr txBox="1"/>
            <p:nvPr/>
          </p:nvSpPr>
          <p:spPr>
            <a:xfrm>
              <a:off x="332936" y="3086922"/>
              <a:ext cx="2975111" cy="1087477"/>
            </a:xfrm>
            <a:prstGeom prst="rect">
              <a:avLst/>
            </a:prstGeom>
            <a:noFill/>
          </p:spPr>
          <p:txBody>
            <a:bodyPr wrap="square" lIns="0" rIns="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black">
                      <a:lumMod val="65000"/>
                      <a:lumOff val="35000"/>
                    </a:prstClr>
                  </a:solidFill>
                  <a:effectLst/>
                  <a:uLnTx/>
                  <a:uFillTx/>
                  <a:latin typeface="Calibri"/>
                  <a:ea typeface="+mn-ea"/>
                  <a:cs typeface="+mn-cs"/>
                </a:rPr>
                <a:t>Community based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black">
                      <a:lumMod val="65000"/>
                      <a:lumOff val="35000"/>
                    </a:prstClr>
                  </a:solidFill>
                  <a:effectLst/>
                  <a:uLnTx/>
                  <a:uFillTx/>
                  <a:latin typeface="Calibri"/>
                  <a:ea typeface="+mn-ea"/>
                  <a:cs typeface="+mn-cs"/>
                </a:rPr>
                <a:t>services.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black">
                      <a:lumMod val="65000"/>
                      <a:lumOff val="35000"/>
                    </a:prstClr>
                  </a:solidFill>
                  <a:effectLst/>
                  <a:uLnTx/>
                  <a:uFillTx/>
                  <a:latin typeface="Calibri"/>
                  <a:ea typeface="+mn-ea"/>
                  <a:cs typeface="+mn-cs"/>
                </a:rPr>
                <a:t>Individualised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black">
                      <a:lumMod val="65000"/>
                      <a:lumOff val="35000"/>
                    </a:prstClr>
                  </a:solidFill>
                  <a:effectLst/>
                  <a:uLnTx/>
                  <a:uFillTx/>
                  <a:latin typeface="Calibri"/>
                  <a:ea typeface="+mn-ea"/>
                  <a:cs typeface="+mn-cs"/>
                </a:rPr>
                <a:t>approach.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black">
                      <a:lumMod val="65000"/>
                      <a:lumOff val="35000"/>
                    </a:prstClr>
                  </a:solidFill>
                  <a:effectLst/>
                  <a:uLnTx/>
                  <a:uFillTx/>
                  <a:latin typeface="Calibri"/>
                  <a:ea typeface="+mn-ea"/>
                  <a:cs typeface="+mn-cs"/>
                </a:rPr>
                <a:t>Knowledge gathered</a:t>
              </a:r>
              <a:r>
                <a:rPr kumimoji="0" lang="en-US" sz="1650" b="0" i="0" u="none" strike="noStrike" kern="1200" cap="none" spc="0" normalizeH="0" baseline="0" noProof="1">
                  <a:ln>
                    <a:noFill/>
                  </a:ln>
                  <a:solidFill>
                    <a:prstClr val="black">
                      <a:lumMod val="65000"/>
                      <a:lumOff val="35000"/>
                    </a:prstClr>
                  </a:solidFill>
                  <a:effectLst/>
                  <a:uLnTx/>
                  <a:uFillTx/>
                  <a:latin typeface="Calibri"/>
                  <a:ea typeface="+mn-ea"/>
                  <a:cs typeface="+mn-cs"/>
                </a:rPr>
                <a:t>..  </a:t>
              </a:r>
            </a:p>
          </p:txBody>
        </p:sp>
      </p:grpSp>
      <p:grpSp>
        <p:nvGrpSpPr>
          <p:cNvPr id="30" name="Group 29">
            <a:extLst>
              <a:ext uri="{FF2B5EF4-FFF2-40B4-BE49-F238E27FC236}">
                <a16:creationId xmlns:a16="http://schemas.microsoft.com/office/drawing/2014/main" id="{E2317E2F-E787-13CA-7331-10490FD400C7}"/>
              </a:ext>
            </a:extLst>
          </p:cNvPr>
          <p:cNvGrpSpPr/>
          <p:nvPr/>
        </p:nvGrpSpPr>
        <p:grpSpPr>
          <a:xfrm>
            <a:off x="463002" y="4396107"/>
            <a:ext cx="2342686" cy="1904445"/>
            <a:chOff x="9197" y="2699582"/>
            <a:chExt cx="3298850" cy="1269630"/>
          </a:xfrm>
        </p:grpSpPr>
        <p:sp>
          <p:nvSpPr>
            <p:cNvPr id="31" name="TextBox 30">
              <a:extLst>
                <a:ext uri="{FF2B5EF4-FFF2-40B4-BE49-F238E27FC236}">
                  <a16:creationId xmlns:a16="http://schemas.microsoft.com/office/drawing/2014/main" id="{F2B0166E-CFEF-2FC8-0E85-626F9B588561}"/>
                </a:ext>
              </a:extLst>
            </p:cNvPr>
            <p:cNvSpPr txBox="1"/>
            <p:nvPr/>
          </p:nvSpPr>
          <p:spPr>
            <a:xfrm>
              <a:off x="15382" y="2699582"/>
              <a:ext cx="3243636" cy="389850"/>
            </a:xfrm>
            <a:prstGeom prst="rect">
              <a:avLst/>
            </a:prstGeom>
            <a:noFill/>
          </p:spPr>
          <p:txBody>
            <a:bodyPr wrap="square" lIns="0" r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1">
                  <a:ln>
                    <a:noFill/>
                  </a:ln>
                  <a:solidFill>
                    <a:srgbClr val="002060"/>
                  </a:solidFill>
                  <a:effectLst/>
                  <a:uLnTx/>
                  <a:uFillTx/>
                  <a:latin typeface="Righteous" panose="02010506000000020000"/>
                  <a:ea typeface="+mn-ea"/>
                  <a:cs typeface="+mn-cs"/>
                </a:rPr>
                <a:t>Di strategy</a:t>
              </a:r>
            </a:p>
          </p:txBody>
        </p:sp>
        <p:sp>
          <p:nvSpPr>
            <p:cNvPr id="32" name="TextBox 31">
              <a:extLst>
                <a:ext uri="{FF2B5EF4-FFF2-40B4-BE49-F238E27FC236}">
                  <a16:creationId xmlns:a16="http://schemas.microsoft.com/office/drawing/2014/main" id="{2B710AD9-B2D0-4CF0-9917-4FCC4B6258DB}"/>
                </a:ext>
              </a:extLst>
            </p:cNvPr>
            <p:cNvSpPr txBox="1"/>
            <p:nvPr/>
          </p:nvSpPr>
          <p:spPr>
            <a:xfrm>
              <a:off x="9197" y="3086920"/>
              <a:ext cx="3298850" cy="882292"/>
            </a:xfrm>
            <a:prstGeom prst="rect">
              <a:avLst/>
            </a:prstGeom>
            <a:noFill/>
          </p:spPr>
          <p:txBody>
            <a:bodyPr wrap="square" lIns="0" rIns="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50" b="0" i="0" u="none" strike="noStrike" kern="1200" cap="none" spc="0" normalizeH="0" baseline="0" noProof="1">
                  <a:ln>
                    <a:noFill/>
                  </a:ln>
                  <a:solidFill>
                    <a:prstClr val="black">
                      <a:lumMod val="65000"/>
                      <a:lumOff val="35000"/>
                    </a:prstClr>
                  </a:solidFill>
                  <a:effectLst/>
                  <a:uLnTx/>
                  <a:uFillTx/>
                  <a:latin typeface="Calibri"/>
                  <a:ea typeface="+mn-ea"/>
                  <a:cs typeface="+mn-cs"/>
                </a:rPr>
                <a:t>	</a:t>
              </a:r>
              <a:r>
                <a:rPr kumimoji="0" lang="en-US" sz="2000" b="0" i="0" u="none" strike="noStrike" kern="1200" cap="none" spc="0" normalizeH="0" baseline="0" noProof="1">
                  <a:ln>
                    <a:noFill/>
                  </a:ln>
                  <a:solidFill>
                    <a:prstClr val="black">
                      <a:lumMod val="65000"/>
                      <a:lumOff val="35000"/>
                    </a:prstClr>
                  </a:solidFill>
                  <a:effectLst/>
                  <a:uLnTx/>
                  <a:uFillTx/>
                  <a:latin typeface="Calibri"/>
                  <a:ea typeface="+mn-ea"/>
                  <a:cs typeface="+mn-cs"/>
                </a:rPr>
                <a:t>Adaptation of existing legislation and adoption of new legislation</a:t>
              </a:r>
              <a:r>
                <a:rPr kumimoji="0" lang="en-US" sz="1650" b="0" i="0" u="none" strike="noStrike" kern="1200" cap="none" spc="0" normalizeH="0" baseline="0" noProof="1">
                  <a:ln>
                    <a:noFill/>
                  </a:ln>
                  <a:solidFill>
                    <a:prstClr val="black">
                      <a:lumMod val="65000"/>
                      <a:lumOff val="35000"/>
                    </a:prstClr>
                  </a:solidFill>
                  <a:effectLst/>
                  <a:uLnTx/>
                  <a:uFillTx/>
                  <a:latin typeface="Calibri"/>
                  <a:ea typeface="+mn-ea"/>
                  <a:cs typeface="+mn-cs"/>
                </a:rPr>
                <a:t>.</a:t>
              </a:r>
            </a:p>
          </p:txBody>
        </p:sp>
      </p:grpSp>
      <p:grpSp>
        <p:nvGrpSpPr>
          <p:cNvPr id="33" name="Group 32">
            <a:extLst>
              <a:ext uri="{FF2B5EF4-FFF2-40B4-BE49-F238E27FC236}">
                <a16:creationId xmlns:a16="http://schemas.microsoft.com/office/drawing/2014/main" id="{D3991FB4-D0AF-6BC8-18BF-96E73E14C047}"/>
              </a:ext>
            </a:extLst>
          </p:cNvPr>
          <p:cNvGrpSpPr/>
          <p:nvPr/>
        </p:nvGrpSpPr>
        <p:grpSpPr>
          <a:xfrm>
            <a:off x="5177680" y="4289608"/>
            <a:ext cx="2440881" cy="1972488"/>
            <a:chOff x="121773" y="2654223"/>
            <a:chExt cx="3186274" cy="1314991"/>
          </a:xfrm>
        </p:grpSpPr>
        <p:sp>
          <p:nvSpPr>
            <p:cNvPr id="34" name="TextBox 33">
              <a:extLst>
                <a:ext uri="{FF2B5EF4-FFF2-40B4-BE49-F238E27FC236}">
                  <a16:creationId xmlns:a16="http://schemas.microsoft.com/office/drawing/2014/main" id="{0112F5B1-48D1-7C9E-AD5E-CD2B665F267A}"/>
                </a:ext>
              </a:extLst>
            </p:cNvPr>
            <p:cNvSpPr txBox="1"/>
            <p:nvPr/>
          </p:nvSpPr>
          <p:spPr>
            <a:xfrm>
              <a:off x="121773" y="2654223"/>
              <a:ext cx="2926081" cy="389850"/>
            </a:xfrm>
            <a:prstGeom prst="rect">
              <a:avLst/>
            </a:prstGeom>
            <a:noFill/>
          </p:spPr>
          <p:txBody>
            <a:bodyPr wrap="square" lIns="0" r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1">
                  <a:ln>
                    <a:noFill/>
                  </a:ln>
                  <a:solidFill>
                    <a:srgbClr val="002060"/>
                  </a:solidFill>
                  <a:effectLst/>
                  <a:uLnTx/>
                  <a:uFillTx/>
                  <a:latin typeface="Righteous" panose="02010506000000020000"/>
                  <a:ea typeface="+mn-ea"/>
                  <a:cs typeface="+mn-cs"/>
                </a:rPr>
                <a:t>ECI</a:t>
              </a:r>
            </a:p>
          </p:txBody>
        </p:sp>
        <p:sp>
          <p:nvSpPr>
            <p:cNvPr id="35" name="TextBox 34">
              <a:extLst>
                <a:ext uri="{FF2B5EF4-FFF2-40B4-BE49-F238E27FC236}">
                  <a16:creationId xmlns:a16="http://schemas.microsoft.com/office/drawing/2014/main" id="{A39E2D75-624C-9466-24C5-37738227D715}"/>
                </a:ext>
              </a:extLst>
            </p:cNvPr>
            <p:cNvSpPr txBox="1"/>
            <p:nvPr/>
          </p:nvSpPr>
          <p:spPr>
            <a:xfrm>
              <a:off x="332936" y="3086922"/>
              <a:ext cx="2975111" cy="882292"/>
            </a:xfrm>
            <a:prstGeom prst="rect">
              <a:avLst/>
            </a:prstGeom>
            <a:noFill/>
          </p:spPr>
          <p:txBody>
            <a:bodyPr wrap="square" lIns="0" rIns="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black">
                      <a:lumMod val="65000"/>
                      <a:lumOff val="35000"/>
                    </a:prstClr>
                  </a:solidFill>
                  <a:effectLst/>
                  <a:uLnTx/>
                  <a:uFillTx/>
                  <a:latin typeface="Calibri"/>
                  <a:ea typeface="+mn-ea"/>
                  <a:cs typeface="+mn-cs"/>
                </a:rPr>
                <a:t>Change the mindset.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black">
                      <a:lumMod val="65000"/>
                      <a:lumOff val="35000"/>
                    </a:prstClr>
                  </a:solidFill>
                  <a:effectLst/>
                  <a:uLnTx/>
                  <a:uFillTx/>
                  <a:latin typeface="Calibri"/>
                  <a:ea typeface="+mn-ea"/>
                  <a:cs typeface="+mn-cs"/>
                </a:rPr>
                <a:t>A new culture </a:t>
              </a:r>
              <a:endParaRPr kumimoji="0" lang="el-GR" sz="2000" b="0" i="0" u="none" strike="noStrike" kern="1200" cap="none" spc="0" normalizeH="0" baseline="0" noProof="1">
                <a:ln>
                  <a:noFill/>
                </a:ln>
                <a:solidFill>
                  <a:prstClr val="black">
                    <a:lumMod val="65000"/>
                    <a:lumOff val="35000"/>
                  </a:prstClr>
                </a:solidFill>
                <a:effectLst/>
                <a:uLnTx/>
                <a:uFillTx/>
                <a:latin typeface="Calibri"/>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black">
                      <a:lumMod val="65000"/>
                      <a:lumOff val="35000"/>
                    </a:prstClr>
                  </a:solidFill>
                  <a:effectLst/>
                  <a:uLnTx/>
                  <a:uFillTx/>
                  <a:latin typeface="Calibri"/>
                  <a:ea typeface="+mn-ea"/>
                  <a:cs typeface="+mn-cs"/>
                </a:rPr>
                <a:t>of thoughts and methodologies.</a:t>
              </a:r>
            </a:p>
          </p:txBody>
        </p:sp>
      </p:grpSp>
      <p:grpSp>
        <p:nvGrpSpPr>
          <p:cNvPr id="36" name="Group 35">
            <a:extLst>
              <a:ext uri="{FF2B5EF4-FFF2-40B4-BE49-F238E27FC236}">
                <a16:creationId xmlns:a16="http://schemas.microsoft.com/office/drawing/2014/main" id="{268A4F83-7296-2B1F-2F0A-FD4C8E8F1ABA}"/>
              </a:ext>
            </a:extLst>
          </p:cNvPr>
          <p:cNvGrpSpPr/>
          <p:nvPr/>
        </p:nvGrpSpPr>
        <p:grpSpPr>
          <a:xfrm>
            <a:off x="15434734" y="4335128"/>
            <a:ext cx="2553624" cy="2520003"/>
            <a:chOff x="332936" y="2699582"/>
            <a:chExt cx="2975111" cy="1680000"/>
          </a:xfrm>
        </p:grpSpPr>
        <p:sp>
          <p:nvSpPr>
            <p:cNvPr id="37" name="TextBox 36">
              <a:extLst>
                <a:ext uri="{FF2B5EF4-FFF2-40B4-BE49-F238E27FC236}">
                  <a16:creationId xmlns:a16="http://schemas.microsoft.com/office/drawing/2014/main" id="{70722028-7055-BFD8-42DF-4B2F7EE99E3B}"/>
                </a:ext>
              </a:extLst>
            </p:cNvPr>
            <p:cNvSpPr txBox="1"/>
            <p:nvPr/>
          </p:nvSpPr>
          <p:spPr>
            <a:xfrm>
              <a:off x="332936" y="2699582"/>
              <a:ext cx="2926081" cy="389850"/>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1">
                  <a:ln>
                    <a:noFill/>
                  </a:ln>
                  <a:solidFill>
                    <a:srgbClr val="002060"/>
                  </a:solidFill>
                  <a:effectLst/>
                  <a:uLnTx/>
                  <a:uFillTx/>
                  <a:latin typeface="Righteous" panose="02010506000000020000"/>
                  <a:ea typeface="+mn-ea"/>
                  <a:cs typeface="+mn-cs"/>
                </a:rPr>
                <a:t>RRF</a:t>
              </a:r>
            </a:p>
          </p:txBody>
        </p:sp>
        <p:sp>
          <p:nvSpPr>
            <p:cNvPr id="38" name="TextBox 37">
              <a:extLst>
                <a:ext uri="{FF2B5EF4-FFF2-40B4-BE49-F238E27FC236}">
                  <a16:creationId xmlns:a16="http://schemas.microsoft.com/office/drawing/2014/main" id="{AB0673FB-B487-F1CA-9057-9B8B13396732}"/>
                </a:ext>
              </a:extLst>
            </p:cNvPr>
            <p:cNvSpPr txBox="1"/>
            <p:nvPr/>
          </p:nvSpPr>
          <p:spPr>
            <a:xfrm>
              <a:off x="332936" y="3086922"/>
              <a:ext cx="2975111" cy="1292660"/>
            </a:xfrm>
            <a:prstGeom prst="rect">
              <a:avLst/>
            </a:prstGeom>
            <a:noFill/>
          </p:spPr>
          <p:txBody>
            <a:bodyPr wrap="square" lIns="0" r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black">
                      <a:lumMod val="65000"/>
                      <a:lumOff val="35000"/>
                    </a:prstClr>
                  </a:solidFill>
                  <a:effectLst/>
                  <a:uLnTx/>
                  <a:uFillTx/>
                  <a:latin typeface="Calibri"/>
                  <a:ea typeface="+mn-ea"/>
                  <a:cs typeface="+mn-cs"/>
                </a:rPr>
                <a:t>Learning on the field,</a:t>
              </a:r>
              <a:r>
                <a:rPr kumimoji="0" lang="el-GR" sz="2000" b="0" i="0" u="none" strike="noStrike" kern="1200" cap="none" spc="0" normalizeH="0" baseline="0" noProof="1">
                  <a:ln>
                    <a:noFill/>
                  </a:ln>
                  <a:solidFill>
                    <a:prstClr val="black">
                      <a:lumMod val="65000"/>
                      <a:lumOff val="35000"/>
                    </a:prstClr>
                  </a:solidFill>
                  <a:effectLst/>
                  <a:uLnTx/>
                  <a:uFillTx/>
                  <a:latin typeface="Calibri"/>
                  <a:ea typeface="+mn-ea"/>
                  <a:cs typeface="+mn-cs"/>
                </a:rPr>
                <a:t> </a:t>
              </a:r>
              <a:r>
                <a:rPr kumimoji="0" lang="en-US" sz="2000" b="0" i="0" u="none" strike="noStrike" kern="1200" cap="none" spc="0" normalizeH="0" baseline="0" noProof="1">
                  <a:ln>
                    <a:noFill/>
                  </a:ln>
                  <a:solidFill>
                    <a:prstClr val="black">
                      <a:lumMod val="65000"/>
                      <a:lumOff val="35000"/>
                    </a:prstClr>
                  </a:solidFill>
                  <a:effectLst/>
                  <a:uLnTx/>
                  <a:uFillTx/>
                  <a:latin typeface="Calibri"/>
                  <a:ea typeface="+mn-ea"/>
                  <a:cs typeface="+mn-cs"/>
                </a:rPr>
                <a:t>will and capacity to be effective, satisfy the need, case management.</a:t>
              </a:r>
            </a:p>
          </p:txBody>
        </p:sp>
      </p:grpSp>
      <p:grpSp>
        <p:nvGrpSpPr>
          <p:cNvPr id="45" name="Group 44">
            <a:extLst>
              <a:ext uri="{FF2B5EF4-FFF2-40B4-BE49-F238E27FC236}">
                <a16:creationId xmlns:a16="http://schemas.microsoft.com/office/drawing/2014/main" id="{27193C3E-DBD6-BA5E-DA8A-B15F1038B68F}"/>
              </a:ext>
            </a:extLst>
          </p:cNvPr>
          <p:cNvGrpSpPr/>
          <p:nvPr/>
        </p:nvGrpSpPr>
        <p:grpSpPr>
          <a:xfrm>
            <a:off x="13130617" y="1660279"/>
            <a:ext cx="4239002" cy="1904449"/>
            <a:chOff x="332936" y="2699582"/>
            <a:chExt cx="2975111" cy="1269632"/>
          </a:xfrm>
        </p:grpSpPr>
        <p:sp>
          <p:nvSpPr>
            <p:cNvPr id="46" name="TextBox 45">
              <a:extLst>
                <a:ext uri="{FF2B5EF4-FFF2-40B4-BE49-F238E27FC236}">
                  <a16:creationId xmlns:a16="http://schemas.microsoft.com/office/drawing/2014/main" id="{C313820C-C61C-EAD1-E5F7-875011DF8321}"/>
                </a:ext>
              </a:extLst>
            </p:cNvPr>
            <p:cNvSpPr txBox="1"/>
            <p:nvPr/>
          </p:nvSpPr>
          <p:spPr>
            <a:xfrm>
              <a:off x="332936" y="2699582"/>
              <a:ext cx="2926080" cy="389850"/>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1">
                  <a:ln>
                    <a:noFill/>
                  </a:ln>
                  <a:solidFill>
                    <a:prstClr val="black"/>
                  </a:solidFill>
                  <a:effectLst/>
                  <a:uLnTx/>
                  <a:uFillTx/>
                  <a:latin typeface="Righteous" panose="02010506000000020000"/>
                  <a:ea typeface="+mn-ea"/>
                  <a:cs typeface="+mn-cs"/>
                </a:rPr>
                <a:t>RRF</a:t>
              </a:r>
            </a:p>
          </p:txBody>
        </p:sp>
        <p:sp>
          <p:nvSpPr>
            <p:cNvPr id="47" name="TextBox 46">
              <a:extLst>
                <a:ext uri="{FF2B5EF4-FFF2-40B4-BE49-F238E27FC236}">
                  <a16:creationId xmlns:a16="http://schemas.microsoft.com/office/drawing/2014/main" id="{A4E5FCC6-33A8-D9B1-918B-069E7F024516}"/>
                </a:ext>
              </a:extLst>
            </p:cNvPr>
            <p:cNvSpPr txBox="1"/>
            <p:nvPr/>
          </p:nvSpPr>
          <p:spPr>
            <a:xfrm>
              <a:off x="332936" y="3086922"/>
              <a:ext cx="2975111" cy="882292"/>
            </a:xfrm>
            <a:prstGeom prst="rect">
              <a:avLst/>
            </a:prstGeom>
            <a:noFill/>
          </p:spPr>
          <p:txBody>
            <a:bodyPr wrap="square" lIns="0" r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black">
                      <a:lumMod val="65000"/>
                      <a:lumOff val="35000"/>
                    </a:prstClr>
                  </a:solidFill>
                  <a:effectLst/>
                  <a:uLnTx/>
                  <a:uFillTx/>
                  <a:latin typeface="Calibri"/>
                  <a:ea typeface="+mn-ea"/>
                  <a:cs typeface="+mn-cs"/>
                </a:rPr>
                <a:t>Policy assessment, future recommendations for further development. Exploring needs coverage.</a:t>
              </a:r>
            </a:p>
          </p:txBody>
        </p:sp>
      </p:grpSp>
      <p:grpSp>
        <p:nvGrpSpPr>
          <p:cNvPr id="48" name="Group 47">
            <a:extLst>
              <a:ext uri="{FF2B5EF4-FFF2-40B4-BE49-F238E27FC236}">
                <a16:creationId xmlns:a16="http://schemas.microsoft.com/office/drawing/2014/main" id="{0DE6C864-1FAF-2C75-4F72-AB19279B53A8}"/>
              </a:ext>
            </a:extLst>
          </p:cNvPr>
          <p:cNvGrpSpPr/>
          <p:nvPr/>
        </p:nvGrpSpPr>
        <p:grpSpPr>
          <a:xfrm>
            <a:off x="12976484" y="7242666"/>
            <a:ext cx="3754800" cy="1596673"/>
            <a:chOff x="332936" y="2699582"/>
            <a:chExt cx="2975111" cy="1064448"/>
          </a:xfrm>
        </p:grpSpPr>
        <p:sp>
          <p:nvSpPr>
            <p:cNvPr id="49" name="TextBox 48">
              <a:extLst>
                <a:ext uri="{FF2B5EF4-FFF2-40B4-BE49-F238E27FC236}">
                  <a16:creationId xmlns:a16="http://schemas.microsoft.com/office/drawing/2014/main" id="{778AA612-A643-41BD-D4A8-3D141E29A42D}"/>
                </a:ext>
              </a:extLst>
            </p:cNvPr>
            <p:cNvSpPr txBox="1"/>
            <p:nvPr/>
          </p:nvSpPr>
          <p:spPr>
            <a:xfrm>
              <a:off x="332936" y="2699582"/>
              <a:ext cx="2926080" cy="389850"/>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1">
                  <a:ln>
                    <a:noFill/>
                  </a:ln>
                  <a:solidFill>
                    <a:prstClr val="black"/>
                  </a:solidFill>
                  <a:effectLst/>
                  <a:uLnTx/>
                  <a:uFillTx/>
                  <a:latin typeface="Righteous" panose="02010506000000020000"/>
                  <a:ea typeface="+mn-ea"/>
                  <a:cs typeface="+mn-cs"/>
                </a:rPr>
                <a:t>RRF</a:t>
              </a:r>
            </a:p>
          </p:txBody>
        </p:sp>
        <p:sp>
          <p:nvSpPr>
            <p:cNvPr id="50" name="TextBox 49">
              <a:extLst>
                <a:ext uri="{FF2B5EF4-FFF2-40B4-BE49-F238E27FC236}">
                  <a16:creationId xmlns:a16="http://schemas.microsoft.com/office/drawing/2014/main" id="{1E71EA3A-FEF3-2485-9CAC-9FB4720DBFF6}"/>
                </a:ext>
              </a:extLst>
            </p:cNvPr>
            <p:cNvSpPr txBox="1"/>
            <p:nvPr/>
          </p:nvSpPr>
          <p:spPr>
            <a:xfrm>
              <a:off x="332936" y="3086922"/>
              <a:ext cx="2975111" cy="677108"/>
            </a:xfrm>
            <a:prstGeom prst="rect">
              <a:avLst/>
            </a:prstGeom>
            <a:noFill/>
          </p:spPr>
          <p:txBody>
            <a:bodyPr wrap="square" lIns="0" r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black">
                      <a:lumMod val="65000"/>
                      <a:lumOff val="35000"/>
                    </a:prstClr>
                  </a:solidFill>
                  <a:effectLst/>
                  <a:uLnTx/>
                  <a:uFillTx/>
                  <a:latin typeface="Calibri"/>
                  <a:ea typeface="+mn-ea"/>
                  <a:cs typeface="+mn-cs"/>
                </a:rPr>
                <a:t>Rich milestones.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black">
                      <a:lumMod val="65000"/>
                      <a:lumOff val="35000"/>
                    </a:prstClr>
                  </a:solidFill>
                  <a:effectLst/>
                  <a:uLnTx/>
                  <a:uFillTx/>
                  <a:latin typeface="Calibri"/>
                  <a:ea typeface="+mn-ea"/>
                  <a:cs typeface="+mn-cs"/>
                </a:rPr>
                <a:t>Funding and sustainability.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1">
                  <a:ln>
                    <a:noFill/>
                  </a:ln>
                  <a:solidFill>
                    <a:prstClr val="black">
                      <a:lumMod val="65000"/>
                      <a:lumOff val="35000"/>
                    </a:prstClr>
                  </a:solidFill>
                  <a:effectLst/>
                  <a:uLnTx/>
                  <a:uFillTx/>
                  <a:latin typeface="Calibri"/>
                  <a:ea typeface="+mn-ea"/>
                  <a:cs typeface="+mn-cs"/>
                </a:rPr>
                <a:t>Implementation.</a:t>
              </a:r>
            </a:p>
          </p:txBody>
        </p:sp>
      </p:grpSp>
      <p:sp>
        <p:nvSpPr>
          <p:cNvPr id="23" name="Oval 22">
            <a:extLst>
              <a:ext uri="{FF2B5EF4-FFF2-40B4-BE49-F238E27FC236}">
                <a16:creationId xmlns:a16="http://schemas.microsoft.com/office/drawing/2014/main" id="{EBD34324-A544-7908-8556-B97ED0F5A1B3}"/>
              </a:ext>
            </a:extLst>
          </p:cNvPr>
          <p:cNvSpPr/>
          <p:nvPr/>
        </p:nvSpPr>
        <p:spPr>
          <a:xfrm>
            <a:off x="10575140" y="1630946"/>
            <a:ext cx="2057400" cy="2057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39" name="Oval 38">
            <a:extLst>
              <a:ext uri="{FF2B5EF4-FFF2-40B4-BE49-F238E27FC236}">
                <a16:creationId xmlns:a16="http://schemas.microsoft.com/office/drawing/2014/main" id="{7CBEFC49-6BEF-ECC2-A143-ECE670A94BFD}"/>
              </a:ext>
            </a:extLst>
          </p:cNvPr>
          <p:cNvSpPr/>
          <p:nvPr/>
        </p:nvSpPr>
        <p:spPr>
          <a:xfrm>
            <a:off x="7668762" y="4090169"/>
            <a:ext cx="2430456" cy="253176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40" name="Oval 39">
            <a:extLst>
              <a:ext uri="{FF2B5EF4-FFF2-40B4-BE49-F238E27FC236}">
                <a16:creationId xmlns:a16="http://schemas.microsoft.com/office/drawing/2014/main" id="{66A771BF-F92E-C6E6-F57A-DB54A758CC6B}"/>
              </a:ext>
            </a:extLst>
          </p:cNvPr>
          <p:cNvSpPr/>
          <p:nvPr/>
        </p:nvSpPr>
        <p:spPr>
          <a:xfrm>
            <a:off x="13028250" y="4097159"/>
            <a:ext cx="2057400" cy="2057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41" name="Oval 40">
            <a:extLst>
              <a:ext uri="{FF2B5EF4-FFF2-40B4-BE49-F238E27FC236}">
                <a16:creationId xmlns:a16="http://schemas.microsoft.com/office/drawing/2014/main" id="{E2085EA5-A079-31A1-6FAF-BC37AA775EAA}"/>
              </a:ext>
            </a:extLst>
          </p:cNvPr>
          <p:cNvSpPr/>
          <p:nvPr/>
        </p:nvSpPr>
        <p:spPr>
          <a:xfrm>
            <a:off x="5242769" y="6361117"/>
            <a:ext cx="2467776" cy="2383089"/>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42" name="Oval 41">
            <a:extLst>
              <a:ext uri="{FF2B5EF4-FFF2-40B4-BE49-F238E27FC236}">
                <a16:creationId xmlns:a16="http://schemas.microsoft.com/office/drawing/2014/main" id="{30FFD0B4-755E-830B-B92C-9B193148D99C}"/>
              </a:ext>
            </a:extLst>
          </p:cNvPr>
          <p:cNvSpPr/>
          <p:nvPr/>
        </p:nvSpPr>
        <p:spPr>
          <a:xfrm>
            <a:off x="3191183" y="4114800"/>
            <a:ext cx="2057400" cy="2057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43" name="Oval 42">
            <a:extLst>
              <a:ext uri="{FF2B5EF4-FFF2-40B4-BE49-F238E27FC236}">
                <a16:creationId xmlns:a16="http://schemas.microsoft.com/office/drawing/2014/main" id="{06D1931C-350C-23A5-48DF-CF2E9F36D2F9}"/>
              </a:ext>
            </a:extLst>
          </p:cNvPr>
          <p:cNvSpPr/>
          <p:nvPr/>
        </p:nvSpPr>
        <p:spPr>
          <a:xfrm>
            <a:off x="5651376" y="6566370"/>
            <a:ext cx="2057400" cy="2057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44" name="Oval 43">
            <a:extLst>
              <a:ext uri="{FF2B5EF4-FFF2-40B4-BE49-F238E27FC236}">
                <a16:creationId xmlns:a16="http://schemas.microsoft.com/office/drawing/2014/main" id="{52908E5B-02F5-D6F9-2162-4B6C541B71A1}"/>
              </a:ext>
            </a:extLst>
          </p:cNvPr>
          <p:cNvSpPr/>
          <p:nvPr/>
        </p:nvSpPr>
        <p:spPr>
          <a:xfrm>
            <a:off x="10577823" y="6549129"/>
            <a:ext cx="2057400" cy="2057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51" name="Freeform: Shape 50">
            <a:extLst>
              <a:ext uri="{FF2B5EF4-FFF2-40B4-BE49-F238E27FC236}">
                <a16:creationId xmlns:a16="http://schemas.microsoft.com/office/drawing/2014/main" id="{B4BE6F48-7E7B-BD41-55EA-A11B9BF9D566}"/>
              </a:ext>
            </a:extLst>
          </p:cNvPr>
          <p:cNvSpPr/>
          <p:nvPr/>
        </p:nvSpPr>
        <p:spPr>
          <a:xfrm>
            <a:off x="10358635" y="1412732"/>
            <a:ext cx="3968207" cy="3908073"/>
          </a:xfrm>
          <a:custGeom>
            <a:avLst/>
            <a:gdLst>
              <a:gd name="connsiteX0" fmla="*/ 828202 w 2645471"/>
              <a:gd name="connsiteY0" fmla="*/ 183576 h 2605382"/>
              <a:gd name="connsiteX1" fmla="*/ 371887 w 2645471"/>
              <a:gd name="connsiteY1" fmla="*/ 372963 h 2605382"/>
              <a:gd name="connsiteX2" fmla="*/ 371887 w 2645471"/>
              <a:gd name="connsiteY2" fmla="*/ 1285551 h 2605382"/>
              <a:gd name="connsiteX3" fmla="*/ 1284516 w 2645471"/>
              <a:gd name="connsiteY3" fmla="*/ 1285551 h 2605382"/>
              <a:gd name="connsiteX4" fmla="*/ 1284516 w 2645471"/>
              <a:gd name="connsiteY4" fmla="*/ 372963 h 2605382"/>
              <a:gd name="connsiteX5" fmla="*/ 828202 w 2645471"/>
              <a:gd name="connsiteY5" fmla="*/ 183576 h 2605382"/>
              <a:gd name="connsiteX6" fmla="*/ 828903 w 2645471"/>
              <a:gd name="connsiteY6" fmla="*/ 0 h 2605382"/>
              <a:gd name="connsiteX7" fmla="*/ 1415464 w 2645471"/>
              <a:gd name="connsiteY7" fmla="*/ 243258 h 2605382"/>
              <a:gd name="connsiteX8" fmla="*/ 1656363 w 2645471"/>
              <a:gd name="connsiteY8" fmla="*/ 780678 h 2605382"/>
              <a:gd name="connsiteX9" fmla="*/ 1657485 w 2645471"/>
              <a:gd name="connsiteY9" fmla="*/ 831662 h 2605382"/>
              <a:gd name="connsiteX10" fmla="*/ 1656363 w 2645471"/>
              <a:gd name="connsiteY10" fmla="*/ 865171 h 2605382"/>
              <a:gd name="connsiteX11" fmla="*/ 1897262 w 2645471"/>
              <a:gd name="connsiteY11" fmla="*/ 1402590 h 2605382"/>
              <a:gd name="connsiteX12" fmla="*/ 2434678 w 2645471"/>
              <a:gd name="connsiteY12" fmla="*/ 1643563 h 2605382"/>
              <a:gd name="connsiteX13" fmla="*/ 2491416 w 2645471"/>
              <a:gd name="connsiteY13" fmla="*/ 1643563 h 2605382"/>
              <a:gd name="connsiteX14" fmla="*/ 2519145 w 2645471"/>
              <a:gd name="connsiteY14" fmla="*/ 1644686 h 2605382"/>
              <a:gd name="connsiteX15" fmla="*/ 2645471 w 2645471"/>
              <a:gd name="connsiteY15" fmla="*/ 1663346 h 2605382"/>
              <a:gd name="connsiteX16" fmla="*/ 2527930 w 2645471"/>
              <a:gd name="connsiteY16" fmla="*/ 1739467 h 2605382"/>
              <a:gd name="connsiteX17" fmla="*/ 2375530 w 2645471"/>
              <a:gd name="connsiteY17" fmla="*/ 1748992 h 2605382"/>
              <a:gd name="connsiteX18" fmla="*/ 2113593 w 2645471"/>
              <a:gd name="connsiteY18" fmla="*/ 1834717 h 2605382"/>
              <a:gd name="connsiteX19" fmla="*/ 1927855 w 2645471"/>
              <a:gd name="connsiteY19" fmla="*/ 1949017 h 2605382"/>
              <a:gd name="connsiteX20" fmla="*/ 1799268 w 2645471"/>
              <a:gd name="connsiteY20" fmla="*/ 2139517 h 2605382"/>
              <a:gd name="connsiteX21" fmla="*/ 1737355 w 2645471"/>
              <a:gd name="connsiteY21" fmla="*/ 2382404 h 2605382"/>
              <a:gd name="connsiteX22" fmla="*/ 1718305 w 2645471"/>
              <a:gd name="connsiteY22" fmla="*/ 2572904 h 2605382"/>
              <a:gd name="connsiteX23" fmla="*/ 1656958 w 2645471"/>
              <a:gd name="connsiteY23" fmla="*/ 2605382 h 2605382"/>
              <a:gd name="connsiteX24" fmla="*/ 1643541 w 2645471"/>
              <a:gd name="connsiteY24" fmla="*/ 2494745 h 2605382"/>
              <a:gd name="connsiteX25" fmla="*/ 1643541 w 2645471"/>
              <a:gd name="connsiteY25" fmla="*/ 2493623 h 2605382"/>
              <a:gd name="connsiteX26" fmla="*/ 1643541 w 2645471"/>
              <a:gd name="connsiteY26" fmla="*/ 2463481 h 2605382"/>
              <a:gd name="connsiteX27" fmla="*/ 1401520 w 2645471"/>
              <a:gd name="connsiteY27" fmla="*/ 1899447 h 2605382"/>
              <a:gd name="connsiteX28" fmla="*/ 837498 w 2645471"/>
              <a:gd name="connsiteY28" fmla="*/ 1657352 h 2605382"/>
              <a:gd name="connsiteX29" fmla="*/ 815379 w 2645471"/>
              <a:gd name="connsiteY29" fmla="*/ 1657352 h 2605382"/>
              <a:gd name="connsiteX30" fmla="*/ 807365 w 2645471"/>
              <a:gd name="connsiteY30" fmla="*/ 1657352 h 2605382"/>
              <a:gd name="connsiteX31" fmla="*/ 243183 w 2645471"/>
              <a:gd name="connsiteY31" fmla="*/ 1415417 h 2605382"/>
              <a:gd name="connsiteX32" fmla="*/ 243183 w 2645471"/>
              <a:gd name="connsiteY32" fmla="*/ 243258 h 2605382"/>
              <a:gd name="connsiteX33" fmla="*/ 828903 w 2645471"/>
              <a:gd name="connsiteY33" fmla="*/ 0 h 260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645471" h="2605382">
                <a:moveTo>
                  <a:pt x="828202" y="183576"/>
                </a:moveTo>
                <a:cubicBezTo>
                  <a:pt x="663154" y="183576"/>
                  <a:pt x="498107" y="246705"/>
                  <a:pt x="371887" y="372963"/>
                </a:cubicBezTo>
                <a:cubicBezTo>
                  <a:pt x="119288" y="625480"/>
                  <a:pt x="119288" y="1033194"/>
                  <a:pt x="371887" y="1285551"/>
                </a:cubicBezTo>
                <a:cubicBezTo>
                  <a:pt x="624327" y="1536945"/>
                  <a:pt x="1033199" y="1536945"/>
                  <a:pt x="1284516" y="1285551"/>
                </a:cubicBezTo>
                <a:cubicBezTo>
                  <a:pt x="1536955" y="1033194"/>
                  <a:pt x="1536955" y="625480"/>
                  <a:pt x="1284516" y="372963"/>
                </a:cubicBezTo>
                <a:cubicBezTo>
                  <a:pt x="1158297" y="246705"/>
                  <a:pt x="993249" y="183576"/>
                  <a:pt x="828202" y="183576"/>
                </a:cubicBezTo>
                <a:close/>
                <a:moveTo>
                  <a:pt x="828903" y="0"/>
                </a:moveTo>
                <a:cubicBezTo>
                  <a:pt x="1041012" y="0"/>
                  <a:pt x="1253262" y="81086"/>
                  <a:pt x="1415464" y="243258"/>
                </a:cubicBezTo>
                <a:cubicBezTo>
                  <a:pt x="1564844" y="392684"/>
                  <a:pt x="1644663" y="584917"/>
                  <a:pt x="1656363" y="780678"/>
                </a:cubicBezTo>
                <a:cubicBezTo>
                  <a:pt x="1657485" y="797993"/>
                  <a:pt x="1657485" y="814186"/>
                  <a:pt x="1657485" y="831662"/>
                </a:cubicBezTo>
                <a:cubicBezTo>
                  <a:pt x="1657485" y="843206"/>
                  <a:pt x="1656363" y="853627"/>
                  <a:pt x="1656363" y="865171"/>
                </a:cubicBezTo>
                <a:cubicBezTo>
                  <a:pt x="1667903" y="1060931"/>
                  <a:pt x="1747882" y="1253165"/>
                  <a:pt x="1897262" y="1402590"/>
                </a:cubicBezTo>
                <a:cubicBezTo>
                  <a:pt x="2046642" y="1552016"/>
                  <a:pt x="2238977" y="1631859"/>
                  <a:pt x="2434678" y="1643563"/>
                </a:cubicBezTo>
                <a:cubicBezTo>
                  <a:pt x="2453270" y="1643563"/>
                  <a:pt x="2472824" y="1643563"/>
                  <a:pt x="2491416" y="1643563"/>
                </a:cubicBezTo>
                <a:cubicBezTo>
                  <a:pt x="2500713" y="1643563"/>
                  <a:pt x="2510009" y="1644686"/>
                  <a:pt x="2519145" y="1644686"/>
                </a:cubicBezTo>
                <a:lnTo>
                  <a:pt x="2645471" y="1663346"/>
                </a:lnTo>
                <a:lnTo>
                  <a:pt x="2527930" y="1739467"/>
                </a:lnTo>
                <a:lnTo>
                  <a:pt x="2375530" y="1748992"/>
                </a:lnTo>
                <a:lnTo>
                  <a:pt x="2113593" y="1834717"/>
                </a:lnTo>
                <a:lnTo>
                  <a:pt x="1927855" y="1949017"/>
                </a:lnTo>
                <a:lnTo>
                  <a:pt x="1799268" y="2139517"/>
                </a:lnTo>
                <a:lnTo>
                  <a:pt x="1737355" y="2382404"/>
                </a:lnTo>
                <a:lnTo>
                  <a:pt x="1718305" y="2572904"/>
                </a:lnTo>
                <a:lnTo>
                  <a:pt x="1656958" y="2605382"/>
                </a:lnTo>
                <a:lnTo>
                  <a:pt x="1643541" y="2494745"/>
                </a:lnTo>
                <a:cubicBezTo>
                  <a:pt x="1643541" y="2494745"/>
                  <a:pt x="1643541" y="2493623"/>
                  <a:pt x="1643541" y="2493623"/>
                </a:cubicBezTo>
                <a:cubicBezTo>
                  <a:pt x="1643541" y="2483202"/>
                  <a:pt x="1643541" y="2473903"/>
                  <a:pt x="1643541" y="2463481"/>
                </a:cubicBezTo>
                <a:cubicBezTo>
                  <a:pt x="1637771" y="2258582"/>
                  <a:pt x="1557792" y="2055767"/>
                  <a:pt x="1401520" y="1899447"/>
                </a:cubicBezTo>
                <a:cubicBezTo>
                  <a:pt x="1245087" y="1743127"/>
                  <a:pt x="1042495" y="1663123"/>
                  <a:pt x="837498" y="1657352"/>
                </a:cubicBezTo>
                <a:cubicBezTo>
                  <a:pt x="830446" y="1657352"/>
                  <a:pt x="822432" y="1657352"/>
                  <a:pt x="815379" y="1657352"/>
                </a:cubicBezTo>
                <a:cubicBezTo>
                  <a:pt x="812014" y="1657352"/>
                  <a:pt x="809609" y="1657352"/>
                  <a:pt x="807365" y="1657352"/>
                </a:cubicBezTo>
                <a:cubicBezTo>
                  <a:pt x="602369" y="1651580"/>
                  <a:pt x="399616" y="1571736"/>
                  <a:pt x="243183" y="1415417"/>
                </a:cubicBezTo>
                <a:cubicBezTo>
                  <a:pt x="-81061" y="1092195"/>
                  <a:pt x="-81061" y="567441"/>
                  <a:pt x="243183" y="243258"/>
                </a:cubicBezTo>
                <a:cubicBezTo>
                  <a:pt x="404825" y="81086"/>
                  <a:pt x="616794" y="0"/>
                  <a:pt x="828903" y="0"/>
                </a:cubicBezTo>
                <a:close/>
              </a:path>
            </a:pathLst>
          </a:custGeom>
          <a:solidFill>
            <a:srgbClr val="00B0F0"/>
          </a:solidFill>
          <a:ln w="12700">
            <a:miter lim="400000"/>
          </a:ln>
        </p:spPr>
        <p:txBody>
          <a:bodyPr wrap="square" lIns="57150" tIns="57150" rIns="57150" bIns="5715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4500" b="0" i="0" u="none" strike="noStrike" kern="1200" cap="none" spc="0" normalizeH="0" baseline="0" noProof="0">
              <a:ln>
                <a:noFill/>
              </a:ln>
              <a:solidFill>
                <a:srgbClr val="FFFFFF"/>
              </a:solidFill>
              <a:effectLst/>
              <a:uLnTx/>
              <a:uFillTx/>
              <a:latin typeface="Calibri"/>
              <a:ea typeface="+mn-ea"/>
              <a:cs typeface="+mn-cs"/>
            </a:endParaRPr>
          </a:p>
        </p:txBody>
      </p:sp>
      <p:sp>
        <p:nvSpPr>
          <p:cNvPr id="52" name="Freeform: Shape 51">
            <a:extLst>
              <a:ext uri="{FF2B5EF4-FFF2-40B4-BE49-F238E27FC236}">
                <a16:creationId xmlns:a16="http://schemas.microsoft.com/office/drawing/2014/main" id="{E19F3011-4D29-7179-F98B-90EE1C2FF538}"/>
              </a:ext>
            </a:extLst>
          </p:cNvPr>
          <p:cNvSpPr/>
          <p:nvPr/>
        </p:nvSpPr>
        <p:spPr>
          <a:xfrm>
            <a:off x="4097863" y="4951805"/>
            <a:ext cx="3836559" cy="3884700"/>
          </a:xfrm>
          <a:custGeom>
            <a:avLst/>
            <a:gdLst>
              <a:gd name="connsiteX0" fmla="*/ 1728243 w 2557706"/>
              <a:gd name="connsiteY0" fmla="*/ 1114862 h 2589800"/>
              <a:gd name="connsiteX1" fmla="*/ 1271929 w 2557706"/>
              <a:gd name="connsiteY1" fmla="*/ 1304250 h 2589800"/>
              <a:gd name="connsiteX2" fmla="*/ 1271929 w 2557706"/>
              <a:gd name="connsiteY2" fmla="*/ 2216837 h 2589800"/>
              <a:gd name="connsiteX3" fmla="*/ 2184557 w 2557706"/>
              <a:gd name="connsiteY3" fmla="*/ 2216837 h 2589800"/>
              <a:gd name="connsiteX4" fmla="*/ 2184557 w 2557706"/>
              <a:gd name="connsiteY4" fmla="*/ 1304250 h 2589800"/>
              <a:gd name="connsiteX5" fmla="*/ 1728243 w 2557706"/>
              <a:gd name="connsiteY5" fmla="*/ 1114862 h 2589800"/>
              <a:gd name="connsiteX6" fmla="*/ 914941 w 2557706"/>
              <a:gd name="connsiteY6" fmla="*/ 126740 h 2589800"/>
              <a:gd name="connsiteX7" fmla="*/ 914026 w 2557706"/>
              <a:gd name="connsiteY7" fmla="*/ 154056 h 2589800"/>
              <a:gd name="connsiteX8" fmla="*/ 1154925 w 2557706"/>
              <a:gd name="connsiteY8" fmla="*/ 691476 h 2589800"/>
              <a:gd name="connsiteX9" fmla="*/ 1692340 w 2557706"/>
              <a:gd name="connsiteY9" fmla="*/ 932449 h 2589800"/>
              <a:gd name="connsiteX10" fmla="*/ 1749079 w 2557706"/>
              <a:gd name="connsiteY10" fmla="*/ 932449 h 2589800"/>
              <a:gd name="connsiteX11" fmla="*/ 1776807 w 2557706"/>
              <a:gd name="connsiteY11" fmla="*/ 933571 h 2589800"/>
              <a:gd name="connsiteX12" fmla="*/ 2314383 w 2557706"/>
              <a:gd name="connsiteY12" fmla="*/ 1174384 h 2589800"/>
              <a:gd name="connsiteX13" fmla="*/ 2315505 w 2557706"/>
              <a:gd name="connsiteY13" fmla="*/ 2346542 h 2589800"/>
              <a:gd name="connsiteX14" fmla="*/ 1143385 w 2557706"/>
              <a:gd name="connsiteY14" fmla="*/ 2346542 h 2589800"/>
              <a:gd name="connsiteX15" fmla="*/ 901204 w 2557706"/>
              <a:gd name="connsiteY15" fmla="*/ 1783630 h 2589800"/>
              <a:gd name="connsiteX16" fmla="*/ 901204 w 2557706"/>
              <a:gd name="connsiteY16" fmla="*/ 1782508 h 2589800"/>
              <a:gd name="connsiteX17" fmla="*/ 901204 w 2557706"/>
              <a:gd name="connsiteY17" fmla="*/ 1752366 h 2589800"/>
              <a:gd name="connsiteX18" fmla="*/ 659183 w 2557706"/>
              <a:gd name="connsiteY18" fmla="*/ 1188332 h 2589800"/>
              <a:gd name="connsiteX19" fmla="*/ 95161 w 2557706"/>
              <a:gd name="connsiteY19" fmla="*/ 946237 h 2589800"/>
              <a:gd name="connsiteX20" fmla="*/ 73043 w 2557706"/>
              <a:gd name="connsiteY20" fmla="*/ 946237 h 2589800"/>
              <a:gd name="connsiteX21" fmla="*/ 65029 w 2557706"/>
              <a:gd name="connsiteY21" fmla="*/ 946237 h 2589800"/>
              <a:gd name="connsiteX22" fmla="*/ 35558 w 2557706"/>
              <a:gd name="connsiteY22" fmla="*/ 904330 h 2589800"/>
              <a:gd name="connsiteX23" fmla="*/ 0 w 2557706"/>
              <a:gd name="connsiteY23" fmla="*/ 852876 h 2589800"/>
              <a:gd name="connsiteX24" fmla="*/ 75048 w 2557706"/>
              <a:gd name="connsiteY24" fmla="*/ 852876 h 2589800"/>
              <a:gd name="connsiteX25" fmla="*/ 308410 w 2557706"/>
              <a:gd name="connsiteY25" fmla="*/ 814776 h 2589800"/>
              <a:gd name="connsiteX26" fmla="*/ 467954 w 2557706"/>
              <a:gd name="connsiteY26" fmla="*/ 745720 h 2589800"/>
              <a:gd name="connsiteX27" fmla="*/ 663216 w 2557706"/>
              <a:gd name="connsiteY27" fmla="*/ 574270 h 2589800"/>
              <a:gd name="connsiteX28" fmla="*/ 760848 w 2557706"/>
              <a:gd name="connsiteY28" fmla="*/ 419488 h 2589800"/>
              <a:gd name="connsiteX29" fmla="*/ 806091 w 2557706"/>
              <a:gd name="connsiteY29" fmla="*/ 288520 h 2589800"/>
              <a:gd name="connsiteX30" fmla="*/ 834666 w 2557706"/>
              <a:gd name="connsiteY30" fmla="*/ 178982 h 2589800"/>
              <a:gd name="connsiteX31" fmla="*/ 903717 w 2557706"/>
              <a:gd name="connsiteY31" fmla="*/ 0 h 2589800"/>
              <a:gd name="connsiteX32" fmla="*/ 906847 w 2557706"/>
              <a:gd name="connsiteY32" fmla="*/ 21119 h 2589800"/>
              <a:gd name="connsiteX33" fmla="*/ 891517 w 2557706"/>
              <a:gd name="connsiteY33" fmla="*/ 9257 h 2589800"/>
              <a:gd name="connsiteX0" fmla="*/ 1728243 w 2557706"/>
              <a:gd name="connsiteY0" fmla="*/ 1114862 h 2589800"/>
              <a:gd name="connsiteX1" fmla="*/ 1271929 w 2557706"/>
              <a:gd name="connsiteY1" fmla="*/ 1304250 h 2589800"/>
              <a:gd name="connsiteX2" fmla="*/ 1271929 w 2557706"/>
              <a:gd name="connsiteY2" fmla="*/ 2216837 h 2589800"/>
              <a:gd name="connsiteX3" fmla="*/ 2184557 w 2557706"/>
              <a:gd name="connsiteY3" fmla="*/ 2216837 h 2589800"/>
              <a:gd name="connsiteX4" fmla="*/ 2184557 w 2557706"/>
              <a:gd name="connsiteY4" fmla="*/ 1304250 h 2589800"/>
              <a:gd name="connsiteX5" fmla="*/ 1728243 w 2557706"/>
              <a:gd name="connsiteY5" fmla="*/ 1114862 h 2589800"/>
              <a:gd name="connsiteX6" fmla="*/ 914941 w 2557706"/>
              <a:gd name="connsiteY6" fmla="*/ 126740 h 2589800"/>
              <a:gd name="connsiteX7" fmla="*/ 914026 w 2557706"/>
              <a:gd name="connsiteY7" fmla="*/ 154056 h 2589800"/>
              <a:gd name="connsiteX8" fmla="*/ 1154925 w 2557706"/>
              <a:gd name="connsiteY8" fmla="*/ 691476 h 2589800"/>
              <a:gd name="connsiteX9" fmla="*/ 1692340 w 2557706"/>
              <a:gd name="connsiteY9" fmla="*/ 932449 h 2589800"/>
              <a:gd name="connsiteX10" fmla="*/ 1749079 w 2557706"/>
              <a:gd name="connsiteY10" fmla="*/ 932449 h 2589800"/>
              <a:gd name="connsiteX11" fmla="*/ 1776807 w 2557706"/>
              <a:gd name="connsiteY11" fmla="*/ 933571 h 2589800"/>
              <a:gd name="connsiteX12" fmla="*/ 2314383 w 2557706"/>
              <a:gd name="connsiteY12" fmla="*/ 1174384 h 2589800"/>
              <a:gd name="connsiteX13" fmla="*/ 2315505 w 2557706"/>
              <a:gd name="connsiteY13" fmla="*/ 2346542 h 2589800"/>
              <a:gd name="connsiteX14" fmla="*/ 1143385 w 2557706"/>
              <a:gd name="connsiteY14" fmla="*/ 2346542 h 2589800"/>
              <a:gd name="connsiteX15" fmla="*/ 901204 w 2557706"/>
              <a:gd name="connsiteY15" fmla="*/ 1783630 h 2589800"/>
              <a:gd name="connsiteX16" fmla="*/ 901204 w 2557706"/>
              <a:gd name="connsiteY16" fmla="*/ 1782508 h 2589800"/>
              <a:gd name="connsiteX17" fmla="*/ 901204 w 2557706"/>
              <a:gd name="connsiteY17" fmla="*/ 1752366 h 2589800"/>
              <a:gd name="connsiteX18" fmla="*/ 659183 w 2557706"/>
              <a:gd name="connsiteY18" fmla="*/ 1188332 h 2589800"/>
              <a:gd name="connsiteX19" fmla="*/ 95161 w 2557706"/>
              <a:gd name="connsiteY19" fmla="*/ 946237 h 2589800"/>
              <a:gd name="connsiteX20" fmla="*/ 73043 w 2557706"/>
              <a:gd name="connsiteY20" fmla="*/ 946237 h 2589800"/>
              <a:gd name="connsiteX21" fmla="*/ 35558 w 2557706"/>
              <a:gd name="connsiteY21" fmla="*/ 904330 h 2589800"/>
              <a:gd name="connsiteX22" fmla="*/ 0 w 2557706"/>
              <a:gd name="connsiteY22" fmla="*/ 852876 h 2589800"/>
              <a:gd name="connsiteX23" fmla="*/ 75048 w 2557706"/>
              <a:gd name="connsiteY23" fmla="*/ 852876 h 2589800"/>
              <a:gd name="connsiteX24" fmla="*/ 308410 w 2557706"/>
              <a:gd name="connsiteY24" fmla="*/ 814776 h 2589800"/>
              <a:gd name="connsiteX25" fmla="*/ 467954 w 2557706"/>
              <a:gd name="connsiteY25" fmla="*/ 745720 h 2589800"/>
              <a:gd name="connsiteX26" fmla="*/ 663216 w 2557706"/>
              <a:gd name="connsiteY26" fmla="*/ 574270 h 2589800"/>
              <a:gd name="connsiteX27" fmla="*/ 760848 w 2557706"/>
              <a:gd name="connsiteY27" fmla="*/ 419488 h 2589800"/>
              <a:gd name="connsiteX28" fmla="*/ 806091 w 2557706"/>
              <a:gd name="connsiteY28" fmla="*/ 288520 h 2589800"/>
              <a:gd name="connsiteX29" fmla="*/ 834666 w 2557706"/>
              <a:gd name="connsiteY29" fmla="*/ 178982 h 2589800"/>
              <a:gd name="connsiteX30" fmla="*/ 914941 w 2557706"/>
              <a:gd name="connsiteY30" fmla="*/ 126740 h 2589800"/>
              <a:gd name="connsiteX31" fmla="*/ 903717 w 2557706"/>
              <a:gd name="connsiteY31" fmla="*/ 0 h 2589800"/>
              <a:gd name="connsiteX32" fmla="*/ 906847 w 2557706"/>
              <a:gd name="connsiteY32" fmla="*/ 21119 h 2589800"/>
              <a:gd name="connsiteX33" fmla="*/ 891517 w 2557706"/>
              <a:gd name="connsiteY33" fmla="*/ 9257 h 2589800"/>
              <a:gd name="connsiteX34" fmla="*/ 903717 w 2557706"/>
              <a:gd name="connsiteY34" fmla="*/ 0 h 258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57706" h="2589800">
                <a:moveTo>
                  <a:pt x="1728243" y="1114862"/>
                </a:moveTo>
                <a:cubicBezTo>
                  <a:pt x="1563196" y="1114862"/>
                  <a:pt x="1398149" y="1177991"/>
                  <a:pt x="1271929" y="1304250"/>
                </a:cubicBezTo>
                <a:cubicBezTo>
                  <a:pt x="1019329" y="1556606"/>
                  <a:pt x="1019329" y="1964320"/>
                  <a:pt x="1271929" y="2216837"/>
                </a:cubicBezTo>
                <a:cubicBezTo>
                  <a:pt x="1524368" y="2468231"/>
                  <a:pt x="1932118" y="2468231"/>
                  <a:pt x="2184557" y="2216837"/>
                </a:cubicBezTo>
                <a:cubicBezTo>
                  <a:pt x="2437156" y="1964320"/>
                  <a:pt x="2437156" y="1556606"/>
                  <a:pt x="2184557" y="1304250"/>
                </a:cubicBezTo>
                <a:cubicBezTo>
                  <a:pt x="2058337" y="1177991"/>
                  <a:pt x="1893290" y="1114862"/>
                  <a:pt x="1728243" y="1114862"/>
                </a:cubicBezTo>
                <a:close/>
                <a:moveTo>
                  <a:pt x="914941" y="126740"/>
                </a:moveTo>
                <a:lnTo>
                  <a:pt x="914026" y="154056"/>
                </a:lnTo>
                <a:cubicBezTo>
                  <a:pt x="925566" y="349817"/>
                  <a:pt x="1005545" y="542050"/>
                  <a:pt x="1154925" y="691476"/>
                </a:cubicBezTo>
                <a:cubicBezTo>
                  <a:pt x="1304305" y="840902"/>
                  <a:pt x="1496640" y="920745"/>
                  <a:pt x="1692340" y="932449"/>
                </a:cubicBezTo>
                <a:lnTo>
                  <a:pt x="1749079" y="932449"/>
                </a:lnTo>
                <a:cubicBezTo>
                  <a:pt x="1758375" y="932449"/>
                  <a:pt x="1767671" y="933571"/>
                  <a:pt x="1776807" y="933571"/>
                </a:cubicBezTo>
                <a:cubicBezTo>
                  <a:pt x="1972668" y="945115"/>
                  <a:pt x="2164843" y="1025119"/>
                  <a:pt x="2314383" y="1174384"/>
                </a:cubicBezTo>
                <a:cubicBezTo>
                  <a:pt x="2638627" y="1497605"/>
                  <a:pt x="2638627" y="2023481"/>
                  <a:pt x="2315505" y="2346542"/>
                </a:cubicBezTo>
                <a:cubicBezTo>
                  <a:pt x="1992382" y="2670886"/>
                  <a:pt x="1467629" y="2670886"/>
                  <a:pt x="1143385" y="2346542"/>
                </a:cubicBezTo>
                <a:cubicBezTo>
                  <a:pt x="988075" y="2190222"/>
                  <a:pt x="906974" y="1987568"/>
                  <a:pt x="901204" y="1783630"/>
                </a:cubicBezTo>
                <a:lnTo>
                  <a:pt x="901204" y="1782508"/>
                </a:lnTo>
                <a:lnTo>
                  <a:pt x="901204" y="1752366"/>
                </a:lnTo>
                <a:cubicBezTo>
                  <a:pt x="895434" y="1547467"/>
                  <a:pt x="815455" y="1344652"/>
                  <a:pt x="659183" y="1188332"/>
                </a:cubicBezTo>
                <a:cubicBezTo>
                  <a:pt x="502751" y="1032013"/>
                  <a:pt x="300158" y="952009"/>
                  <a:pt x="95161" y="946237"/>
                </a:cubicBezTo>
                <a:lnTo>
                  <a:pt x="73043" y="946237"/>
                </a:lnTo>
                <a:cubicBezTo>
                  <a:pt x="63109" y="939253"/>
                  <a:pt x="47732" y="919890"/>
                  <a:pt x="35558" y="904330"/>
                </a:cubicBezTo>
                <a:lnTo>
                  <a:pt x="0" y="852876"/>
                </a:lnTo>
                <a:lnTo>
                  <a:pt x="75048" y="852876"/>
                </a:lnTo>
                <a:lnTo>
                  <a:pt x="308410" y="814776"/>
                </a:lnTo>
                <a:lnTo>
                  <a:pt x="467954" y="745720"/>
                </a:lnTo>
                <a:lnTo>
                  <a:pt x="663216" y="574270"/>
                </a:lnTo>
                <a:lnTo>
                  <a:pt x="760848" y="419488"/>
                </a:lnTo>
                <a:lnTo>
                  <a:pt x="806091" y="288520"/>
                </a:lnTo>
                <a:lnTo>
                  <a:pt x="834666" y="178982"/>
                </a:lnTo>
                <a:lnTo>
                  <a:pt x="914941" y="126740"/>
                </a:lnTo>
                <a:close/>
                <a:moveTo>
                  <a:pt x="903717" y="0"/>
                </a:moveTo>
                <a:lnTo>
                  <a:pt x="906847" y="21119"/>
                </a:lnTo>
                <a:lnTo>
                  <a:pt x="891517" y="9257"/>
                </a:lnTo>
                <a:lnTo>
                  <a:pt x="903717" y="0"/>
                </a:lnTo>
                <a:close/>
              </a:path>
            </a:pathLst>
          </a:custGeom>
          <a:solidFill>
            <a:srgbClr val="92D050"/>
          </a:solidFill>
          <a:ln w="12700">
            <a:miter lim="400000"/>
          </a:ln>
        </p:spPr>
        <p:txBody>
          <a:bodyPr wrap="square" lIns="57150" tIns="57150" rIns="57150" bIns="5715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4500" b="0" i="0" u="none" strike="noStrike" kern="1200" cap="none" spc="0" normalizeH="0" baseline="0" noProof="0">
              <a:ln>
                <a:noFill/>
              </a:ln>
              <a:solidFill>
                <a:srgbClr val="FFFFFF"/>
              </a:solidFill>
              <a:effectLst/>
              <a:uLnTx/>
              <a:uFillTx/>
              <a:latin typeface="Calibri"/>
              <a:ea typeface="+mn-ea"/>
              <a:cs typeface="+mn-cs"/>
            </a:endParaRPr>
          </a:p>
        </p:txBody>
      </p:sp>
      <p:sp>
        <p:nvSpPr>
          <p:cNvPr id="53" name="Freeform: Shape 52">
            <a:extLst>
              <a:ext uri="{FF2B5EF4-FFF2-40B4-BE49-F238E27FC236}">
                <a16:creationId xmlns:a16="http://schemas.microsoft.com/office/drawing/2014/main" id="{FE3F3C2F-0304-DDF4-B3C9-CFBE35A0F40D}"/>
              </a:ext>
            </a:extLst>
          </p:cNvPr>
          <p:cNvSpPr/>
          <p:nvPr/>
        </p:nvSpPr>
        <p:spPr>
          <a:xfrm>
            <a:off x="2986306" y="2551298"/>
            <a:ext cx="4384013" cy="3823436"/>
          </a:xfrm>
          <a:custGeom>
            <a:avLst/>
            <a:gdLst>
              <a:gd name="connsiteX0" fmla="*/ 829317 w 2922675"/>
              <a:gd name="connsiteY0" fmla="*/ 1073870 h 2548957"/>
              <a:gd name="connsiteX1" fmla="*/ 372963 w 2922675"/>
              <a:gd name="connsiteY1" fmla="*/ 1263320 h 2548957"/>
              <a:gd name="connsiteX2" fmla="*/ 372963 w 2922675"/>
              <a:gd name="connsiteY2" fmla="*/ 2175948 h 2548957"/>
              <a:gd name="connsiteX3" fmla="*/ 1285551 w 2922675"/>
              <a:gd name="connsiteY3" fmla="*/ 2175948 h 2548957"/>
              <a:gd name="connsiteX4" fmla="*/ 1285551 w 2922675"/>
              <a:gd name="connsiteY4" fmla="*/ 1263320 h 2548957"/>
              <a:gd name="connsiteX5" fmla="*/ 829317 w 2922675"/>
              <a:gd name="connsiteY5" fmla="*/ 1073870 h 2548957"/>
              <a:gd name="connsiteX6" fmla="*/ 1649089 w 2922675"/>
              <a:gd name="connsiteY6" fmla="*/ 0 h 2548957"/>
              <a:gd name="connsiteX7" fmla="*/ 1711180 w 2922675"/>
              <a:gd name="connsiteY7" fmla="*/ 58085 h 2548957"/>
              <a:gd name="connsiteX8" fmla="*/ 1755630 w 2922675"/>
              <a:gd name="connsiteY8" fmla="*/ 261285 h 2548957"/>
              <a:gd name="connsiteX9" fmla="*/ 1831830 w 2922675"/>
              <a:gd name="connsiteY9" fmla="*/ 508935 h 2548957"/>
              <a:gd name="connsiteX10" fmla="*/ 2015980 w 2922675"/>
              <a:gd name="connsiteY10" fmla="*/ 667685 h 2548957"/>
              <a:gd name="connsiteX11" fmla="*/ 2276330 w 2922675"/>
              <a:gd name="connsiteY11" fmla="*/ 788335 h 2548957"/>
              <a:gd name="connsiteX12" fmla="*/ 2587480 w 2922675"/>
              <a:gd name="connsiteY12" fmla="*/ 839135 h 2548957"/>
              <a:gd name="connsiteX13" fmla="*/ 2922675 w 2922675"/>
              <a:gd name="connsiteY13" fmla="*/ 771049 h 2548957"/>
              <a:gd name="connsiteX14" fmla="*/ 2794058 w 2922675"/>
              <a:gd name="connsiteY14" fmla="*/ 840404 h 2548957"/>
              <a:gd name="connsiteX15" fmla="*/ 2494745 w 2922675"/>
              <a:gd name="connsiteY15" fmla="*/ 905417 h 2548957"/>
              <a:gd name="connsiteX16" fmla="*/ 2493623 w 2922675"/>
              <a:gd name="connsiteY16" fmla="*/ 905417 h 2548957"/>
              <a:gd name="connsiteX17" fmla="*/ 2463481 w 2922675"/>
              <a:gd name="connsiteY17" fmla="*/ 905417 h 2548957"/>
              <a:gd name="connsiteX18" fmla="*/ 1899447 w 2922675"/>
              <a:gd name="connsiteY18" fmla="*/ 1147438 h 2548957"/>
              <a:gd name="connsiteX19" fmla="*/ 1657352 w 2922675"/>
              <a:gd name="connsiteY19" fmla="*/ 1711460 h 2548957"/>
              <a:gd name="connsiteX20" fmla="*/ 1657352 w 2922675"/>
              <a:gd name="connsiteY20" fmla="*/ 1733578 h 2548957"/>
              <a:gd name="connsiteX21" fmla="*/ 1657352 w 2922675"/>
              <a:gd name="connsiteY21" fmla="*/ 1741592 h 2548957"/>
              <a:gd name="connsiteX22" fmla="*/ 1415417 w 2922675"/>
              <a:gd name="connsiteY22" fmla="*/ 2305774 h 2548957"/>
              <a:gd name="connsiteX23" fmla="*/ 243258 w 2922675"/>
              <a:gd name="connsiteY23" fmla="*/ 2305774 h 2548957"/>
              <a:gd name="connsiteX24" fmla="*/ 243258 w 2922675"/>
              <a:gd name="connsiteY24" fmla="*/ 1133494 h 2548957"/>
              <a:gd name="connsiteX25" fmla="*/ 780678 w 2922675"/>
              <a:gd name="connsiteY25" fmla="*/ 892595 h 2548957"/>
              <a:gd name="connsiteX26" fmla="*/ 831662 w 2922675"/>
              <a:gd name="connsiteY26" fmla="*/ 891473 h 2548957"/>
              <a:gd name="connsiteX27" fmla="*/ 865171 w 2922675"/>
              <a:gd name="connsiteY27" fmla="*/ 892595 h 2548957"/>
              <a:gd name="connsiteX28" fmla="*/ 1402590 w 2922675"/>
              <a:gd name="connsiteY28" fmla="*/ 651695 h 2548957"/>
              <a:gd name="connsiteX29" fmla="*/ 1643563 w 2922675"/>
              <a:gd name="connsiteY29" fmla="*/ 114280 h 2548957"/>
              <a:gd name="connsiteX30" fmla="*/ 1643563 w 2922675"/>
              <a:gd name="connsiteY30" fmla="*/ 57541 h 2548957"/>
              <a:gd name="connsiteX31" fmla="*/ 1644686 w 2922675"/>
              <a:gd name="connsiteY31" fmla="*/ 29813 h 254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22675" h="2548957">
                <a:moveTo>
                  <a:pt x="829317" y="1073870"/>
                </a:moveTo>
                <a:cubicBezTo>
                  <a:pt x="664279" y="1073870"/>
                  <a:pt x="499222" y="1137020"/>
                  <a:pt x="372963" y="1263320"/>
                </a:cubicBezTo>
                <a:cubicBezTo>
                  <a:pt x="120447" y="1515759"/>
                  <a:pt x="120447" y="1923509"/>
                  <a:pt x="372963" y="2175948"/>
                </a:cubicBezTo>
                <a:cubicBezTo>
                  <a:pt x="625480" y="2428548"/>
                  <a:pt x="1033194" y="2428548"/>
                  <a:pt x="1285551" y="2175948"/>
                </a:cubicBezTo>
                <a:cubicBezTo>
                  <a:pt x="1538068" y="1924631"/>
                  <a:pt x="1538068" y="1515759"/>
                  <a:pt x="1285551" y="1263320"/>
                </a:cubicBezTo>
                <a:cubicBezTo>
                  <a:pt x="1159373" y="1137020"/>
                  <a:pt x="994355" y="1073870"/>
                  <a:pt x="829317" y="1073870"/>
                </a:cubicBezTo>
                <a:close/>
                <a:moveTo>
                  <a:pt x="1649089" y="0"/>
                </a:moveTo>
                <a:lnTo>
                  <a:pt x="1711180" y="58085"/>
                </a:lnTo>
                <a:lnTo>
                  <a:pt x="1755630" y="261285"/>
                </a:lnTo>
                <a:lnTo>
                  <a:pt x="1831830" y="508935"/>
                </a:lnTo>
                <a:lnTo>
                  <a:pt x="2015980" y="667685"/>
                </a:lnTo>
                <a:lnTo>
                  <a:pt x="2276330" y="788335"/>
                </a:lnTo>
                <a:lnTo>
                  <a:pt x="2587480" y="839135"/>
                </a:lnTo>
                <a:lnTo>
                  <a:pt x="2922675" y="771049"/>
                </a:lnTo>
                <a:lnTo>
                  <a:pt x="2794058" y="840404"/>
                </a:lnTo>
                <a:cubicBezTo>
                  <a:pt x="2698362" y="880814"/>
                  <a:pt x="2596714" y="902532"/>
                  <a:pt x="2494745" y="905417"/>
                </a:cubicBezTo>
                <a:cubicBezTo>
                  <a:pt x="2494745" y="905417"/>
                  <a:pt x="2493623" y="905417"/>
                  <a:pt x="2493623" y="905417"/>
                </a:cubicBezTo>
                <a:cubicBezTo>
                  <a:pt x="2483202" y="905417"/>
                  <a:pt x="2473903" y="905417"/>
                  <a:pt x="2463481" y="905417"/>
                </a:cubicBezTo>
                <a:cubicBezTo>
                  <a:pt x="2258582" y="911187"/>
                  <a:pt x="2055767" y="991166"/>
                  <a:pt x="1899447" y="1147438"/>
                </a:cubicBezTo>
                <a:cubicBezTo>
                  <a:pt x="1743127" y="1303870"/>
                  <a:pt x="1663123" y="1506463"/>
                  <a:pt x="1657352" y="1711460"/>
                </a:cubicBezTo>
                <a:cubicBezTo>
                  <a:pt x="1657352" y="1718512"/>
                  <a:pt x="1657352" y="1726526"/>
                  <a:pt x="1657352" y="1733578"/>
                </a:cubicBezTo>
                <a:cubicBezTo>
                  <a:pt x="1657352" y="1736944"/>
                  <a:pt x="1657352" y="1739348"/>
                  <a:pt x="1657352" y="1741592"/>
                </a:cubicBezTo>
                <a:cubicBezTo>
                  <a:pt x="1651580" y="1946589"/>
                  <a:pt x="1571736" y="2149342"/>
                  <a:pt x="1415417" y="2305774"/>
                </a:cubicBezTo>
                <a:cubicBezTo>
                  <a:pt x="1092195" y="2630018"/>
                  <a:pt x="567441" y="2630018"/>
                  <a:pt x="243258" y="2305774"/>
                </a:cubicBezTo>
                <a:cubicBezTo>
                  <a:pt x="-81086" y="1982491"/>
                  <a:pt x="-81086" y="1457898"/>
                  <a:pt x="243258" y="1133494"/>
                </a:cubicBezTo>
                <a:cubicBezTo>
                  <a:pt x="392684" y="984114"/>
                  <a:pt x="584917" y="904295"/>
                  <a:pt x="780678" y="892595"/>
                </a:cubicBezTo>
                <a:cubicBezTo>
                  <a:pt x="797993" y="891473"/>
                  <a:pt x="814186" y="891473"/>
                  <a:pt x="831662" y="891473"/>
                </a:cubicBezTo>
                <a:cubicBezTo>
                  <a:pt x="843206" y="891473"/>
                  <a:pt x="853627" y="892595"/>
                  <a:pt x="865171" y="892595"/>
                </a:cubicBezTo>
                <a:cubicBezTo>
                  <a:pt x="1060931" y="881055"/>
                  <a:pt x="1253165" y="801075"/>
                  <a:pt x="1402590" y="651695"/>
                </a:cubicBezTo>
                <a:cubicBezTo>
                  <a:pt x="1552016" y="502315"/>
                  <a:pt x="1631859" y="309981"/>
                  <a:pt x="1643563" y="114280"/>
                </a:cubicBezTo>
                <a:cubicBezTo>
                  <a:pt x="1643563" y="95688"/>
                  <a:pt x="1643563" y="76134"/>
                  <a:pt x="1643563" y="57541"/>
                </a:cubicBezTo>
                <a:cubicBezTo>
                  <a:pt x="1643563" y="48245"/>
                  <a:pt x="1644686" y="38949"/>
                  <a:pt x="1644686" y="29813"/>
                </a:cubicBezTo>
                <a:close/>
              </a:path>
            </a:pathLst>
          </a:custGeom>
          <a:solidFill>
            <a:srgbClr val="92D050"/>
          </a:solidFill>
          <a:ln w="12700">
            <a:miter lim="400000"/>
          </a:ln>
        </p:spPr>
        <p:txBody>
          <a:bodyPr wrap="square" lIns="57150" tIns="57150" rIns="57150" bIns="5715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4500" b="0" i="0" u="none" strike="noStrike" kern="1200" cap="none" spc="0" normalizeH="0" baseline="0" noProof="0">
              <a:ln>
                <a:noFill/>
              </a:ln>
              <a:solidFill>
                <a:srgbClr val="FFFFFF"/>
              </a:solidFill>
              <a:effectLst/>
              <a:uLnTx/>
              <a:uFillTx/>
              <a:latin typeface="Calibri"/>
              <a:ea typeface="+mn-ea"/>
              <a:cs typeface="+mn-cs"/>
            </a:endParaRPr>
          </a:p>
        </p:txBody>
      </p:sp>
      <p:sp>
        <p:nvSpPr>
          <p:cNvPr id="54" name="Freeform: Shape 53">
            <a:extLst>
              <a:ext uri="{FF2B5EF4-FFF2-40B4-BE49-F238E27FC236}">
                <a16:creationId xmlns:a16="http://schemas.microsoft.com/office/drawing/2014/main" id="{993F6E83-2929-4DEA-56DC-51CF7744F672}"/>
              </a:ext>
            </a:extLst>
          </p:cNvPr>
          <p:cNvSpPr/>
          <p:nvPr/>
        </p:nvSpPr>
        <p:spPr>
          <a:xfrm>
            <a:off x="5443901" y="1434166"/>
            <a:ext cx="4019639" cy="3876023"/>
          </a:xfrm>
          <a:custGeom>
            <a:avLst/>
            <a:gdLst>
              <a:gd name="connsiteX0" fmla="*/ 828123 w 2679759"/>
              <a:gd name="connsiteY0" fmla="*/ 183576 h 2584015"/>
              <a:gd name="connsiteX1" fmla="*/ 371873 w 2679759"/>
              <a:gd name="connsiteY1" fmla="*/ 372963 h 2584015"/>
              <a:gd name="connsiteX2" fmla="*/ 371873 w 2679759"/>
              <a:gd name="connsiteY2" fmla="*/ 1285551 h 2584015"/>
              <a:gd name="connsiteX3" fmla="*/ 1284492 w 2679759"/>
              <a:gd name="connsiteY3" fmla="*/ 1285551 h 2584015"/>
              <a:gd name="connsiteX4" fmla="*/ 1284492 w 2679759"/>
              <a:gd name="connsiteY4" fmla="*/ 372963 h 2584015"/>
              <a:gd name="connsiteX5" fmla="*/ 828123 w 2679759"/>
              <a:gd name="connsiteY5" fmla="*/ 183576 h 2584015"/>
              <a:gd name="connsiteX6" fmla="*/ 828884 w 2679759"/>
              <a:gd name="connsiteY6" fmla="*/ 0 h 2584015"/>
              <a:gd name="connsiteX7" fmla="*/ 1415393 w 2679759"/>
              <a:gd name="connsiteY7" fmla="*/ 243258 h 2584015"/>
              <a:gd name="connsiteX8" fmla="*/ 1656205 w 2679759"/>
              <a:gd name="connsiteY8" fmla="*/ 780678 h 2584015"/>
              <a:gd name="connsiteX9" fmla="*/ 1657487 w 2679759"/>
              <a:gd name="connsiteY9" fmla="*/ 831662 h 2584015"/>
              <a:gd name="connsiteX10" fmla="*/ 1656205 w 2679759"/>
              <a:gd name="connsiteY10" fmla="*/ 865170 h 2584015"/>
              <a:gd name="connsiteX11" fmla="*/ 1897178 w 2679759"/>
              <a:gd name="connsiteY11" fmla="*/ 1402590 h 2584015"/>
              <a:gd name="connsiteX12" fmla="*/ 2434559 w 2679759"/>
              <a:gd name="connsiteY12" fmla="*/ 1643563 h 2584015"/>
              <a:gd name="connsiteX13" fmla="*/ 2491278 w 2679759"/>
              <a:gd name="connsiteY13" fmla="*/ 1643563 h 2584015"/>
              <a:gd name="connsiteX14" fmla="*/ 2519156 w 2679759"/>
              <a:gd name="connsiteY14" fmla="*/ 1644686 h 2584015"/>
              <a:gd name="connsiteX15" fmla="*/ 2664722 w 2679759"/>
              <a:gd name="connsiteY15" fmla="*/ 1666192 h 2584015"/>
              <a:gd name="connsiteX16" fmla="*/ 2679759 w 2679759"/>
              <a:gd name="connsiteY16" fmla="*/ 1671248 h 2584015"/>
              <a:gd name="connsiteX17" fmla="*/ 2638944 w 2679759"/>
              <a:gd name="connsiteY17" fmla="*/ 1748990 h 2584015"/>
              <a:gd name="connsiteX18" fmla="*/ 2530994 w 2679759"/>
              <a:gd name="connsiteY18" fmla="*/ 1748990 h 2584015"/>
              <a:gd name="connsiteX19" fmla="*/ 2254769 w 2679759"/>
              <a:gd name="connsiteY19" fmla="*/ 1774390 h 2584015"/>
              <a:gd name="connsiteX20" fmla="*/ 1988069 w 2679759"/>
              <a:gd name="connsiteY20" fmla="*/ 1879165 h 2584015"/>
              <a:gd name="connsiteX21" fmla="*/ 1797569 w 2679759"/>
              <a:gd name="connsiteY21" fmla="*/ 2082365 h 2584015"/>
              <a:gd name="connsiteX22" fmla="*/ 1753119 w 2679759"/>
              <a:gd name="connsiteY22" fmla="*/ 2349065 h 2584015"/>
              <a:gd name="connsiteX23" fmla="*/ 1718194 w 2679759"/>
              <a:gd name="connsiteY23" fmla="*/ 2584015 h 2584015"/>
              <a:gd name="connsiteX24" fmla="*/ 1646150 w 2679759"/>
              <a:gd name="connsiteY24" fmla="*/ 2516209 h 2584015"/>
              <a:gd name="connsiteX25" fmla="*/ 1643548 w 2679759"/>
              <a:gd name="connsiteY25" fmla="*/ 2494745 h 2584015"/>
              <a:gd name="connsiteX26" fmla="*/ 1643548 w 2679759"/>
              <a:gd name="connsiteY26" fmla="*/ 2493623 h 2584015"/>
              <a:gd name="connsiteX27" fmla="*/ 1643548 w 2679759"/>
              <a:gd name="connsiteY27" fmla="*/ 2463481 h 2584015"/>
              <a:gd name="connsiteX28" fmla="*/ 1401454 w 2679759"/>
              <a:gd name="connsiteY28" fmla="*/ 1899447 h 2584015"/>
              <a:gd name="connsiteX29" fmla="*/ 837476 w 2679759"/>
              <a:gd name="connsiteY29" fmla="*/ 1657352 h 2584015"/>
              <a:gd name="connsiteX30" fmla="*/ 815365 w 2679759"/>
              <a:gd name="connsiteY30" fmla="*/ 1657352 h 2584015"/>
              <a:gd name="connsiteX31" fmla="*/ 807354 w 2679759"/>
              <a:gd name="connsiteY31" fmla="*/ 1657352 h 2584015"/>
              <a:gd name="connsiteX32" fmla="*/ 243216 w 2679759"/>
              <a:gd name="connsiteY32" fmla="*/ 1415417 h 2584015"/>
              <a:gd name="connsiteX33" fmla="*/ 243216 w 2679759"/>
              <a:gd name="connsiteY33" fmla="*/ 243258 h 2584015"/>
              <a:gd name="connsiteX34" fmla="*/ 828884 w 2679759"/>
              <a:gd name="connsiteY34" fmla="*/ 0 h 258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679759" h="2584015">
                <a:moveTo>
                  <a:pt x="828123" y="183576"/>
                </a:moveTo>
                <a:cubicBezTo>
                  <a:pt x="663075" y="183576"/>
                  <a:pt x="498047" y="246705"/>
                  <a:pt x="371873" y="372963"/>
                </a:cubicBezTo>
                <a:cubicBezTo>
                  <a:pt x="119365" y="625480"/>
                  <a:pt x="119365" y="1033194"/>
                  <a:pt x="371873" y="1285551"/>
                </a:cubicBezTo>
                <a:cubicBezTo>
                  <a:pt x="623100" y="1536945"/>
                  <a:pt x="1031984" y="1536945"/>
                  <a:pt x="1284492" y="1285551"/>
                </a:cubicBezTo>
                <a:cubicBezTo>
                  <a:pt x="1537001" y="1033194"/>
                  <a:pt x="1537001" y="625480"/>
                  <a:pt x="1284492" y="372963"/>
                </a:cubicBezTo>
                <a:cubicBezTo>
                  <a:pt x="1158238" y="246705"/>
                  <a:pt x="993171" y="183576"/>
                  <a:pt x="828123" y="183576"/>
                </a:cubicBezTo>
                <a:close/>
                <a:moveTo>
                  <a:pt x="828884" y="0"/>
                </a:moveTo>
                <a:cubicBezTo>
                  <a:pt x="1040997" y="0"/>
                  <a:pt x="1253250" y="81086"/>
                  <a:pt x="1415393" y="243258"/>
                </a:cubicBezTo>
                <a:cubicBezTo>
                  <a:pt x="1564719" y="392684"/>
                  <a:pt x="1644669" y="584917"/>
                  <a:pt x="1656205" y="780678"/>
                </a:cubicBezTo>
                <a:cubicBezTo>
                  <a:pt x="1657487" y="797993"/>
                  <a:pt x="1657487" y="814186"/>
                  <a:pt x="1657487" y="831662"/>
                </a:cubicBezTo>
                <a:cubicBezTo>
                  <a:pt x="1657487" y="843206"/>
                  <a:pt x="1656205" y="853627"/>
                  <a:pt x="1656205" y="865170"/>
                </a:cubicBezTo>
                <a:cubicBezTo>
                  <a:pt x="1667901" y="1060931"/>
                  <a:pt x="1747692" y="1253165"/>
                  <a:pt x="1897178" y="1402590"/>
                </a:cubicBezTo>
                <a:cubicBezTo>
                  <a:pt x="2046664" y="1552016"/>
                  <a:pt x="2238929" y="1631859"/>
                  <a:pt x="2434559" y="1643563"/>
                </a:cubicBezTo>
                <a:cubicBezTo>
                  <a:pt x="2453145" y="1643563"/>
                  <a:pt x="2472852" y="1643563"/>
                  <a:pt x="2491278" y="1643563"/>
                </a:cubicBezTo>
                <a:cubicBezTo>
                  <a:pt x="2500570" y="1643563"/>
                  <a:pt x="2509863" y="1644686"/>
                  <a:pt x="2519156" y="1644686"/>
                </a:cubicBezTo>
                <a:cubicBezTo>
                  <a:pt x="2568104" y="1647572"/>
                  <a:pt x="2616831" y="1654736"/>
                  <a:pt x="2664722" y="1666192"/>
                </a:cubicBezTo>
                <a:lnTo>
                  <a:pt x="2679759" y="1671248"/>
                </a:lnTo>
                <a:lnTo>
                  <a:pt x="2638944" y="1748990"/>
                </a:lnTo>
                <a:lnTo>
                  <a:pt x="2530994" y="1748990"/>
                </a:lnTo>
                <a:lnTo>
                  <a:pt x="2254769" y="1774390"/>
                </a:lnTo>
                <a:lnTo>
                  <a:pt x="1988069" y="1879165"/>
                </a:lnTo>
                <a:lnTo>
                  <a:pt x="1797569" y="2082365"/>
                </a:lnTo>
                <a:lnTo>
                  <a:pt x="1753119" y="2349065"/>
                </a:lnTo>
                <a:lnTo>
                  <a:pt x="1718194" y="2584015"/>
                </a:lnTo>
                <a:lnTo>
                  <a:pt x="1646150" y="2516209"/>
                </a:lnTo>
                <a:lnTo>
                  <a:pt x="1643548" y="2494745"/>
                </a:lnTo>
                <a:cubicBezTo>
                  <a:pt x="1643548" y="2494745"/>
                  <a:pt x="1643548" y="2493623"/>
                  <a:pt x="1643548" y="2493623"/>
                </a:cubicBezTo>
                <a:cubicBezTo>
                  <a:pt x="1643548" y="2483202"/>
                  <a:pt x="1643548" y="2473903"/>
                  <a:pt x="1643548" y="2463481"/>
                </a:cubicBezTo>
                <a:cubicBezTo>
                  <a:pt x="1637780" y="2258582"/>
                  <a:pt x="1557830" y="2055767"/>
                  <a:pt x="1401454" y="1899447"/>
                </a:cubicBezTo>
                <a:cubicBezTo>
                  <a:pt x="1245078" y="1743127"/>
                  <a:pt x="1042398" y="1663123"/>
                  <a:pt x="837476" y="1657352"/>
                </a:cubicBezTo>
                <a:cubicBezTo>
                  <a:pt x="830426" y="1657352"/>
                  <a:pt x="822415" y="1657352"/>
                  <a:pt x="815365" y="1657352"/>
                </a:cubicBezTo>
                <a:cubicBezTo>
                  <a:pt x="811840" y="1657352"/>
                  <a:pt x="809597" y="1657352"/>
                  <a:pt x="807354" y="1657352"/>
                </a:cubicBezTo>
                <a:cubicBezTo>
                  <a:pt x="602271" y="1651580"/>
                  <a:pt x="399591" y="1571736"/>
                  <a:pt x="243216" y="1415417"/>
                </a:cubicBezTo>
                <a:cubicBezTo>
                  <a:pt x="-81072" y="1092195"/>
                  <a:pt x="-81072" y="567441"/>
                  <a:pt x="243216" y="243258"/>
                </a:cubicBezTo>
                <a:cubicBezTo>
                  <a:pt x="404799" y="81086"/>
                  <a:pt x="616771" y="0"/>
                  <a:pt x="828884" y="0"/>
                </a:cubicBezTo>
                <a:close/>
              </a:path>
            </a:pathLst>
          </a:custGeom>
          <a:solidFill>
            <a:srgbClr val="FF0000"/>
          </a:solidFill>
          <a:ln w="12700">
            <a:miter lim="400000"/>
          </a:ln>
        </p:spPr>
        <p:txBody>
          <a:bodyPr wrap="square" lIns="57150" tIns="57150" rIns="57150" bIns="5715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4500" b="0" i="0" u="none" strike="noStrike" kern="1200" cap="none" spc="0" normalizeH="0" baseline="0" noProof="0">
              <a:ln>
                <a:noFill/>
              </a:ln>
              <a:solidFill>
                <a:srgbClr val="FFFFFF"/>
              </a:solidFill>
              <a:effectLst/>
              <a:uLnTx/>
              <a:uFillTx/>
              <a:latin typeface="Calibri"/>
              <a:ea typeface="+mn-ea"/>
              <a:cs typeface="+mn-cs"/>
            </a:endParaRPr>
          </a:p>
        </p:txBody>
      </p:sp>
      <p:sp>
        <p:nvSpPr>
          <p:cNvPr id="55" name="Freeform: Shape 54">
            <a:extLst>
              <a:ext uri="{FF2B5EF4-FFF2-40B4-BE49-F238E27FC236}">
                <a16:creationId xmlns:a16="http://schemas.microsoft.com/office/drawing/2014/main" id="{53BF04F7-1C4F-E73E-8F2E-6D44F23EB814}"/>
              </a:ext>
            </a:extLst>
          </p:cNvPr>
          <p:cNvSpPr/>
          <p:nvPr/>
        </p:nvSpPr>
        <p:spPr>
          <a:xfrm>
            <a:off x="7893983" y="3889796"/>
            <a:ext cx="4144415" cy="3822473"/>
          </a:xfrm>
          <a:custGeom>
            <a:avLst/>
            <a:gdLst>
              <a:gd name="connsiteX0" fmla="*/ 828202 w 2762943"/>
              <a:gd name="connsiteY0" fmla="*/ 183576 h 2548315"/>
              <a:gd name="connsiteX1" fmla="*/ 371887 w 2762943"/>
              <a:gd name="connsiteY1" fmla="*/ 372963 h 2548315"/>
              <a:gd name="connsiteX2" fmla="*/ 371887 w 2762943"/>
              <a:gd name="connsiteY2" fmla="*/ 1285550 h 2548315"/>
              <a:gd name="connsiteX3" fmla="*/ 1284516 w 2762943"/>
              <a:gd name="connsiteY3" fmla="*/ 1285550 h 2548315"/>
              <a:gd name="connsiteX4" fmla="*/ 1284516 w 2762943"/>
              <a:gd name="connsiteY4" fmla="*/ 372963 h 2548315"/>
              <a:gd name="connsiteX5" fmla="*/ 828202 w 2762943"/>
              <a:gd name="connsiteY5" fmla="*/ 183576 h 2548315"/>
              <a:gd name="connsiteX6" fmla="*/ 828903 w 2762943"/>
              <a:gd name="connsiteY6" fmla="*/ 0 h 2548315"/>
              <a:gd name="connsiteX7" fmla="*/ 1415464 w 2762943"/>
              <a:gd name="connsiteY7" fmla="*/ 243258 h 2548315"/>
              <a:gd name="connsiteX8" fmla="*/ 1656363 w 2762943"/>
              <a:gd name="connsiteY8" fmla="*/ 780677 h 2548315"/>
              <a:gd name="connsiteX9" fmla="*/ 1657485 w 2762943"/>
              <a:gd name="connsiteY9" fmla="*/ 831662 h 2548315"/>
              <a:gd name="connsiteX10" fmla="*/ 1656363 w 2762943"/>
              <a:gd name="connsiteY10" fmla="*/ 865170 h 2548315"/>
              <a:gd name="connsiteX11" fmla="*/ 1897263 w 2762943"/>
              <a:gd name="connsiteY11" fmla="*/ 1402590 h 2548315"/>
              <a:gd name="connsiteX12" fmla="*/ 2434678 w 2762943"/>
              <a:gd name="connsiteY12" fmla="*/ 1643563 h 2548315"/>
              <a:gd name="connsiteX13" fmla="*/ 2491417 w 2762943"/>
              <a:gd name="connsiteY13" fmla="*/ 1643563 h 2548315"/>
              <a:gd name="connsiteX14" fmla="*/ 2519145 w 2762943"/>
              <a:gd name="connsiteY14" fmla="*/ 1644685 h 2548315"/>
              <a:gd name="connsiteX15" fmla="*/ 2664741 w 2762943"/>
              <a:gd name="connsiteY15" fmla="*/ 1666192 h 2548315"/>
              <a:gd name="connsiteX16" fmla="*/ 2762943 w 2762943"/>
              <a:gd name="connsiteY16" fmla="*/ 1699206 h 2548315"/>
              <a:gd name="connsiteX17" fmla="*/ 2499394 w 2762943"/>
              <a:gd name="connsiteY17" fmla="*/ 1745442 h 2548315"/>
              <a:gd name="connsiteX18" fmla="*/ 2166019 w 2762943"/>
              <a:gd name="connsiteY18" fmla="*/ 1812117 h 2548315"/>
              <a:gd name="connsiteX19" fmla="*/ 1932656 w 2762943"/>
              <a:gd name="connsiteY19" fmla="*/ 1902604 h 2548315"/>
              <a:gd name="connsiteX20" fmla="*/ 1804069 w 2762943"/>
              <a:gd name="connsiteY20" fmla="*/ 2026429 h 2548315"/>
              <a:gd name="connsiteX21" fmla="*/ 1765969 w 2762943"/>
              <a:gd name="connsiteY21" fmla="*/ 2255029 h 2548315"/>
              <a:gd name="connsiteX22" fmla="*/ 1704056 w 2762943"/>
              <a:gd name="connsiteY22" fmla="*/ 2502679 h 2548315"/>
              <a:gd name="connsiteX23" fmla="*/ 1650038 w 2762943"/>
              <a:gd name="connsiteY23" fmla="*/ 2548315 h 2548315"/>
              <a:gd name="connsiteX24" fmla="*/ 1643541 w 2762943"/>
              <a:gd name="connsiteY24" fmla="*/ 2494744 h 2548315"/>
              <a:gd name="connsiteX25" fmla="*/ 1643541 w 2762943"/>
              <a:gd name="connsiteY25" fmla="*/ 2493622 h 2548315"/>
              <a:gd name="connsiteX26" fmla="*/ 1643541 w 2762943"/>
              <a:gd name="connsiteY26" fmla="*/ 2463480 h 2548315"/>
              <a:gd name="connsiteX27" fmla="*/ 1401520 w 2762943"/>
              <a:gd name="connsiteY27" fmla="*/ 1899446 h 2548315"/>
              <a:gd name="connsiteX28" fmla="*/ 837498 w 2762943"/>
              <a:gd name="connsiteY28" fmla="*/ 1657351 h 2548315"/>
              <a:gd name="connsiteX29" fmla="*/ 815379 w 2762943"/>
              <a:gd name="connsiteY29" fmla="*/ 1657351 h 2548315"/>
              <a:gd name="connsiteX30" fmla="*/ 807365 w 2762943"/>
              <a:gd name="connsiteY30" fmla="*/ 1657351 h 2548315"/>
              <a:gd name="connsiteX31" fmla="*/ 243183 w 2762943"/>
              <a:gd name="connsiteY31" fmla="*/ 1415416 h 2548315"/>
              <a:gd name="connsiteX32" fmla="*/ 243183 w 2762943"/>
              <a:gd name="connsiteY32" fmla="*/ 243258 h 2548315"/>
              <a:gd name="connsiteX33" fmla="*/ 828903 w 2762943"/>
              <a:gd name="connsiteY33" fmla="*/ 0 h 2548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762943" h="2548315">
                <a:moveTo>
                  <a:pt x="828202" y="183576"/>
                </a:moveTo>
                <a:cubicBezTo>
                  <a:pt x="663154" y="183576"/>
                  <a:pt x="498107" y="246705"/>
                  <a:pt x="371887" y="372963"/>
                </a:cubicBezTo>
                <a:cubicBezTo>
                  <a:pt x="119288" y="625480"/>
                  <a:pt x="119288" y="1033194"/>
                  <a:pt x="371887" y="1285550"/>
                </a:cubicBezTo>
                <a:cubicBezTo>
                  <a:pt x="624327" y="1538067"/>
                  <a:pt x="1033199" y="1538067"/>
                  <a:pt x="1284516" y="1285550"/>
                </a:cubicBezTo>
                <a:cubicBezTo>
                  <a:pt x="1536955" y="1033194"/>
                  <a:pt x="1536955" y="625480"/>
                  <a:pt x="1284516" y="372963"/>
                </a:cubicBezTo>
                <a:cubicBezTo>
                  <a:pt x="1158297" y="246705"/>
                  <a:pt x="993249" y="183576"/>
                  <a:pt x="828202" y="183576"/>
                </a:cubicBezTo>
                <a:close/>
                <a:moveTo>
                  <a:pt x="828903" y="0"/>
                </a:moveTo>
                <a:cubicBezTo>
                  <a:pt x="1041012" y="0"/>
                  <a:pt x="1253262" y="81086"/>
                  <a:pt x="1415464" y="243258"/>
                </a:cubicBezTo>
                <a:cubicBezTo>
                  <a:pt x="1564844" y="392684"/>
                  <a:pt x="1644663" y="584917"/>
                  <a:pt x="1656363" y="780677"/>
                </a:cubicBezTo>
                <a:cubicBezTo>
                  <a:pt x="1657485" y="797993"/>
                  <a:pt x="1657485" y="814186"/>
                  <a:pt x="1657485" y="831662"/>
                </a:cubicBezTo>
                <a:cubicBezTo>
                  <a:pt x="1657485" y="843205"/>
                  <a:pt x="1656363" y="853627"/>
                  <a:pt x="1656363" y="865170"/>
                </a:cubicBezTo>
                <a:cubicBezTo>
                  <a:pt x="1667903" y="1060931"/>
                  <a:pt x="1747883" y="1253164"/>
                  <a:pt x="1897263" y="1402590"/>
                </a:cubicBezTo>
                <a:cubicBezTo>
                  <a:pt x="2046643" y="1552016"/>
                  <a:pt x="2238977" y="1631859"/>
                  <a:pt x="2434678" y="1643563"/>
                </a:cubicBezTo>
                <a:cubicBezTo>
                  <a:pt x="2453270" y="1643563"/>
                  <a:pt x="2472824" y="1643563"/>
                  <a:pt x="2491417" y="1643563"/>
                </a:cubicBezTo>
                <a:cubicBezTo>
                  <a:pt x="2500713" y="1643563"/>
                  <a:pt x="2510009" y="1644685"/>
                  <a:pt x="2519145" y="1644685"/>
                </a:cubicBezTo>
                <a:cubicBezTo>
                  <a:pt x="2568110" y="1647571"/>
                  <a:pt x="2616845" y="1654736"/>
                  <a:pt x="2664741" y="1666192"/>
                </a:cubicBezTo>
                <a:lnTo>
                  <a:pt x="2762943" y="1699206"/>
                </a:lnTo>
                <a:lnTo>
                  <a:pt x="2499394" y="1745442"/>
                </a:lnTo>
                <a:lnTo>
                  <a:pt x="2166019" y="1812117"/>
                </a:lnTo>
                <a:lnTo>
                  <a:pt x="1932656" y="1902604"/>
                </a:lnTo>
                <a:lnTo>
                  <a:pt x="1804069" y="2026429"/>
                </a:lnTo>
                <a:lnTo>
                  <a:pt x="1765969" y="2255029"/>
                </a:lnTo>
                <a:lnTo>
                  <a:pt x="1704056" y="2502679"/>
                </a:lnTo>
                <a:lnTo>
                  <a:pt x="1650038" y="2548315"/>
                </a:lnTo>
                <a:lnTo>
                  <a:pt x="1643541" y="2494744"/>
                </a:lnTo>
                <a:cubicBezTo>
                  <a:pt x="1643541" y="2494744"/>
                  <a:pt x="1643541" y="2493622"/>
                  <a:pt x="1643541" y="2493622"/>
                </a:cubicBezTo>
                <a:cubicBezTo>
                  <a:pt x="1643541" y="2483201"/>
                  <a:pt x="1643541" y="2473902"/>
                  <a:pt x="1643541" y="2463480"/>
                </a:cubicBezTo>
                <a:cubicBezTo>
                  <a:pt x="1637771" y="2258581"/>
                  <a:pt x="1557792" y="2055766"/>
                  <a:pt x="1401520" y="1899446"/>
                </a:cubicBezTo>
                <a:cubicBezTo>
                  <a:pt x="1245087" y="1743127"/>
                  <a:pt x="1042495" y="1663123"/>
                  <a:pt x="837498" y="1657351"/>
                </a:cubicBezTo>
                <a:cubicBezTo>
                  <a:pt x="830446" y="1657351"/>
                  <a:pt x="822432" y="1657351"/>
                  <a:pt x="815379" y="1657351"/>
                </a:cubicBezTo>
                <a:cubicBezTo>
                  <a:pt x="812014" y="1657351"/>
                  <a:pt x="809609" y="1657351"/>
                  <a:pt x="807365" y="1657351"/>
                </a:cubicBezTo>
                <a:cubicBezTo>
                  <a:pt x="602369" y="1651579"/>
                  <a:pt x="399616" y="1571736"/>
                  <a:pt x="243183" y="1415416"/>
                </a:cubicBezTo>
                <a:cubicBezTo>
                  <a:pt x="-81061" y="1092195"/>
                  <a:pt x="-81061" y="567441"/>
                  <a:pt x="243183" y="243258"/>
                </a:cubicBezTo>
                <a:cubicBezTo>
                  <a:pt x="404825" y="81086"/>
                  <a:pt x="616794" y="0"/>
                  <a:pt x="828903" y="0"/>
                </a:cubicBezTo>
                <a:close/>
              </a:path>
            </a:pathLst>
          </a:custGeom>
          <a:solidFill>
            <a:srgbClr val="FF0000"/>
          </a:solidFill>
          <a:ln w="12700">
            <a:miter lim="400000"/>
          </a:ln>
        </p:spPr>
        <p:txBody>
          <a:bodyPr wrap="square" lIns="57150" tIns="57150" rIns="57150" bIns="5715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4500" b="0" i="0" u="none" strike="noStrike" kern="1200" cap="none" spc="0" normalizeH="0" baseline="0" noProof="0">
              <a:ln>
                <a:noFill/>
              </a:ln>
              <a:solidFill>
                <a:srgbClr val="FFFFFF"/>
              </a:solidFill>
              <a:effectLst/>
              <a:uLnTx/>
              <a:uFillTx/>
              <a:latin typeface="Calibri"/>
              <a:ea typeface="+mn-ea"/>
              <a:cs typeface="+mn-cs"/>
            </a:endParaRPr>
          </a:p>
        </p:txBody>
      </p:sp>
      <p:sp>
        <p:nvSpPr>
          <p:cNvPr id="56" name="Shape">
            <a:extLst>
              <a:ext uri="{FF2B5EF4-FFF2-40B4-BE49-F238E27FC236}">
                <a16:creationId xmlns:a16="http://schemas.microsoft.com/office/drawing/2014/main" id="{686FB1DB-55D0-2A05-580E-8C43AB8AF1F3}"/>
              </a:ext>
            </a:extLst>
          </p:cNvPr>
          <p:cNvSpPr/>
          <p:nvPr/>
        </p:nvSpPr>
        <p:spPr>
          <a:xfrm>
            <a:off x="10359670" y="3879849"/>
            <a:ext cx="4951493" cy="4948671"/>
          </a:xfrm>
          <a:custGeom>
            <a:avLst/>
            <a:gdLst/>
            <a:ahLst/>
            <a:cxnLst>
              <a:cxn ang="0">
                <a:pos x="wd2" y="hd2"/>
              </a:cxn>
              <a:cxn ang="5400000">
                <a:pos x="wd2" y="hd2"/>
              </a:cxn>
              <a:cxn ang="10800000">
                <a:pos x="wd2" y="hd2"/>
              </a:cxn>
              <a:cxn ang="16200000">
                <a:pos x="wd2" y="hd2"/>
              </a:cxn>
            </a:cxnLst>
            <a:rect l="0" t="0" r="r" b="b"/>
            <a:pathLst>
              <a:path w="20589" h="20591" extrusionOk="0">
                <a:moveTo>
                  <a:pt x="11760" y="1514"/>
                </a:moveTo>
                <a:cubicBezTo>
                  <a:pt x="10829" y="2446"/>
                  <a:pt x="10330" y="3646"/>
                  <a:pt x="10258" y="4868"/>
                </a:cubicBezTo>
                <a:cubicBezTo>
                  <a:pt x="10258" y="4926"/>
                  <a:pt x="10251" y="4984"/>
                  <a:pt x="10251" y="5042"/>
                </a:cubicBezTo>
                <a:cubicBezTo>
                  <a:pt x="10251" y="5157"/>
                  <a:pt x="10251" y="5280"/>
                  <a:pt x="10251" y="5396"/>
                </a:cubicBezTo>
                <a:cubicBezTo>
                  <a:pt x="10178" y="6617"/>
                  <a:pt x="9680" y="7817"/>
                  <a:pt x="8748" y="8750"/>
                </a:cubicBezTo>
                <a:cubicBezTo>
                  <a:pt x="7809" y="9683"/>
                  <a:pt x="6610" y="10181"/>
                  <a:pt x="5396" y="10254"/>
                </a:cubicBezTo>
                <a:cubicBezTo>
                  <a:pt x="5324" y="10254"/>
                  <a:pt x="5259" y="10246"/>
                  <a:pt x="5187" y="10246"/>
                </a:cubicBezTo>
                <a:cubicBezTo>
                  <a:pt x="5078" y="10246"/>
                  <a:pt x="4977" y="10246"/>
                  <a:pt x="4869" y="10254"/>
                </a:cubicBezTo>
                <a:cubicBezTo>
                  <a:pt x="3648" y="10326"/>
                  <a:pt x="2449" y="10825"/>
                  <a:pt x="1517" y="11757"/>
                </a:cubicBezTo>
                <a:cubicBezTo>
                  <a:pt x="-506" y="13781"/>
                  <a:pt x="-506" y="17056"/>
                  <a:pt x="1517" y="19073"/>
                </a:cubicBezTo>
                <a:cubicBezTo>
                  <a:pt x="3539" y="21097"/>
                  <a:pt x="6812" y="21097"/>
                  <a:pt x="8828" y="19073"/>
                </a:cubicBezTo>
                <a:cubicBezTo>
                  <a:pt x="9803" y="18097"/>
                  <a:pt x="10301" y="16832"/>
                  <a:pt x="10337" y="15552"/>
                </a:cubicBezTo>
                <a:cubicBezTo>
                  <a:pt x="10337" y="15538"/>
                  <a:pt x="10337" y="15524"/>
                  <a:pt x="10337" y="15502"/>
                </a:cubicBezTo>
                <a:cubicBezTo>
                  <a:pt x="10337" y="15458"/>
                  <a:pt x="10337" y="15408"/>
                  <a:pt x="10337" y="15364"/>
                </a:cubicBezTo>
                <a:cubicBezTo>
                  <a:pt x="10373" y="14085"/>
                  <a:pt x="10872" y="12820"/>
                  <a:pt x="11847" y="11844"/>
                </a:cubicBezTo>
                <a:cubicBezTo>
                  <a:pt x="12822" y="10868"/>
                  <a:pt x="14087" y="10369"/>
                  <a:pt x="15365" y="10333"/>
                </a:cubicBezTo>
                <a:cubicBezTo>
                  <a:pt x="15430" y="10333"/>
                  <a:pt x="15488" y="10333"/>
                  <a:pt x="15553" y="10333"/>
                </a:cubicBezTo>
                <a:cubicBezTo>
                  <a:pt x="15553" y="10333"/>
                  <a:pt x="15560" y="10333"/>
                  <a:pt x="15560" y="10333"/>
                </a:cubicBezTo>
                <a:lnTo>
                  <a:pt x="15560" y="10333"/>
                </a:lnTo>
                <a:cubicBezTo>
                  <a:pt x="16832" y="10297"/>
                  <a:pt x="18096" y="9791"/>
                  <a:pt x="19071" y="8822"/>
                </a:cubicBezTo>
                <a:cubicBezTo>
                  <a:pt x="21094" y="6798"/>
                  <a:pt x="21094" y="3524"/>
                  <a:pt x="19071" y="1507"/>
                </a:cubicBezTo>
                <a:cubicBezTo>
                  <a:pt x="17049" y="-503"/>
                  <a:pt x="13776" y="-503"/>
                  <a:pt x="11760" y="1514"/>
                </a:cubicBezTo>
                <a:close/>
                <a:moveTo>
                  <a:pt x="8018" y="18270"/>
                </a:moveTo>
                <a:cubicBezTo>
                  <a:pt x="6444" y="19846"/>
                  <a:pt x="3901" y="19846"/>
                  <a:pt x="2326" y="18270"/>
                </a:cubicBezTo>
                <a:cubicBezTo>
                  <a:pt x="751" y="16695"/>
                  <a:pt x="751" y="14150"/>
                  <a:pt x="2326" y="12574"/>
                </a:cubicBezTo>
                <a:cubicBezTo>
                  <a:pt x="3901" y="10998"/>
                  <a:pt x="6444" y="10998"/>
                  <a:pt x="8018" y="12574"/>
                </a:cubicBezTo>
                <a:cubicBezTo>
                  <a:pt x="9586" y="14150"/>
                  <a:pt x="9586" y="16702"/>
                  <a:pt x="8018" y="18270"/>
                </a:cubicBezTo>
                <a:close/>
                <a:moveTo>
                  <a:pt x="18255" y="8020"/>
                </a:moveTo>
                <a:cubicBezTo>
                  <a:pt x="16680" y="9596"/>
                  <a:pt x="14137" y="9596"/>
                  <a:pt x="12562" y="8020"/>
                </a:cubicBezTo>
                <a:cubicBezTo>
                  <a:pt x="10988" y="6444"/>
                  <a:pt x="10988" y="3899"/>
                  <a:pt x="12562" y="2324"/>
                </a:cubicBezTo>
                <a:cubicBezTo>
                  <a:pt x="14137" y="748"/>
                  <a:pt x="16680" y="748"/>
                  <a:pt x="18255" y="2324"/>
                </a:cubicBezTo>
                <a:cubicBezTo>
                  <a:pt x="19830" y="3899"/>
                  <a:pt x="19830" y="6451"/>
                  <a:pt x="18255" y="8020"/>
                </a:cubicBezTo>
                <a:close/>
              </a:path>
            </a:pathLst>
          </a:custGeom>
          <a:solidFill>
            <a:srgbClr val="00B0F0"/>
          </a:solidFill>
          <a:ln w="12700">
            <a:miter lim="400000"/>
          </a:ln>
        </p:spPr>
        <p:txBody>
          <a:bodyPr lIns="57150" tIns="57150" rIns="57150" bIns="5715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4500" b="0" i="0" u="none" strike="noStrike" kern="1200" cap="none" spc="0" normalizeH="0" baseline="0" noProof="0">
              <a:ln>
                <a:noFill/>
              </a:ln>
              <a:solidFill>
                <a:srgbClr val="FFFFFF"/>
              </a:solidFill>
              <a:effectLst/>
              <a:uLnTx/>
              <a:uFillTx/>
              <a:latin typeface="Calibri"/>
              <a:ea typeface="+mn-ea"/>
              <a:cs typeface="+mn-cs"/>
            </a:endParaRPr>
          </a:p>
        </p:txBody>
      </p:sp>
      <p:pic>
        <p:nvPicPr>
          <p:cNvPr id="62" name="Graphic 14" descr="Lightbulb with solid fill">
            <a:extLst>
              <a:ext uri="{FF2B5EF4-FFF2-40B4-BE49-F238E27FC236}">
                <a16:creationId xmlns:a16="http://schemas.microsoft.com/office/drawing/2014/main" id="{6828A43D-4A4D-F418-6178-75CDB4464AD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80965" y="2036771"/>
            <a:ext cx="1245750" cy="1245750"/>
          </a:xfrm>
          <a:prstGeom prst="rect">
            <a:avLst/>
          </a:prstGeom>
        </p:spPr>
      </p:pic>
      <p:grpSp>
        <p:nvGrpSpPr>
          <p:cNvPr id="66" name="Google Shape;927;p27"/>
          <p:cNvGrpSpPr/>
          <p:nvPr/>
        </p:nvGrpSpPr>
        <p:grpSpPr>
          <a:xfrm>
            <a:off x="3566189" y="4678373"/>
            <a:ext cx="1155510" cy="923000"/>
            <a:chOff x="5541280" y="1906086"/>
            <a:chExt cx="893459" cy="697688"/>
          </a:xfrm>
        </p:grpSpPr>
        <p:sp>
          <p:nvSpPr>
            <p:cNvPr id="67" name="Google Shape;928;p27"/>
            <p:cNvSpPr/>
            <p:nvPr/>
          </p:nvSpPr>
          <p:spPr>
            <a:xfrm>
              <a:off x="6349160" y="2080465"/>
              <a:ext cx="35155" cy="25015"/>
            </a:xfrm>
            <a:custGeom>
              <a:avLst/>
              <a:gdLst/>
              <a:ahLst/>
              <a:cxnLst/>
              <a:rect l="l" t="t" r="r" b="b"/>
              <a:pathLst>
                <a:path w="631" h="449" extrusionOk="0">
                  <a:moveTo>
                    <a:pt x="323" y="0"/>
                  </a:moveTo>
                  <a:cubicBezTo>
                    <a:pt x="153" y="0"/>
                    <a:pt x="1" y="222"/>
                    <a:pt x="155" y="381"/>
                  </a:cubicBezTo>
                  <a:cubicBezTo>
                    <a:pt x="201" y="429"/>
                    <a:pt x="254" y="449"/>
                    <a:pt x="306" y="449"/>
                  </a:cubicBezTo>
                  <a:cubicBezTo>
                    <a:pt x="477" y="449"/>
                    <a:pt x="630" y="227"/>
                    <a:pt x="474" y="68"/>
                  </a:cubicBezTo>
                  <a:cubicBezTo>
                    <a:pt x="427" y="20"/>
                    <a:pt x="374" y="0"/>
                    <a:pt x="32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8" name="Google Shape;929;p27"/>
            <p:cNvSpPr/>
            <p:nvPr/>
          </p:nvSpPr>
          <p:spPr>
            <a:xfrm>
              <a:off x="6271108" y="2038068"/>
              <a:ext cx="35155" cy="25015"/>
            </a:xfrm>
            <a:custGeom>
              <a:avLst/>
              <a:gdLst/>
              <a:ahLst/>
              <a:cxnLst/>
              <a:rect l="l" t="t" r="r" b="b"/>
              <a:pathLst>
                <a:path w="631" h="449" extrusionOk="0">
                  <a:moveTo>
                    <a:pt x="325" y="0"/>
                  </a:moveTo>
                  <a:cubicBezTo>
                    <a:pt x="154" y="0"/>
                    <a:pt x="0" y="223"/>
                    <a:pt x="155" y="381"/>
                  </a:cubicBezTo>
                  <a:cubicBezTo>
                    <a:pt x="202" y="429"/>
                    <a:pt x="255" y="448"/>
                    <a:pt x="306" y="448"/>
                  </a:cubicBezTo>
                  <a:cubicBezTo>
                    <a:pt x="478" y="448"/>
                    <a:pt x="631" y="226"/>
                    <a:pt x="475" y="68"/>
                  </a:cubicBezTo>
                  <a:cubicBezTo>
                    <a:pt x="429" y="20"/>
                    <a:pt x="376" y="0"/>
                    <a:pt x="32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69" name="Google Shape;930;p27"/>
            <p:cNvGrpSpPr/>
            <p:nvPr/>
          </p:nvGrpSpPr>
          <p:grpSpPr>
            <a:xfrm>
              <a:off x="5541280" y="1906086"/>
              <a:ext cx="893459" cy="697688"/>
              <a:chOff x="5541280" y="1906086"/>
              <a:chExt cx="893459" cy="697688"/>
            </a:xfrm>
          </p:grpSpPr>
          <p:sp>
            <p:nvSpPr>
              <p:cNvPr id="70" name="Google Shape;931;p27"/>
              <p:cNvSpPr/>
              <p:nvPr/>
            </p:nvSpPr>
            <p:spPr>
              <a:xfrm>
                <a:off x="6174614" y="1914554"/>
                <a:ext cx="251876" cy="253659"/>
              </a:xfrm>
              <a:custGeom>
                <a:avLst/>
                <a:gdLst/>
                <a:ahLst/>
                <a:cxnLst/>
                <a:rect l="l" t="t" r="r" b="b"/>
                <a:pathLst>
                  <a:path w="4521" h="4553" extrusionOk="0">
                    <a:moveTo>
                      <a:pt x="1088" y="1098"/>
                    </a:moveTo>
                    <a:cubicBezTo>
                      <a:pt x="1139" y="1098"/>
                      <a:pt x="1192" y="1117"/>
                      <a:pt x="1238" y="1165"/>
                    </a:cubicBezTo>
                    <a:cubicBezTo>
                      <a:pt x="1394" y="1322"/>
                      <a:pt x="1240" y="1545"/>
                      <a:pt x="1069" y="1545"/>
                    </a:cubicBezTo>
                    <a:cubicBezTo>
                      <a:pt x="1018" y="1545"/>
                      <a:pt x="965" y="1525"/>
                      <a:pt x="919" y="1478"/>
                    </a:cubicBezTo>
                    <a:cubicBezTo>
                      <a:pt x="763" y="1320"/>
                      <a:pt x="917" y="1098"/>
                      <a:pt x="1088" y="1098"/>
                    </a:cubicBezTo>
                    <a:close/>
                    <a:moveTo>
                      <a:pt x="1977" y="1359"/>
                    </a:moveTo>
                    <a:cubicBezTo>
                      <a:pt x="2028" y="1359"/>
                      <a:pt x="2081" y="1379"/>
                      <a:pt x="2128" y="1427"/>
                    </a:cubicBezTo>
                    <a:cubicBezTo>
                      <a:pt x="2284" y="1584"/>
                      <a:pt x="2129" y="1806"/>
                      <a:pt x="1958" y="1806"/>
                    </a:cubicBezTo>
                    <a:cubicBezTo>
                      <a:pt x="1907" y="1806"/>
                      <a:pt x="1855" y="1787"/>
                      <a:pt x="1808" y="1740"/>
                    </a:cubicBezTo>
                    <a:cubicBezTo>
                      <a:pt x="1652" y="1581"/>
                      <a:pt x="1806" y="1359"/>
                      <a:pt x="1977" y="1359"/>
                    </a:cubicBezTo>
                    <a:close/>
                    <a:moveTo>
                      <a:pt x="2056" y="2217"/>
                    </a:moveTo>
                    <a:cubicBezTo>
                      <a:pt x="2107" y="2217"/>
                      <a:pt x="2159" y="2237"/>
                      <a:pt x="2205" y="2285"/>
                    </a:cubicBezTo>
                    <a:cubicBezTo>
                      <a:pt x="2362" y="2443"/>
                      <a:pt x="2209" y="2665"/>
                      <a:pt x="2037" y="2665"/>
                    </a:cubicBezTo>
                    <a:cubicBezTo>
                      <a:pt x="1986" y="2665"/>
                      <a:pt x="1934" y="2646"/>
                      <a:pt x="1887" y="2598"/>
                    </a:cubicBezTo>
                    <a:cubicBezTo>
                      <a:pt x="1732" y="2440"/>
                      <a:pt x="1886" y="2217"/>
                      <a:pt x="2056" y="2217"/>
                    </a:cubicBezTo>
                    <a:close/>
                    <a:moveTo>
                      <a:pt x="3456" y="2978"/>
                    </a:moveTo>
                    <a:cubicBezTo>
                      <a:pt x="3507" y="2978"/>
                      <a:pt x="3560" y="2998"/>
                      <a:pt x="3607" y="3046"/>
                    </a:cubicBezTo>
                    <a:cubicBezTo>
                      <a:pt x="3763" y="3204"/>
                      <a:pt x="3609" y="3427"/>
                      <a:pt x="3438" y="3427"/>
                    </a:cubicBezTo>
                    <a:cubicBezTo>
                      <a:pt x="3387" y="3427"/>
                      <a:pt x="3334" y="3407"/>
                      <a:pt x="3288" y="3359"/>
                    </a:cubicBezTo>
                    <a:cubicBezTo>
                      <a:pt x="3134" y="3200"/>
                      <a:pt x="3286" y="2978"/>
                      <a:pt x="3456" y="2978"/>
                    </a:cubicBezTo>
                    <a:close/>
                    <a:moveTo>
                      <a:pt x="1359" y="0"/>
                    </a:moveTo>
                    <a:lnTo>
                      <a:pt x="0" y="1334"/>
                    </a:lnTo>
                    <a:lnTo>
                      <a:pt x="1426" y="2785"/>
                    </a:lnTo>
                    <a:lnTo>
                      <a:pt x="1739" y="3104"/>
                    </a:lnTo>
                    <a:lnTo>
                      <a:pt x="3161" y="4553"/>
                    </a:lnTo>
                    <a:lnTo>
                      <a:pt x="4521" y="3220"/>
                    </a:lnTo>
                    <a:lnTo>
                      <a:pt x="3095" y="1770"/>
                    </a:lnTo>
                    <a:lnTo>
                      <a:pt x="2782" y="1452"/>
                    </a:lnTo>
                    <a:lnTo>
                      <a:pt x="135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1" name="Google Shape;932;p27"/>
              <p:cNvSpPr/>
              <p:nvPr/>
            </p:nvSpPr>
            <p:spPr>
              <a:xfrm>
                <a:off x="6143527" y="1988818"/>
                <a:ext cx="207195" cy="210092"/>
              </a:xfrm>
              <a:custGeom>
                <a:avLst/>
                <a:gdLst/>
                <a:ahLst/>
                <a:cxnLst/>
                <a:rect l="l" t="t" r="r" b="b"/>
                <a:pathLst>
                  <a:path w="3719" h="3771" extrusionOk="0">
                    <a:moveTo>
                      <a:pt x="558" y="1"/>
                    </a:moveTo>
                    <a:lnTo>
                      <a:pt x="1" y="548"/>
                    </a:lnTo>
                    <a:lnTo>
                      <a:pt x="157" y="709"/>
                    </a:lnTo>
                    <a:lnTo>
                      <a:pt x="1579" y="2160"/>
                    </a:lnTo>
                    <a:lnTo>
                      <a:pt x="3004" y="3609"/>
                    </a:lnTo>
                    <a:lnTo>
                      <a:pt x="3160" y="3770"/>
                    </a:lnTo>
                    <a:lnTo>
                      <a:pt x="3719" y="3220"/>
                    </a:lnTo>
                    <a:lnTo>
                      <a:pt x="2297" y="1771"/>
                    </a:lnTo>
                    <a:lnTo>
                      <a:pt x="1984" y="1450"/>
                    </a:lnTo>
                    <a:lnTo>
                      <a:pt x="558"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2" name="Google Shape;933;p27"/>
              <p:cNvSpPr/>
              <p:nvPr/>
            </p:nvSpPr>
            <p:spPr>
              <a:xfrm>
                <a:off x="6106757" y="2019404"/>
                <a:ext cx="212877" cy="215496"/>
              </a:xfrm>
              <a:custGeom>
                <a:avLst/>
                <a:gdLst/>
                <a:ahLst/>
                <a:cxnLst/>
                <a:rect l="l" t="t" r="r" b="b"/>
                <a:pathLst>
                  <a:path w="3821" h="3868" extrusionOk="0">
                    <a:moveTo>
                      <a:pt x="661" y="0"/>
                    </a:moveTo>
                    <a:lnTo>
                      <a:pt x="1" y="648"/>
                    </a:lnTo>
                    <a:lnTo>
                      <a:pt x="157" y="807"/>
                    </a:lnTo>
                    <a:lnTo>
                      <a:pt x="712" y="1374"/>
                    </a:lnTo>
                    <a:lnTo>
                      <a:pt x="1582" y="2257"/>
                    </a:lnTo>
                    <a:lnTo>
                      <a:pt x="2449" y="3142"/>
                    </a:lnTo>
                    <a:lnTo>
                      <a:pt x="3004" y="3708"/>
                    </a:lnTo>
                    <a:lnTo>
                      <a:pt x="3160" y="3868"/>
                    </a:lnTo>
                    <a:lnTo>
                      <a:pt x="3820" y="3221"/>
                    </a:lnTo>
                    <a:lnTo>
                      <a:pt x="3664" y="3060"/>
                    </a:lnTo>
                    <a:lnTo>
                      <a:pt x="2239" y="1611"/>
                    </a:lnTo>
                    <a:lnTo>
                      <a:pt x="817" y="160"/>
                    </a:lnTo>
                    <a:lnTo>
                      <a:pt x="66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3" name="Google Shape;934;p27"/>
              <p:cNvSpPr/>
              <p:nvPr/>
            </p:nvSpPr>
            <p:spPr>
              <a:xfrm>
                <a:off x="6266595" y="1990211"/>
                <a:ext cx="35155" cy="24959"/>
              </a:xfrm>
              <a:custGeom>
                <a:avLst/>
                <a:gdLst/>
                <a:ahLst/>
                <a:cxnLst/>
                <a:rect l="l" t="t" r="r" b="b"/>
                <a:pathLst>
                  <a:path w="631" h="448" extrusionOk="0">
                    <a:moveTo>
                      <a:pt x="326" y="1"/>
                    </a:moveTo>
                    <a:cubicBezTo>
                      <a:pt x="155" y="1"/>
                      <a:pt x="0" y="222"/>
                      <a:pt x="155" y="381"/>
                    </a:cubicBezTo>
                    <a:cubicBezTo>
                      <a:pt x="202" y="428"/>
                      <a:pt x="255" y="448"/>
                      <a:pt x="306" y="448"/>
                    </a:cubicBezTo>
                    <a:cubicBezTo>
                      <a:pt x="478" y="448"/>
                      <a:pt x="631" y="226"/>
                      <a:pt x="476" y="68"/>
                    </a:cubicBezTo>
                    <a:cubicBezTo>
                      <a:pt x="429" y="21"/>
                      <a:pt x="377" y="1"/>
                      <a:pt x="32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4" name="Google Shape;935;p27"/>
              <p:cNvSpPr/>
              <p:nvPr/>
            </p:nvSpPr>
            <p:spPr>
              <a:xfrm>
                <a:off x="6217067" y="1975670"/>
                <a:ext cx="35210" cy="25015"/>
              </a:xfrm>
              <a:custGeom>
                <a:avLst/>
                <a:gdLst/>
                <a:ahLst/>
                <a:cxnLst/>
                <a:rect l="l" t="t" r="r" b="b"/>
                <a:pathLst>
                  <a:path w="632" h="449" extrusionOk="0">
                    <a:moveTo>
                      <a:pt x="326" y="1"/>
                    </a:moveTo>
                    <a:cubicBezTo>
                      <a:pt x="155" y="1"/>
                      <a:pt x="1" y="223"/>
                      <a:pt x="156" y="381"/>
                    </a:cubicBezTo>
                    <a:cubicBezTo>
                      <a:pt x="203" y="428"/>
                      <a:pt x="256" y="448"/>
                      <a:pt x="307" y="448"/>
                    </a:cubicBezTo>
                    <a:cubicBezTo>
                      <a:pt x="478" y="448"/>
                      <a:pt x="631" y="226"/>
                      <a:pt x="475" y="68"/>
                    </a:cubicBezTo>
                    <a:cubicBezTo>
                      <a:pt x="429" y="20"/>
                      <a:pt x="377" y="1"/>
                      <a:pt x="32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5" name="Google Shape;936;p27"/>
              <p:cNvSpPr/>
              <p:nvPr/>
            </p:nvSpPr>
            <p:spPr>
              <a:xfrm>
                <a:off x="5873491" y="2055450"/>
                <a:ext cx="409375" cy="408373"/>
              </a:xfrm>
              <a:custGeom>
                <a:avLst/>
                <a:gdLst/>
                <a:ahLst/>
                <a:cxnLst/>
                <a:rect l="l" t="t" r="r" b="b"/>
                <a:pathLst>
                  <a:path w="7348" h="7330" extrusionOk="0">
                    <a:moveTo>
                      <a:pt x="4188" y="1"/>
                    </a:moveTo>
                    <a:lnTo>
                      <a:pt x="1" y="4111"/>
                    </a:lnTo>
                    <a:lnTo>
                      <a:pt x="712" y="4836"/>
                    </a:lnTo>
                    <a:lnTo>
                      <a:pt x="1424" y="5562"/>
                    </a:lnTo>
                    <a:lnTo>
                      <a:pt x="1581" y="5720"/>
                    </a:lnTo>
                    <a:lnTo>
                      <a:pt x="1737" y="5881"/>
                    </a:lnTo>
                    <a:lnTo>
                      <a:pt x="2450" y="6606"/>
                    </a:lnTo>
                    <a:lnTo>
                      <a:pt x="3163" y="7330"/>
                    </a:lnTo>
                    <a:lnTo>
                      <a:pt x="7347" y="3221"/>
                    </a:lnTo>
                    <a:lnTo>
                      <a:pt x="7191" y="3062"/>
                    </a:lnTo>
                    <a:lnTo>
                      <a:pt x="6636" y="2495"/>
                    </a:lnTo>
                    <a:lnTo>
                      <a:pt x="5769" y="1610"/>
                    </a:lnTo>
                    <a:lnTo>
                      <a:pt x="4899" y="727"/>
                    </a:lnTo>
                    <a:lnTo>
                      <a:pt x="4344" y="160"/>
                    </a:lnTo>
                    <a:lnTo>
                      <a:pt x="4188"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6" name="Google Shape;937;p27"/>
              <p:cNvSpPr/>
              <p:nvPr/>
            </p:nvSpPr>
            <p:spPr>
              <a:xfrm>
                <a:off x="5851930" y="2284426"/>
                <a:ext cx="197779" cy="193044"/>
              </a:xfrm>
              <a:custGeom>
                <a:avLst/>
                <a:gdLst/>
                <a:ahLst/>
                <a:cxnLst/>
                <a:rect l="l" t="t" r="r" b="b"/>
                <a:pathLst>
                  <a:path w="3550" h="3465" extrusionOk="0">
                    <a:moveTo>
                      <a:pt x="388" y="1"/>
                    </a:moveTo>
                    <a:lnTo>
                      <a:pt x="343" y="45"/>
                    </a:lnTo>
                    <a:lnTo>
                      <a:pt x="0" y="2119"/>
                    </a:lnTo>
                    <a:lnTo>
                      <a:pt x="2116" y="3361"/>
                    </a:lnTo>
                    <a:lnTo>
                      <a:pt x="2131" y="3464"/>
                    </a:lnTo>
                    <a:lnTo>
                      <a:pt x="3503" y="3264"/>
                    </a:lnTo>
                    <a:lnTo>
                      <a:pt x="3550" y="3220"/>
                    </a:lnTo>
                    <a:lnTo>
                      <a:pt x="2837" y="2496"/>
                    </a:lnTo>
                    <a:lnTo>
                      <a:pt x="2124" y="1771"/>
                    </a:lnTo>
                    <a:lnTo>
                      <a:pt x="1968" y="1610"/>
                    </a:lnTo>
                    <a:lnTo>
                      <a:pt x="1811" y="1452"/>
                    </a:lnTo>
                    <a:lnTo>
                      <a:pt x="1100" y="726"/>
                    </a:lnTo>
                    <a:lnTo>
                      <a:pt x="388"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7" name="Google Shape;938;p27"/>
              <p:cNvSpPr/>
              <p:nvPr/>
            </p:nvSpPr>
            <p:spPr>
              <a:xfrm>
                <a:off x="5839673" y="2402425"/>
                <a:ext cx="131036" cy="91758"/>
              </a:xfrm>
              <a:custGeom>
                <a:avLst/>
                <a:gdLst/>
                <a:ahLst/>
                <a:cxnLst/>
                <a:rect l="l" t="t" r="r" b="b"/>
                <a:pathLst>
                  <a:path w="2352" h="1647" extrusionOk="0">
                    <a:moveTo>
                      <a:pt x="220" y="1"/>
                    </a:moveTo>
                    <a:lnTo>
                      <a:pt x="0" y="1327"/>
                    </a:lnTo>
                    <a:lnTo>
                      <a:pt x="313" y="1646"/>
                    </a:lnTo>
                    <a:lnTo>
                      <a:pt x="2351" y="1346"/>
                    </a:lnTo>
                    <a:lnTo>
                      <a:pt x="2336" y="1243"/>
                    </a:lnTo>
                    <a:lnTo>
                      <a:pt x="220"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8" name="Google Shape;939;p27"/>
              <p:cNvSpPr/>
              <p:nvPr/>
            </p:nvSpPr>
            <p:spPr>
              <a:xfrm>
                <a:off x="6106367" y="2056007"/>
                <a:ext cx="97664" cy="97553"/>
              </a:xfrm>
              <a:custGeom>
                <a:avLst/>
                <a:gdLst/>
                <a:ahLst/>
                <a:cxnLst/>
                <a:rect l="l" t="t" r="r" b="b"/>
                <a:pathLst>
                  <a:path w="1753" h="1751" extrusionOk="0">
                    <a:moveTo>
                      <a:pt x="166" y="0"/>
                    </a:moveTo>
                    <a:cubicBezTo>
                      <a:pt x="128" y="0"/>
                      <a:pt x="90" y="14"/>
                      <a:pt x="61" y="43"/>
                    </a:cubicBezTo>
                    <a:cubicBezTo>
                      <a:pt x="1" y="100"/>
                      <a:pt x="1" y="195"/>
                      <a:pt x="58" y="254"/>
                    </a:cubicBezTo>
                    <a:lnTo>
                      <a:pt x="1483" y="1706"/>
                    </a:lnTo>
                    <a:cubicBezTo>
                      <a:pt x="1511" y="1735"/>
                      <a:pt x="1551" y="1751"/>
                      <a:pt x="1589" y="1751"/>
                    </a:cubicBezTo>
                    <a:cubicBezTo>
                      <a:pt x="1626" y="1751"/>
                      <a:pt x="1664" y="1736"/>
                      <a:pt x="1694" y="1707"/>
                    </a:cubicBezTo>
                    <a:cubicBezTo>
                      <a:pt x="1752" y="1649"/>
                      <a:pt x="1752" y="1554"/>
                      <a:pt x="1695" y="1496"/>
                    </a:cubicBezTo>
                    <a:lnTo>
                      <a:pt x="272" y="45"/>
                    </a:lnTo>
                    <a:cubicBezTo>
                      <a:pt x="243" y="15"/>
                      <a:pt x="204" y="0"/>
                      <a:pt x="16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9" name="Google Shape;940;p27"/>
              <p:cNvSpPr/>
              <p:nvPr/>
            </p:nvSpPr>
            <p:spPr>
              <a:xfrm>
                <a:off x="6143081" y="2019906"/>
                <a:ext cx="97608" cy="97553"/>
              </a:xfrm>
              <a:custGeom>
                <a:avLst/>
                <a:gdLst/>
                <a:ahLst/>
                <a:cxnLst/>
                <a:rect l="l" t="t" r="r" b="b"/>
                <a:pathLst>
                  <a:path w="1752" h="1751" extrusionOk="0">
                    <a:moveTo>
                      <a:pt x="165" y="1"/>
                    </a:moveTo>
                    <a:cubicBezTo>
                      <a:pt x="127" y="1"/>
                      <a:pt x="89" y="15"/>
                      <a:pt x="60" y="43"/>
                    </a:cubicBezTo>
                    <a:cubicBezTo>
                      <a:pt x="1" y="102"/>
                      <a:pt x="1" y="196"/>
                      <a:pt x="58" y="255"/>
                    </a:cubicBezTo>
                    <a:lnTo>
                      <a:pt x="1480" y="1706"/>
                    </a:lnTo>
                    <a:cubicBezTo>
                      <a:pt x="1510" y="1736"/>
                      <a:pt x="1549" y="1751"/>
                      <a:pt x="1587" y="1751"/>
                    </a:cubicBezTo>
                    <a:cubicBezTo>
                      <a:pt x="1625" y="1751"/>
                      <a:pt x="1663" y="1737"/>
                      <a:pt x="1691" y="1709"/>
                    </a:cubicBezTo>
                    <a:cubicBezTo>
                      <a:pt x="1751" y="1652"/>
                      <a:pt x="1751" y="1556"/>
                      <a:pt x="1694" y="1498"/>
                    </a:cubicBezTo>
                    <a:lnTo>
                      <a:pt x="272" y="46"/>
                    </a:lnTo>
                    <a:cubicBezTo>
                      <a:pt x="242" y="16"/>
                      <a:pt x="203" y="1"/>
                      <a:pt x="16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0" name="Google Shape;941;p27"/>
              <p:cNvSpPr/>
              <p:nvPr/>
            </p:nvSpPr>
            <p:spPr>
              <a:xfrm>
                <a:off x="5952379" y="2136789"/>
                <a:ext cx="251653" cy="245692"/>
              </a:xfrm>
              <a:custGeom>
                <a:avLst/>
                <a:gdLst/>
                <a:ahLst/>
                <a:cxnLst/>
                <a:rect l="l" t="t" r="r" b="b"/>
                <a:pathLst>
                  <a:path w="4517" h="4410" extrusionOk="0">
                    <a:moveTo>
                      <a:pt x="4352" y="0"/>
                    </a:moveTo>
                    <a:cubicBezTo>
                      <a:pt x="4315" y="0"/>
                      <a:pt x="4277" y="14"/>
                      <a:pt x="4248" y="43"/>
                    </a:cubicBezTo>
                    <a:lnTo>
                      <a:pt x="60" y="4153"/>
                    </a:lnTo>
                    <a:cubicBezTo>
                      <a:pt x="1" y="4211"/>
                      <a:pt x="1" y="4306"/>
                      <a:pt x="58" y="4365"/>
                    </a:cubicBezTo>
                    <a:cubicBezTo>
                      <a:pt x="87" y="4394"/>
                      <a:pt x="127" y="4410"/>
                      <a:pt x="166" y="4410"/>
                    </a:cubicBezTo>
                    <a:cubicBezTo>
                      <a:pt x="204" y="4410"/>
                      <a:pt x="241" y="4395"/>
                      <a:pt x="269" y="4367"/>
                    </a:cubicBezTo>
                    <a:lnTo>
                      <a:pt x="4457" y="258"/>
                    </a:lnTo>
                    <a:cubicBezTo>
                      <a:pt x="4516" y="199"/>
                      <a:pt x="4516" y="104"/>
                      <a:pt x="4459" y="46"/>
                    </a:cubicBezTo>
                    <a:cubicBezTo>
                      <a:pt x="4430" y="15"/>
                      <a:pt x="4391" y="0"/>
                      <a:pt x="43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1" name="Google Shape;942;p27"/>
              <p:cNvSpPr/>
              <p:nvPr/>
            </p:nvSpPr>
            <p:spPr>
              <a:xfrm>
                <a:off x="5908311" y="2087484"/>
                <a:ext cx="247252" cy="241458"/>
              </a:xfrm>
              <a:custGeom>
                <a:avLst/>
                <a:gdLst/>
                <a:ahLst/>
                <a:cxnLst/>
                <a:rect l="l" t="t" r="r" b="b"/>
                <a:pathLst>
                  <a:path w="4438" h="4334" extrusionOk="0">
                    <a:moveTo>
                      <a:pt x="4274" y="0"/>
                    </a:moveTo>
                    <a:cubicBezTo>
                      <a:pt x="4236" y="0"/>
                      <a:pt x="4198" y="14"/>
                      <a:pt x="4169" y="43"/>
                    </a:cubicBezTo>
                    <a:lnTo>
                      <a:pt x="60" y="4077"/>
                    </a:lnTo>
                    <a:cubicBezTo>
                      <a:pt x="0" y="4135"/>
                      <a:pt x="0" y="4231"/>
                      <a:pt x="57" y="4289"/>
                    </a:cubicBezTo>
                    <a:cubicBezTo>
                      <a:pt x="87" y="4319"/>
                      <a:pt x="127" y="4334"/>
                      <a:pt x="165" y="4334"/>
                    </a:cubicBezTo>
                    <a:cubicBezTo>
                      <a:pt x="204" y="4334"/>
                      <a:pt x="240" y="4320"/>
                      <a:pt x="268" y="4292"/>
                    </a:cubicBezTo>
                    <a:lnTo>
                      <a:pt x="4378" y="258"/>
                    </a:lnTo>
                    <a:cubicBezTo>
                      <a:pt x="4438" y="199"/>
                      <a:pt x="4438" y="104"/>
                      <a:pt x="4380" y="46"/>
                    </a:cubicBezTo>
                    <a:cubicBezTo>
                      <a:pt x="4351" y="15"/>
                      <a:pt x="4313" y="0"/>
                      <a:pt x="427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2" name="Google Shape;943;p27"/>
              <p:cNvSpPr/>
              <p:nvPr/>
            </p:nvSpPr>
            <p:spPr>
              <a:xfrm>
                <a:off x="5830982" y="1906309"/>
                <a:ext cx="603756" cy="596235"/>
              </a:xfrm>
              <a:custGeom>
                <a:avLst/>
                <a:gdLst/>
                <a:ahLst/>
                <a:cxnLst/>
                <a:rect l="l" t="t" r="r" b="b"/>
                <a:pathLst>
                  <a:path w="10837" h="10702" extrusionOk="0">
                    <a:moveTo>
                      <a:pt x="7526" y="361"/>
                    </a:moveTo>
                    <a:lnTo>
                      <a:pt x="10476" y="3366"/>
                    </a:lnTo>
                    <a:lnTo>
                      <a:pt x="3820" y="9899"/>
                    </a:lnTo>
                    <a:lnTo>
                      <a:pt x="3810" y="9910"/>
                    </a:lnTo>
                    <a:lnTo>
                      <a:pt x="523" y="10393"/>
                    </a:lnTo>
                    <a:lnTo>
                      <a:pt x="316" y="10181"/>
                    </a:lnTo>
                    <a:lnTo>
                      <a:pt x="524" y="8932"/>
                    </a:lnTo>
                    <a:lnTo>
                      <a:pt x="860" y="6906"/>
                    </a:lnTo>
                    <a:lnTo>
                      <a:pt x="7526" y="361"/>
                    </a:lnTo>
                    <a:close/>
                    <a:moveTo>
                      <a:pt x="7527" y="0"/>
                    </a:moveTo>
                    <a:cubicBezTo>
                      <a:pt x="7487" y="0"/>
                      <a:pt x="7449" y="14"/>
                      <a:pt x="7421" y="42"/>
                    </a:cubicBezTo>
                    <a:lnTo>
                      <a:pt x="658" y="6680"/>
                    </a:lnTo>
                    <a:lnTo>
                      <a:pt x="614" y="6723"/>
                    </a:lnTo>
                    <a:cubicBezTo>
                      <a:pt x="591" y="6746"/>
                      <a:pt x="576" y="6775"/>
                      <a:pt x="570" y="6807"/>
                    </a:cubicBezTo>
                    <a:lnTo>
                      <a:pt x="8" y="10208"/>
                    </a:lnTo>
                    <a:cubicBezTo>
                      <a:pt x="1" y="10255"/>
                      <a:pt x="16" y="10302"/>
                      <a:pt x="49" y="10337"/>
                    </a:cubicBezTo>
                    <a:lnTo>
                      <a:pt x="362" y="10657"/>
                    </a:lnTo>
                    <a:cubicBezTo>
                      <a:pt x="391" y="10686"/>
                      <a:pt x="430" y="10702"/>
                      <a:pt x="469" y="10702"/>
                    </a:cubicBezTo>
                    <a:cubicBezTo>
                      <a:pt x="477" y="10702"/>
                      <a:pt x="485" y="10701"/>
                      <a:pt x="492" y="10699"/>
                    </a:cubicBezTo>
                    <a:lnTo>
                      <a:pt x="3900" y="10199"/>
                    </a:lnTo>
                    <a:cubicBezTo>
                      <a:pt x="3932" y="10194"/>
                      <a:pt x="3960" y="10180"/>
                      <a:pt x="3983" y="10158"/>
                    </a:cubicBezTo>
                    <a:lnTo>
                      <a:pt x="10791" y="3475"/>
                    </a:lnTo>
                    <a:cubicBezTo>
                      <a:pt x="10819" y="3448"/>
                      <a:pt x="10836" y="3410"/>
                      <a:pt x="10836" y="3370"/>
                    </a:cubicBezTo>
                    <a:cubicBezTo>
                      <a:pt x="10836" y="3330"/>
                      <a:pt x="10821" y="3293"/>
                      <a:pt x="10792" y="3264"/>
                    </a:cubicBezTo>
                    <a:lnTo>
                      <a:pt x="7631" y="45"/>
                    </a:lnTo>
                    <a:cubicBezTo>
                      <a:pt x="7605" y="16"/>
                      <a:pt x="7567" y="0"/>
                      <a:pt x="752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3" name="Google Shape;944;p27"/>
              <p:cNvSpPr/>
              <p:nvPr/>
            </p:nvSpPr>
            <p:spPr>
              <a:xfrm>
                <a:off x="5864410" y="2276125"/>
                <a:ext cx="194437" cy="196108"/>
              </a:xfrm>
              <a:custGeom>
                <a:avLst/>
                <a:gdLst/>
                <a:ahLst/>
                <a:cxnLst/>
                <a:rect l="l" t="t" r="r" b="b"/>
                <a:pathLst>
                  <a:path w="3490" h="3520" extrusionOk="0">
                    <a:moveTo>
                      <a:pt x="165" y="1"/>
                    </a:moveTo>
                    <a:cubicBezTo>
                      <a:pt x="127" y="1"/>
                      <a:pt x="89" y="15"/>
                      <a:pt x="61" y="43"/>
                    </a:cubicBezTo>
                    <a:cubicBezTo>
                      <a:pt x="0" y="102"/>
                      <a:pt x="0" y="196"/>
                      <a:pt x="57" y="255"/>
                    </a:cubicBezTo>
                    <a:lnTo>
                      <a:pt x="3219" y="3474"/>
                    </a:lnTo>
                    <a:cubicBezTo>
                      <a:pt x="3248" y="3504"/>
                      <a:pt x="3287" y="3519"/>
                      <a:pt x="3326" y="3519"/>
                    </a:cubicBezTo>
                    <a:cubicBezTo>
                      <a:pt x="3362" y="3519"/>
                      <a:pt x="3401" y="3505"/>
                      <a:pt x="3430" y="3477"/>
                    </a:cubicBezTo>
                    <a:cubicBezTo>
                      <a:pt x="3489" y="3419"/>
                      <a:pt x="3489" y="3324"/>
                      <a:pt x="3432" y="3265"/>
                    </a:cubicBezTo>
                    <a:lnTo>
                      <a:pt x="271" y="46"/>
                    </a:lnTo>
                    <a:cubicBezTo>
                      <a:pt x="242" y="16"/>
                      <a:pt x="204" y="1"/>
                      <a:pt x="16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4" name="Google Shape;945;p27"/>
              <p:cNvSpPr/>
              <p:nvPr/>
            </p:nvSpPr>
            <p:spPr>
              <a:xfrm>
                <a:off x="6165422" y="1980350"/>
                <a:ext cx="194437" cy="196164"/>
              </a:xfrm>
              <a:custGeom>
                <a:avLst/>
                <a:gdLst/>
                <a:ahLst/>
                <a:cxnLst/>
                <a:rect l="l" t="t" r="r" b="b"/>
                <a:pathLst>
                  <a:path w="3490" h="3521" extrusionOk="0">
                    <a:moveTo>
                      <a:pt x="166" y="1"/>
                    </a:moveTo>
                    <a:cubicBezTo>
                      <a:pt x="128" y="1"/>
                      <a:pt x="90" y="15"/>
                      <a:pt x="61" y="44"/>
                    </a:cubicBezTo>
                    <a:cubicBezTo>
                      <a:pt x="1" y="102"/>
                      <a:pt x="1" y="198"/>
                      <a:pt x="58" y="256"/>
                    </a:cubicBezTo>
                    <a:lnTo>
                      <a:pt x="3219" y="3476"/>
                    </a:lnTo>
                    <a:cubicBezTo>
                      <a:pt x="3248" y="3506"/>
                      <a:pt x="3288" y="3521"/>
                      <a:pt x="3326" y="3521"/>
                    </a:cubicBezTo>
                    <a:cubicBezTo>
                      <a:pt x="3365" y="3521"/>
                      <a:pt x="3402" y="3508"/>
                      <a:pt x="3429" y="3479"/>
                    </a:cubicBezTo>
                    <a:cubicBezTo>
                      <a:pt x="3490" y="3421"/>
                      <a:pt x="3490" y="3325"/>
                      <a:pt x="3432" y="3267"/>
                    </a:cubicBezTo>
                    <a:lnTo>
                      <a:pt x="272" y="46"/>
                    </a:lnTo>
                    <a:cubicBezTo>
                      <a:pt x="243" y="16"/>
                      <a:pt x="204"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5" name="Google Shape;946;p27"/>
              <p:cNvSpPr/>
              <p:nvPr/>
            </p:nvSpPr>
            <p:spPr>
              <a:xfrm>
                <a:off x="6185645" y="2136957"/>
                <a:ext cx="97608" cy="97441"/>
              </a:xfrm>
              <a:custGeom>
                <a:avLst/>
                <a:gdLst/>
                <a:ahLst/>
                <a:cxnLst/>
                <a:rect l="l" t="t" r="r" b="b"/>
                <a:pathLst>
                  <a:path w="1752" h="1749" extrusionOk="0">
                    <a:moveTo>
                      <a:pt x="166" y="0"/>
                    </a:moveTo>
                    <a:cubicBezTo>
                      <a:pt x="128" y="0"/>
                      <a:pt x="90" y="14"/>
                      <a:pt x="61" y="43"/>
                    </a:cubicBezTo>
                    <a:cubicBezTo>
                      <a:pt x="1" y="100"/>
                      <a:pt x="1" y="195"/>
                      <a:pt x="58" y="254"/>
                    </a:cubicBezTo>
                    <a:lnTo>
                      <a:pt x="1480" y="1704"/>
                    </a:lnTo>
                    <a:cubicBezTo>
                      <a:pt x="1510" y="1733"/>
                      <a:pt x="1550" y="1748"/>
                      <a:pt x="1588" y="1748"/>
                    </a:cubicBezTo>
                    <a:cubicBezTo>
                      <a:pt x="1627" y="1748"/>
                      <a:pt x="1664" y="1733"/>
                      <a:pt x="1692" y="1708"/>
                    </a:cubicBezTo>
                    <a:cubicBezTo>
                      <a:pt x="1752" y="1649"/>
                      <a:pt x="1752" y="1554"/>
                      <a:pt x="1694" y="1496"/>
                    </a:cubicBezTo>
                    <a:lnTo>
                      <a:pt x="272" y="45"/>
                    </a:lnTo>
                    <a:cubicBezTo>
                      <a:pt x="243" y="15"/>
                      <a:pt x="205" y="0"/>
                      <a:pt x="16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 name="Google Shape;947;p27"/>
              <p:cNvSpPr/>
              <p:nvPr/>
            </p:nvSpPr>
            <p:spPr>
              <a:xfrm>
                <a:off x="6222360" y="2100855"/>
                <a:ext cx="97664" cy="97385"/>
              </a:xfrm>
              <a:custGeom>
                <a:avLst/>
                <a:gdLst/>
                <a:ahLst/>
                <a:cxnLst/>
                <a:rect l="l" t="t" r="r" b="b"/>
                <a:pathLst>
                  <a:path w="1753" h="1748" extrusionOk="0">
                    <a:moveTo>
                      <a:pt x="165" y="0"/>
                    </a:moveTo>
                    <a:cubicBezTo>
                      <a:pt x="127" y="0"/>
                      <a:pt x="89" y="15"/>
                      <a:pt x="59" y="43"/>
                    </a:cubicBezTo>
                    <a:cubicBezTo>
                      <a:pt x="1" y="101"/>
                      <a:pt x="1" y="196"/>
                      <a:pt x="58" y="255"/>
                    </a:cubicBezTo>
                    <a:lnTo>
                      <a:pt x="1483" y="1704"/>
                    </a:lnTo>
                    <a:cubicBezTo>
                      <a:pt x="1511" y="1733"/>
                      <a:pt x="1551" y="1748"/>
                      <a:pt x="1589" y="1748"/>
                    </a:cubicBezTo>
                    <a:cubicBezTo>
                      <a:pt x="1627" y="1748"/>
                      <a:pt x="1664" y="1734"/>
                      <a:pt x="1694" y="1705"/>
                    </a:cubicBezTo>
                    <a:cubicBezTo>
                      <a:pt x="1752" y="1647"/>
                      <a:pt x="1752" y="1552"/>
                      <a:pt x="1695" y="1494"/>
                    </a:cubicBezTo>
                    <a:lnTo>
                      <a:pt x="271" y="44"/>
                    </a:lnTo>
                    <a:cubicBezTo>
                      <a:pt x="242" y="15"/>
                      <a:pt x="203" y="0"/>
                      <a:pt x="16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 name="Google Shape;948;p27"/>
              <p:cNvSpPr/>
              <p:nvPr/>
            </p:nvSpPr>
            <p:spPr>
              <a:xfrm>
                <a:off x="6005138" y="2186150"/>
                <a:ext cx="247196" cy="241458"/>
              </a:xfrm>
              <a:custGeom>
                <a:avLst/>
                <a:gdLst/>
                <a:ahLst/>
                <a:cxnLst/>
                <a:rect l="l" t="t" r="r" b="b"/>
                <a:pathLst>
                  <a:path w="4437" h="4334" extrusionOk="0">
                    <a:moveTo>
                      <a:pt x="4274" y="0"/>
                    </a:moveTo>
                    <a:cubicBezTo>
                      <a:pt x="4236" y="0"/>
                      <a:pt x="4197" y="15"/>
                      <a:pt x="4168" y="44"/>
                    </a:cubicBezTo>
                    <a:lnTo>
                      <a:pt x="60" y="4077"/>
                    </a:lnTo>
                    <a:cubicBezTo>
                      <a:pt x="0" y="4135"/>
                      <a:pt x="0" y="4230"/>
                      <a:pt x="58" y="4288"/>
                    </a:cubicBezTo>
                    <a:cubicBezTo>
                      <a:pt x="86" y="4318"/>
                      <a:pt x="126" y="4333"/>
                      <a:pt x="165" y="4333"/>
                    </a:cubicBezTo>
                    <a:cubicBezTo>
                      <a:pt x="202" y="4333"/>
                      <a:pt x="241" y="4318"/>
                      <a:pt x="268" y="4290"/>
                    </a:cubicBezTo>
                    <a:lnTo>
                      <a:pt x="4377" y="256"/>
                    </a:lnTo>
                    <a:cubicBezTo>
                      <a:pt x="4437" y="198"/>
                      <a:pt x="4437" y="103"/>
                      <a:pt x="4380" y="45"/>
                    </a:cubicBezTo>
                    <a:cubicBezTo>
                      <a:pt x="4350" y="15"/>
                      <a:pt x="4312" y="0"/>
                      <a:pt x="427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 name="Google Shape;949;p27"/>
              <p:cNvSpPr/>
              <p:nvPr/>
            </p:nvSpPr>
            <p:spPr>
              <a:xfrm>
                <a:off x="5842459" y="2394123"/>
                <a:ext cx="136830" cy="85909"/>
              </a:xfrm>
              <a:custGeom>
                <a:avLst/>
                <a:gdLst/>
                <a:ahLst/>
                <a:cxnLst/>
                <a:rect l="l" t="t" r="r" b="b"/>
                <a:pathLst>
                  <a:path w="2456" h="1542" extrusionOk="0">
                    <a:moveTo>
                      <a:pt x="170" y="1"/>
                    </a:moveTo>
                    <a:cubicBezTo>
                      <a:pt x="119" y="1"/>
                      <a:pt x="69" y="27"/>
                      <a:pt x="41" y="74"/>
                    </a:cubicBezTo>
                    <a:cubicBezTo>
                      <a:pt x="0" y="146"/>
                      <a:pt x="23" y="237"/>
                      <a:pt x="94" y="279"/>
                    </a:cubicBezTo>
                    <a:lnTo>
                      <a:pt x="2210" y="1521"/>
                    </a:lnTo>
                    <a:cubicBezTo>
                      <a:pt x="2235" y="1535"/>
                      <a:pt x="2260" y="1541"/>
                      <a:pt x="2286" y="1541"/>
                    </a:cubicBezTo>
                    <a:cubicBezTo>
                      <a:pt x="2337" y="1541"/>
                      <a:pt x="2386" y="1515"/>
                      <a:pt x="2415" y="1468"/>
                    </a:cubicBezTo>
                    <a:cubicBezTo>
                      <a:pt x="2456" y="1396"/>
                      <a:pt x="2432" y="1305"/>
                      <a:pt x="2361" y="1263"/>
                    </a:cubicBezTo>
                    <a:lnTo>
                      <a:pt x="246" y="21"/>
                    </a:lnTo>
                    <a:cubicBezTo>
                      <a:pt x="222" y="7"/>
                      <a:pt x="196" y="1"/>
                      <a:pt x="17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 name="Google Shape;950;p27"/>
              <p:cNvSpPr/>
              <p:nvPr/>
            </p:nvSpPr>
            <p:spPr>
              <a:xfrm>
                <a:off x="5541280" y="1906086"/>
                <a:ext cx="297783" cy="697688"/>
              </a:xfrm>
              <a:custGeom>
                <a:avLst/>
                <a:gdLst/>
                <a:ahLst/>
                <a:cxnLst/>
                <a:rect l="l" t="t" r="r" b="b"/>
                <a:pathLst>
                  <a:path w="5345" h="12523" extrusionOk="0">
                    <a:moveTo>
                      <a:pt x="2492" y="0"/>
                    </a:moveTo>
                    <a:cubicBezTo>
                      <a:pt x="2124" y="0"/>
                      <a:pt x="1734" y="91"/>
                      <a:pt x="1355" y="268"/>
                    </a:cubicBezTo>
                    <a:cubicBezTo>
                      <a:pt x="864" y="498"/>
                      <a:pt x="450" y="840"/>
                      <a:pt x="75" y="1174"/>
                    </a:cubicBezTo>
                    <a:cubicBezTo>
                      <a:pt x="14" y="1229"/>
                      <a:pt x="9" y="1323"/>
                      <a:pt x="63" y="1384"/>
                    </a:cubicBezTo>
                    <a:cubicBezTo>
                      <a:pt x="93" y="1417"/>
                      <a:pt x="134" y="1434"/>
                      <a:pt x="175" y="1434"/>
                    </a:cubicBezTo>
                    <a:cubicBezTo>
                      <a:pt x="211" y="1434"/>
                      <a:pt x="246" y="1421"/>
                      <a:pt x="275" y="1396"/>
                    </a:cubicBezTo>
                    <a:cubicBezTo>
                      <a:pt x="631" y="1076"/>
                      <a:pt x="1025" y="751"/>
                      <a:pt x="1482" y="538"/>
                    </a:cubicBezTo>
                    <a:cubicBezTo>
                      <a:pt x="1821" y="381"/>
                      <a:pt x="2168" y="300"/>
                      <a:pt x="2492" y="300"/>
                    </a:cubicBezTo>
                    <a:cubicBezTo>
                      <a:pt x="2637" y="300"/>
                      <a:pt x="2778" y="316"/>
                      <a:pt x="2912" y="349"/>
                    </a:cubicBezTo>
                    <a:cubicBezTo>
                      <a:pt x="3392" y="468"/>
                      <a:pt x="3769" y="823"/>
                      <a:pt x="3827" y="1215"/>
                    </a:cubicBezTo>
                    <a:cubicBezTo>
                      <a:pt x="3881" y="1562"/>
                      <a:pt x="3705" y="1919"/>
                      <a:pt x="3508" y="2254"/>
                    </a:cubicBezTo>
                    <a:cubicBezTo>
                      <a:pt x="3109" y="2934"/>
                      <a:pt x="2620" y="3592"/>
                      <a:pt x="2149" y="4227"/>
                    </a:cubicBezTo>
                    <a:cubicBezTo>
                      <a:pt x="1427" y="5200"/>
                      <a:pt x="679" y="6208"/>
                      <a:pt x="220" y="7335"/>
                    </a:cubicBezTo>
                    <a:cubicBezTo>
                      <a:pt x="113" y="7598"/>
                      <a:pt x="1" y="7978"/>
                      <a:pt x="241" y="8265"/>
                    </a:cubicBezTo>
                    <a:cubicBezTo>
                      <a:pt x="386" y="8436"/>
                      <a:pt x="597" y="8500"/>
                      <a:pt x="816" y="8500"/>
                    </a:cubicBezTo>
                    <a:cubicBezTo>
                      <a:pt x="1009" y="8500"/>
                      <a:pt x="1207" y="8451"/>
                      <a:pt x="1372" y="8382"/>
                    </a:cubicBezTo>
                    <a:cubicBezTo>
                      <a:pt x="1449" y="8350"/>
                      <a:pt x="1524" y="8314"/>
                      <a:pt x="1600" y="8279"/>
                    </a:cubicBezTo>
                    <a:cubicBezTo>
                      <a:pt x="1820" y="8174"/>
                      <a:pt x="2030" y="8075"/>
                      <a:pt x="2245" y="8075"/>
                    </a:cubicBezTo>
                    <a:cubicBezTo>
                      <a:pt x="2255" y="8075"/>
                      <a:pt x="2266" y="8075"/>
                      <a:pt x="2276" y="8076"/>
                    </a:cubicBezTo>
                    <a:cubicBezTo>
                      <a:pt x="2654" y="8090"/>
                      <a:pt x="2935" y="8428"/>
                      <a:pt x="2987" y="8745"/>
                    </a:cubicBezTo>
                    <a:cubicBezTo>
                      <a:pt x="3037" y="9048"/>
                      <a:pt x="2944" y="9394"/>
                      <a:pt x="2706" y="9801"/>
                    </a:cubicBezTo>
                    <a:cubicBezTo>
                      <a:pt x="2630" y="9931"/>
                      <a:pt x="2544" y="10060"/>
                      <a:pt x="2464" y="10185"/>
                    </a:cubicBezTo>
                    <a:cubicBezTo>
                      <a:pt x="2320" y="10404"/>
                      <a:pt x="2171" y="10629"/>
                      <a:pt x="2060" y="10871"/>
                    </a:cubicBezTo>
                    <a:cubicBezTo>
                      <a:pt x="1922" y="11177"/>
                      <a:pt x="1871" y="11462"/>
                      <a:pt x="1908" y="11713"/>
                    </a:cubicBezTo>
                    <a:cubicBezTo>
                      <a:pt x="1957" y="12044"/>
                      <a:pt x="2167" y="12325"/>
                      <a:pt x="2454" y="12448"/>
                    </a:cubicBezTo>
                    <a:cubicBezTo>
                      <a:pt x="2573" y="12497"/>
                      <a:pt x="2701" y="12523"/>
                      <a:pt x="2839" y="12523"/>
                    </a:cubicBezTo>
                    <a:cubicBezTo>
                      <a:pt x="3093" y="12523"/>
                      <a:pt x="3380" y="12440"/>
                      <a:pt x="3709" y="12267"/>
                    </a:cubicBezTo>
                    <a:cubicBezTo>
                      <a:pt x="4287" y="11973"/>
                      <a:pt x="4815" y="11607"/>
                      <a:pt x="5279" y="11179"/>
                    </a:cubicBezTo>
                    <a:cubicBezTo>
                      <a:pt x="5341" y="11124"/>
                      <a:pt x="5345" y="11029"/>
                      <a:pt x="5289" y="10967"/>
                    </a:cubicBezTo>
                    <a:cubicBezTo>
                      <a:pt x="5259" y="10935"/>
                      <a:pt x="5219" y="10919"/>
                      <a:pt x="5179" y="10919"/>
                    </a:cubicBezTo>
                    <a:cubicBezTo>
                      <a:pt x="5142" y="10919"/>
                      <a:pt x="5105" y="10932"/>
                      <a:pt x="5077" y="10959"/>
                    </a:cubicBezTo>
                    <a:cubicBezTo>
                      <a:pt x="4635" y="11369"/>
                      <a:pt x="4128" y="11718"/>
                      <a:pt x="3575" y="12001"/>
                    </a:cubicBezTo>
                    <a:cubicBezTo>
                      <a:pt x="3286" y="12148"/>
                      <a:pt x="3042" y="12222"/>
                      <a:pt x="2838" y="12222"/>
                    </a:cubicBezTo>
                    <a:cubicBezTo>
                      <a:pt x="2740" y="12222"/>
                      <a:pt x="2650" y="12205"/>
                      <a:pt x="2570" y="12170"/>
                    </a:cubicBezTo>
                    <a:cubicBezTo>
                      <a:pt x="2378" y="12088"/>
                      <a:pt x="2236" y="11896"/>
                      <a:pt x="2204" y="11667"/>
                    </a:cubicBezTo>
                    <a:cubicBezTo>
                      <a:pt x="2175" y="11472"/>
                      <a:pt x="2219" y="11246"/>
                      <a:pt x="2333" y="10993"/>
                    </a:cubicBezTo>
                    <a:cubicBezTo>
                      <a:pt x="2434" y="10771"/>
                      <a:pt x="2569" y="10565"/>
                      <a:pt x="2712" y="10347"/>
                    </a:cubicBezTo>
                    <a:cubicBezTo>
                      <a:pt x="2797" y="10220"/>
                      <a:pt x="2884" y="10087"/>
                      <a:pt x="2963" y="9951"/>
                    </a:cubicBezTo>
                    <a:cubicBezTo>
                      <a:pt x="3238" y="9482"/>
                      <a:pt x="3343" y="9072"/>
                      <a:pt x="3282" y="8695"/>
                    </a:cubicBezTo>
                    <a:cubicBezTo>
                      <a:pt x="3209" y="8265"/>
                      <a:pt x="2836" y="7796"/>
                      <a:pt x="2287" y="7775"/>
                    </a:cubicBezTo>
                    <a:cubicBezTo>
                      <a:pt x="2275" y="7775"/>
                      <a:pt x="2263" y="7775"/>
                      <a:pt x="2251" y="7775"/>
                    </a:cubicBezTo>
                    <a:cubicBezTo>
                      <a:pt x="1965" y="7775"/>
                      <a:pt x="1714" y="7891"/>
                      <a:pt x="1470" y="8007"/>
                    </a:cubicBezTo>
                    <a:cubicBezTo>
                      <a:pt x="1398" y="8041"/>
                      <a:pt x="1327" y="8075"/>
                      <a:pt x="1255" y="8106"/>
                    </a:cubicBezTo>
                    <a:cubicBezTo>
                      <a:pt x="1120" y="8162"/>
                      <a:pt x="961" y="8200"/>
                      <a:pt x="817" y="8200"/>
                    </a:cubicBezTo>
                    <a:cubicBezTo>
                      <a:pt x="675" y="8200"/>
                      <a:pt x="547" y="8163"/>
                      <a:pt x="469" y="8072"/>
                    </a:cubicBezTo>
                    <a:cubicBezTo>
                      <a:pt x="366" y="7948"/>
                      <a:pt x="374" y="7749"/>
                      <a:pt x="496" y="7448"/>
                    </a:cubicBezTo>
                    <a:cubicBezTo>
                      <a:pt x="941" y="6355"/>
                      <a:pt x="1677" y="5363"/>
                      <a:pt x="2389" y="4404"/>
                    </a:cubicBezTo>
                    <a:cubicBezTo>
                      <a:pt x="2865" y="3762"/>
                      <a:pt x="3357" y="3099"/>
                      <a:pt x="3765" y="2405"/>
                    </a:cubicBezTo>
                    <a:cubicBezTo>
                      <a:pt x="3990" y="2023"/>
                      <a:pt x="4189" y="1609"/>
                      <a:pt x="4123" y="1170"/>
                    </a:cubicBezTo>
                    <a:cubicBezTo>
                      <a:pt x="4046" y="654"/>
                      <a:pt x="3587" y="207"/>
                      <a:pt x="2983" y="58"/>
                    </a:cubicBezTo>
                    <a:cubicBezTo>
                      <a:pt x="2826" y="20"/>
                      <a:pt x="2662" y="0"/>
                      <a:pt x="24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90" name="Google Shape;911;p27"/>
          <p:cNvGrpSpPr/>
          <p:nvPr/>
        </p:nvGrpSpPr>
        <p:grpSpPr>
          <a:xfrm>
            <a:off x="6243497" y="7102592"/>
            <a:ext cx="840460" cy="964468"/>
            <a:chOff x="4312160" y="1107175"/>
            <a:chExt cx="714064" cy="798804"/>
          </a:xfrm>
        </p:grpSpPr>
        <p:sp>
          <p:nvSpPr>
            <p:cNvPr id="91" name="Google Shape;912;p27"/>
            <p:cNvSpPr/>
            <p:nvPr/>
          </p:nvSpPr>
          <p:spPr>
            <a:xfrm>
              <a:off x="4721254" y="1115420"/>
              <a:ext cx="296502" cy="296892"/>
            </a:xfrm>
            <a:custGeom>
              <a:avLst/>
              <a:gdLst/>
              <a:ahLst/>
              <a:cxnLst/>
              <a:rect l="l" t="t" r="r" b="b"/>
              <a:pathLst>
                <a:path w="5322" h="5329" extrusionOk="0">
                  <a:moveTo>
                    <a:pt x="2600" y="1040"/>
                  </a:moveTo>
                  <a:cubicBezTo>
                    <a:pt x="2692" y="1040"/>
                    <a:pt x="2785" y="1049"/>
                    <a:pt x="2878" y="1065"/>
                  </a:cubicBezTo>
                  <a:cubicBezTo>
                    <a:pt x="3718" y="1216"/>
                    <a:pt x="4276" y="2020"/>
                    <a:pt x="4124" y="2861"/>
                  </a:cubicBezTo>
                  <a:cubicBezTo>
                    <a:pt x="3991" y="3609"/>
                    <a:pt x="3338" y="4134"/>
                    <a:pt x="2602" y="4134"/>
                  </a:cubicBezTo>
                  <a:cubicBezTo>
                    <a:pt x="2511" y="4134"/>
                    <a:pt x="2420" y="4126"/>
                    <a:pt x="2328" y="4109"/>
                  </a:cubicBezTo>
                  <a:cubicBezTo>
                    <a:pt x="1488" y="3957"/>
                    <a:pt x="930" y="3153"/>
                    <a:pt x="1081" y="2312"/>
                  </a:cubicBezTo>
                  <a:cubicBezTo>
                    <a:pt x="1216" y="1564"/>
                    <a:pt x="1867" y="1040"/>
                    <a:pt x="2600" y="1040"/>
                  </a:cubicBezTo>
                  <a:close/>
                  <a:moveTo>
                    <a:pt x="2659" y="0"/>
                  </a:moveTo>
                  <a:cubicBezTo>
                    <a:pt x="2461" y="0"/>
                    <a:pt x="2262" y="23"/>
                    <a:pt x="2069" y="66"/>
                  </a:cubicBezTo>
                  <a:cubicBezTo>
                    <a:pt x="2003" y="83"/>
                    <a:pt x="1962" y="150"/>
                    <a:pt x="1980" y="216"/>
                  </a:cubicBezTo>
                  <a:lnTo>
                    <a:pt x="2054" y="480"/>
                  </a:lnTo>
                  <a:cubicBezTo>
                    <a:pt x="1826" y="544"/>
                    <a:pt x="1609" y="642"/>
                    <a:pt x="1414" y="771"/>
                  </a:cubicBezTo>
                  <a:lnTo>
                    <a:pt x="1261" y="540"/>
                  </a:lnTo>
                  <a:cubicBezTo>
                    <a:pt x="1238" y="505"/>
                    <a:pt x="1200" y="486"/>
                    <a:pt x="1161" y="486"/>
                  </a:cubicBezTo>
                  <a:cubicBezTo>
                    <a:pt x="1136" y="486"/>
                    <a:pt x="1111" y="493"/>
                    <a:pt x="1090" y="510"/>
                  </a:cubicBezTo>
                  <a:cubicBezTo>
                    <a:pt x="1060" y="533"/>
                    <a:pt x="1029" y="557"/>
                    <a:pt x="999" y="580"/>
                  </a:cubicBezTo>
                  <a:cubicBezTo>
                    <a:pt x="932" y="628"/>
                    <a:pt x="876" y="684"/>
                    <a:pt x="816" y="739"/>
                  </a:cubicBezTo>
                  <a:lnTo>
                    <a:pt x="754" y="796"/>
                  </a:lnTo>
                  <a:cubicBezTo>
                    <a:pt x="752" y="799"/>
                    <a:pt x="751" y="801"/>
                    <a:pt x="748" y="805"/>
                  </a:cubicBezTo>
                  <a:cubicBezTo>
                    <a:pt x="729" y="823"/>
                    <a:pt x="710" y="845"/>
                    <a:pt x="692" y="866"/>
                  </a:cubicBezTo>
                  <a:lnTo>
                    <a:pt x="657" y="903"/>
                  </a:lnTo>
                  <a:cubicBezTo>
                    <a:pt x="611" y="954"/>
                    <a:pt x="619" y="1032"/>
                    <a:pt x="671" y="1076"/>
                  </a:cubicBezTo>
                  <a:lnTo>
                    <a:pt x="887" y="1247"/>
                  </a:lnTo>
                  <a:cubicBezTo>
                    <a:pt x="762" y="1403"/>
                    <a:pt x="659" y="1575"/>
                    <a:pt x="578" y="1763"/>
                  </a:cubicBezTo>
                  <a:lnTo>
                    <a:pt x="324" y="1654"/>
                  </a:lnTo>
                  <a:cubicBezTo>
                    <a:pt x="309" y="1647"/>
                    <a:pt x="294" y="1644"/>
                    <a:pt x="278" y="1644"/>
                  </a:cubicBezTo>
                  <a:cubicBezTo>
                    <a:pt x="230" y="1644"/>
                    <a:pt x="184" y="1674"/>
                    <a:pt x="166" y="1722"/>
                  </a:cubicBezTo>
                  <a:cubicBezTo>
                    <a:pt x="82" y="1947"/>
                    <a:pt x="28" y="2182"/>
                    <a:pt x="6" y="2421"/>
                  </a:cubicBezTo>
                  <a:cubicBezTo>
                    <a:pt x="0" y="2490"/>
                    <a:pt x="51" y="2549"/>
                    <a:pt x="119" y="2552"/>
                  </a:cubicBezTo>
                  <a:lnTo>
                    <a:pt x="395" y="2564"/>
                  </a:lnTo>
                  <a:cubicBezTo>
                    <a:pt x="385" y="2803"/>
                    <a:pt x="411" y="3038"/>
                    <a:pt x="474" y="3261"/>
                  </a:cubicBezTo>
                  <a:lnTo>
                    <a:pt x="205" y="3335"/>
                  </a:lnTo>
                  <a:cubicBezTo>
                    <a:pt x="141" y="3353"/>
                    <a:pt x="103" y="3420"/>
                    <a:pt x="122" y="3482"/>
                  </a:cubicBezTo>
                  <a:lnTo>
                    <a:pt x="122" y="3483"/>
                  </a:lnTo>
                  <a:cubicBezTo>
                    <a:pt x="133" y="3522"/>
                    <a:pt x="150" y="3560"/>
                    <a:pt x="164" y="3599"/>
                  </a:cubicBezTo>
                  <a:cubicBezTo>
                    <a:pt x="194" y="3675"/>
                    <a:pt x="221" y="3749"/>
                    <a:pt x="258" y="3821"/>
                  </a:cubicBezTo>
                  <a:cubicBezTo>
                    <a:pt x="286" y="3873"/>
                    <a:pt x="311" y="3927"/>
                    <a:pt x="339" y="3978"/>
                  </a:cubicBezTo>
                  <a:lnTo>
                    <a:pt x="368" y="4024"/>
                  </a:lnTo>
                  <a:cubicBezTo>
                    <a:pt x="391" y="4060"/>
                    <a:pt x="430" y="4080"/>
                    <a:pt x="470" y="4080"/>
                  </a:cubicBezTo>
                  <a:cubicBezTo>
                    <a:pt x="492" y="4080"/>
                    <a:pt x="515" y="4074"/>
                    <a:pt x="535" y="4060"/>
                  </a:cubicBezTo>
                  <a:lnTo>
                    <a:pt x="765" y="3907"/>
                  </a:lnTo>
                  <a:cubicBezTo>
                    <a:pt x="876" y="4075"/>
                    <a:pt x="1007" y="4226"/>
                    <a:pt x="1159" y="4361"/>
                  </a:cubicBezTo>
                  <a:lnTo>
                    <a:pt x="977" y="4568"/>
                  </a:lnTo>
                  <a:cubicBezTo>
                    <a:pt x="931" y="4619"/>
                    <a:pt x="939" y="4699"/>
                    <a:pt x="993" y="4741"/>
                  </a:cubicBezTo>
                  <a:cubicBezTo>
                    <a:pt x="1181" y="4890"/>
                    <a:pt x="1387" y="5016"/>
                    <a:pt x="1608" y="5110"/>
                  </a:cubicBezTo>
                  <a:cubicBezTo>
                    <a:pt x="1623" y="5117"/>
                    <a:pt x="1640" y="5120"/>
                    <a:pt x="1656" y="5120"/>
                  </a:cubicBezTo>
                  <a:cubicBezTo>
                    <a:pt x="1704" y="5120"/>
                    <a:pt x="1750" y="5091"/>
                    <a:pt x="1768" y="5043"/>
                  </a:cubicBezTo>
                  <a:lnTo>
                    <a:pt x="1863" y="4786"/>
                  </a:lnTo>
                  <a:cubicBezTo>
                    <a:pt x="1989" y="4832"/>
                    <a:pt x="2121" y="4869"/>
                    <a:pt x="2257" y="4893"/>
                  </a:cubicBezTo>
                  <a:cubicBezTo>
                    <a:pt x="2357" y="4912"/>
                    <a:pt x="2456" y="4923"/>
                    <a:pt x="2553" y="4926"/>
                  </a:cubicBezTo>
                  <a:lnTo>
                    <a:pt x="2541" y="5202"/>
                  </a:lnTo>
                  <a:cubicBezTo>
                    <a:pt x="2537" y="5264"/>
                    <a:pt x="2580" y="5314"/>
                    <a:pt x="2638" y="5325"/>
                  </a:cubicBezTo>
                  <a:cubicBezTo>
                    <a:pt x="2644" y="5326"/>
                    <a:pt x="2649" y="5326"/>
                    <a:pt x="2655" y="5326"/>
                  </a:cubicBezTo>
                  <a:cubicBezTo>
                    <a:pt x="2674" y="5327"/>
                    <a:pt x="2693" y="5328"/>
                    <a:pt x="2712" y="5328"/>
                  </a:cubicBezTo>
                  <a:cubicBezTo>
                    <a:pt x="2734" y="5328"/>
                    <a:pt x="2756" y="5327"/>
                    <a:pt x="2777" y="5325"/>
                  </a:cubicBezTo>
                  <a:cubicBezTo>
                    <a:pt x="2858" y="5318"/>
                    <a:pt x="2940" y="5316"/>
                    <a:pt x="3020" y="5303"/>
                  </a:cubicBezTo>
                  <a:cubicBezTo>
                    <a:pt x="3094" y="5292"/>
                    <a:pt x="3170" y="5279"/>
                    <a:pt x="3244" y="5264"/>
                  </a:cubicBezTo>
                  <a:cubicBezTo>
                    <a:pt x="3310" y="5248"/>
                    <a:pt x="3349" y="5181"/>
                    <a:pt x="3332" y="5115"/>
                  </a:cubicBezTo>
                  <a:lnTo>
                    <a:pt x="3259" y="4851"/>
                  </a:lnTo>
                  <a:cubicBezTo>
                    <a:pt x="3453" y="4798"/>
                    <a:pt x="3641" y="4719"/>
                    <a:pt x="3813" y="4616"/>
                  </a:cubicBezTo>
                  <a:lnTo>
                    <a:pt x="3953" y="4852"/>
                  </a:lnTo>
                  <a:cubicBezTo>
                    <a:pt x="3974" y="4889"/>
                    <a:pt x="4013" y="4909"/>
                    <a:pt x="4053" y="4909"/>
                  </a:cubicBezTo>
                  <a:cubicBezTo>
                    <a:pt x="4077" y="4909"/>
                    <a:pt x="4100" y="4903"/>
                    <a:pt x="4122" y="4889"/>
                  </a:cubicBezTo>
                  <a:cubicBezTo>
                    <a:pt x="4322" y="4757"/>
                    <a:pt x="4505" y="4601"/>
                    <a:pt x="4664" y="4419"/>
                  </a:cubicBezTo>
                  <a:cubicBezTo>
                    <a:pt x="4709" y="4368"/>
                    <a:pt x="4703" y="4289"/>
                    <a:pt x="4650" y="4246"/>
                  </a:cubicBezTo>
                  <a:lnTo>
                    <a:pt x="4435" y="4075"/>
                  </a:lnTo>
                  <a:cubicBezTo>
                    <a:pt x="4579" y="3893"/>
                    <a:pt x="4698" y="3688"/>
                    <a:pt x="4783" y="3463"/>
                  </a:cubicBezTo>
                  <a:lnTo>
                    <a:pt x="5038" y="3559"/>
                  </a:lnTo>
                  <a:cubicBezTo>
                    <a:pt x="5052" y="3564"/>
                    <a:pt x="5067" y="3567"/>
                    <a:pt x="5080" y="3567"/>
                  </a:cubicBezTo>
                  <a:cubicBezTo>
                    <a:pt x="5130" y="3567"/>
                    <a:pt x="5176" y="3535"/>
                    <a:pt x="5193" y="3486"/>
                  </a:cubicBezTo>
                  <a:cubicBezTo>
                    <a:pt x="5206" y="3447"/>
                    <a:pt x="5218" y="3410"/>
                    <a:pt x="5229" y="3373"/>
                  </a:cubicBezTo>
                  <a:lnTo>
                    <a:pt x="5285" y="3135"/>
                  </a:lnTo>
                  <a:lnTo>
                    <a:pt x="5306" y="2961"/>
                  </a:lnTo>
                  <a:lnTo>
                    <a:pt x="5318" y="2874"/>
                  </a:lnTo>
                  <a:cubicBezTo>
                    <a:pt x="5321" y="2847"/>
                    <a:pt x="5321" y="2817"/>
                    <a:pt x="5322" y="2787"/>
                  </a:cubicBezTo>
                  <a:lnTo>
                    <a:pt x="4927" y="2769"/>
                  </a:lnTo>
                  <a:cubicBezTo>
                    <a:pt x="4937" y="2564"/>
                    <a:pt x="4920" y="2363"/>
                    <a:pt x="4871" y="2173"/>
                  </a:cubicBezTo>
                  <a:lnTo>
                    <a:pt x="5139" y="2112"/>
                  </a:lnTo>
                  <a:cubicBezTo>
                    <a:pt x="5207" y="2096"/>
                    <a:pt x="5245" y="2028"/>
                    <a:pt x="5229" y="1962"/>
                  </a:cubicBezTo>
                  <a:cubicBezTo>
                    <a:pt x="5163" y="1731"/>
                    <a:pt x="5069" y="1508"/>
                    <a:pt x="4946" y="1303"/>
                  </a:cubicBezTo>
                  <a:cubicBezTo>
                    <a:pt x="4923" y="1265"/>
                    <a:pt x="4882" y="1244"/>
                    <a:pt x="4841" y="1244"/>
                  </a:cubicBezTo>
                  <a:cubicBezTo>
                    <a:pt x="4819" y="1244"/>
                    <a:pt x="4797" y="1250"/>
                    <a:pt x="4777" y="1263"/>
                  </a:cubicBezTo>
                  <a:lnTo>
                    <a:pt x="4548" y="1415"/>
                  </a:lnTo>
                  <a:cubicBezTo>
                    <a:pt x="4419" y="1220"/>
                    <a:pt x="4258" y="1043"/>
                    <a:pt x="4074" y="895"/>
                  </a:cubicBezTo>
                  <a:lnTo>
                    <a:pt x="4245" y="683"/>
                  </a:lnTo>
                  <a:cubicBezTo>
                    <a:pt x="4287" y="629"/>
                    <a:pt x="4278" y="551"/>
                    <a:pt x="4222" y="511"/>
                  </a:cubicBezTo>
                  <a:lnTo>
                    <a:pt x="4130" y="444"/>
                  </a:lnTo>
                  <a:cubicBezTo>
                    <a:pt x="4128" y="442"/>
                    <a:pt x="4125" y="441"/>
                    <a:pt x="4123" y="439"/>
                  </a:cubicBezTo>
                  <a:cubicBezTo>
                    <a:pt x="4054" y="397"/>
                    <a:pt x="3985" y="357"/>
                    <a:pt x="3916" y="319"/>
                  </a:cubicBezTo>
                  <a:cubicBezTo>
                    <a:pt x="3867" y="288"/>
                    <a:pt x="3812" y="267"/>
                    <a:pt x="3759" y="242"/>
                  </a:cubicBezTo>
                  <a:cubicBezTo>
                    <a:pt x="3745" y="234"/>
                    <a:pt x="3730" y="227"/>
                    <a:pt x="3714" y="220"/>
                  </a:cubicBezTo>
                  <a:cubicBezTo>
                    <a:pt x="3699" y="213"/>
                    <a:pt x="3682" y="210"/>
                    <a:pt x="3666" y="210"/>
                  </a:cubicBezTo>
                  <a:cubicBezTo>
                    <a:pt x="3618" y="210"/>
                    <a:pt x="3572" y="239"/>
                    <a:pt x="3555" y="288"/>
                  </a:cubicBezTo>
                  <a:lnTo>
                    <a:pt x="3457" y="544"/>
                  </a:lnTo>
                  <a:cubicBezTo>
                    <a:pt x="3331" y="498"/>
                    <a:pt x="3198" y="460"/>
                    <a:pt x="3060" y="436"/>
                  </a:cubicBezTo>
                  <a:cubicBezTo>
                    <a:pt x="2998" y="423"/>
                    <a:pt x="2933" y="416"/>
                    <a:pt x="2871" y="409"/>
                  </a:cubicBezTo>
                  <a:lnTo>
                    <a:pt x="2897" y="135"/>
                  </a:lnTo>
                  <a:cubicBezTo>
                    <a:pt x="2905" y="66"/>
                    <a:pt x="2852" y="7"/>
                    <a:pt x="2783" y="3"/>
                  </a:cubicBezTo>
                  <a:cubicBezTo>
                    <a:pt x="2742" y="1"/>
                    <a:pt x="2700" y="0"/>
                    <a:pt x="265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2" name="Google Shape;913;p27"/>
            <p:cNvSpPr/>
            <p:nvPr/>
          </p:nvSpPr>
          <p:spPr>
            <a:xfrm>
              <a:off x="4345420" y="1343394"/>
              <a:ext cx="561916" cy="554284"/>
            </a:xfrm>
            <a:custGeom>
              <a:avLst/>
              <a:gdLst/>
              <a:ahLst/>
              <a:cxnLst/>
              <a:rect l="l" t="t" r="r" b="b"/>
              <a:pathLst>
                <a:path w="10086" h="9949" extrusionOk="0">
                  <a:moveTo>
                    <a:pt x="4919" y="1947"/>
                  </a:moveTo>
                  <a:cubicBezTo>
                    <a:pt x="5473" y="1947"/>
                    <a:pt x="5992" y="2101"/>
                    <a:pt x="6433" y="2371"/>
                  </a:cubicBezTo>
                  <a:cubicBezTo>
                    <a:pt x="7274" y="2883"/>
                    <a:pt x="7837" y="3810"/>
                    <a:pt x="7837" y="4867"/>
                  </a:cubicBezTo>
                  <a:cubicBezTo>
                    <a:pt x="7837" y="6480"/>
                    <a:pt x="6530" y="7786"/>
                    <a:pt x="4919" y="7789"/>
                  </a:cubicBezTo>
                  <a:cubicBezTo>
                    <a:pt x="4588" y="7789"/>
                    <a:pt x="4271" y="7733"/>
                    <a:pt x="3976" y="7631"/>
                  </a:cubicBezTo>
                  <a:cubicBezTo>
                    <a:pt x="2826" y="7239"/>
                    <a:pt x="1999" y="6149"/>
                    <a:pt x="1999" y="4867"/>
                  </a:cubicBezTo>
                  <a:cubicBezTo>
                    <a:pt x="1999" y="3256"/>
                    <a:pt x="3306" y="1947"/>
                    <a:pt x="4919" y="1947"/>
                  </a:cubicBezTo>
                  <a:close/>
                  <a:moveTo>
                    <a:pt x="4421" y="1"/>
                  </a:moveTo>
                  <a:cubicBezTo>
                    <a:pt x="4411" y="1"/>
                    <a:pt x="4400" y="2"/>
                    <a:pt x="4390" y="3"/>
                  </a:cubicBezTo>
                  <a:cubicBezTo>
                    <a:pt x="3943" y="61"/>
                    <a:pt x="3500" y="182"/>
                    <a:pt x="3083" y="359"/>
                  </a:cubicBezTo>
                  <a:cubicBezTo>
                    <a:pt x="2964" y="409"/>
                    <a:pt x="2909" y="548"/>
                    <a:pt x="2966" y="665"/>
                  </a:cubicBezTo>
                  <a:lnTo>
                    <a:pt x="3193" y="1135"/>
                  </a:lnTo>
                  <a:cubicBezTo>
                    <a:pt x="2791" y="1328"/>
                    <a:pt x="2423" y="1585"/>
                    <a:pt x="2102" y="1889"/>
                  </a:cubicBezTo>
                  <a:lnTo>
                    <a:pt x="1742" y="1510"/>
                  </a:lnTo>
                  <a:cubicBezTo>
                    <a:pt x="1697" y="1464"/>
                    <a:pt x="1638" y="1441"/>
                    <a:pt x="1579" y="1441"/>
                  </a:cubicBezTo>
                  <a:cubicBezTo>
                    <a:pt x="1518" y="1441"/>
                    <a:pt x="1457" y="1465"/>
                    <a:pt x="1412" y="1513"/>
                  </a:cubicBezTo>
                  <a:cubicBezTo>
                    <a:pt x="1364" y="1567"/>
                    <a:pt x="1317" y="1623"/>
                    <a:pt x="1267" y="1676"/>
                  </a:cubicBezTo>
                  <a:cubicBezTo>
                    <a:pt x="1161" y="1785"/>
                    <a:pt x="1074" y="1912"/>
                    <a:pt x="980" y="2034"/>
                  </a:cubicBezTo>
                  <a:lnTo>
                    <a:pt x="888" y="2160"/>
                  </a:lnTo>
                  <a:cubicBezTo>
                    <a:pt x="883" y="2164"/>
                    <a:pt x="880" y="2168"/>
                    <a:pt x="877" y="2173"/>
                  </a:cubicBezTo>
                  <a:cubicBezTo>
                    <a:pt x="848" y="2218"/>
                    <a:pt x="821" y="2262"/>
                    <a:pt x="793" y="2307"/>
                  </a:cubicBezTo>
                  <a:lnTo>
                    <a:pt x="744" y="2390"/>
                  </a:lnTo>
                  <a:cubicBezTo>
                    <a:pt x="676" y="2501"/>
                    <a:pt x="715" y="2643"/>
                    <a:pt x="828" y="2704"/>
                  </a:cubicBezTo>
                  <a:lnTo>
                    <a:pt x="1286" y="2952"/>
                  </a:lnTo>
                  <a:cubicBezTo>
                    <a:pt x="1107" y="3282"/>
                    <a:pt x="971" y="3638"/>
                    <a:pt x="883" y="4014"/>
                  </a:cubicBezTo>
                  <a:lnTo>
                    <a:pt x="376" y="3894"/>
                  </a:lnTo>
                  <a:cubicBezTo>
                    <a:pt x="359" y="3891"/>
                    <a:pt x="343" y="3889"/>
                    <a:pt x="327" y="3889"/>
                  </a:cubicBezTo>
                  <a:cubicBezTo>
                    <a:pt x="219" y="3889"/>
                    <a:pt x="123" y="3966"/>
                    <a:pt x="102" y="4077"/>
                  </a:cubicBezTo>
                  <a:cubicBezTo>
                    <a:pt x="21" y="4523"/>
                    <a:pt x="0" y="4978"/>
                    <a:pt x="38" y="5428"/>
                  </a:cubicBezTo>
                  <a:cubicBezTo>
                    <a:pt x="48" y="5547"/>
                    <a:pt x="145" y="5636"/>
                    <a:pt x="263" y="5636"/>
                  </a:cubicBezTo>
                  <a:cubicBezTo>
                    <a:pt x="273" y="5636"/>
                    <a:pt x="283" y="5635"/>
                    <a:pt x="294" y="5634"/>
                  </a:cubicBezTo>
                  <a:lnTo>
                    <a:pt x="811" y="5565"/>
                  </a:lnTo>
                  <a:cubicBezTo>
                    <a:pt x="869" y="6014"/>
                    <a:pt x="1000" y="6441"/>
                    <a:pt x="1187" y="6835"/>
                  </a:cubicBezTo>
                  <a:lnTo>
                    <a:pt x="714" y="7063"/>
                  </a:lnTo>
                  <a:cubicBezTo>
                    <a:pt x="602" y="7117"/>
                    <a:pt x="553" y="7252"/>
                    <a:pt x="608" y="7365"/>
                  </a:cubicBezTo>
                  <a:lnTo>
                    <a:pt x="611" y="7367"/>
                  </a:lnTo>
                  <a:cubicBezTo>
                    <a:pt x="645" y="7435"/>
                    <a:pt x="689" y="7500"/>
                    <a:pt x="727" y="7565"/>
                  </a:cubicBezTo>
                  <a:cubicBezTo>
                    <a:pt x="807" y="7695"/>
                    <a:pt x="883" y="7827"/>
                    <a:pt x="979" y="7948"/>
                  </a:cubicBezTo>
                  <a:cubicBezTo>
                    <a:pt x="1046" y="8035"/>
                    <a:pt x="1112" y="8127"/>
                    <a:pt x="1181" y="8212"/>
                  </a:cubicBezTo>
                  <a:lnTo>
                    <a:pt x="1249" y="8288"/>
                  </a:lnTo>
                  <a:cubicBezTo>
                    <a:pt x="1294" y="8337"/>
                    <a:pt x="1355" y="8362"/>
                    <a:pt x="1417" y="8362"/>
                  </a:cubicBezTo>
                  <a:cubicBezTo>
                    <a:pt x="1473" y="8362"/>
                    <a:pt x="1528" y="8341"/>
                    <a:pt x="1571" y="8299"/>
                  </a:cubicBezTo>
                  <a:lnTo>
                    <a:pt x="1948" y="7940"/>
                  </a:lnTo>
                  <a:cubicBezTo>
                    <a:pt x="2210" y="8215"/>
                    <a:pt x="2507" y="8456"/>
                    <a:pt x="2833" y="8652"/>
                  </a:cubicBezTo>
                  <a:lnTo>
                    <a:pt x="2563" y="9099"/>
                  </a:lnTo>
                  <a:cubicBezTo>
                    <a:pt x="2496" y="9209"/>
                    <a:pt x="2537" y="9354"/>
                    <a:pt x="2650" y="9415"/>
                  </a:cubicBezTo>
                  <a:cubicBezTo>
                    <a:pt x="3048" y="9631"/>
                    <a:pt x="3476" y="9792"/>
                    <a:pt x="3917" y="9895"/>
                  </a:cubicBezTo>
                  <a:cubicBezTo>
                    <a:pt x="3934" y="9899"/>
                    <a:pt x="3951" y="9901"/>
                    <a:pt x="3968" y="9901"/>
                  </a:cubicBezTo>
                  <a:cubicBezTo>
                    <a:pt x="4077" y="9901"/>
                    <a:pt x="4173" y="9827"/>
                    <a:pt x="4193" y="9715"/>
                  </a:cubicBezTo>
                  <a:lnTo>
                    <a:pt x="4284" y="9204"/>
                  </a:lnTo>
                  <a:cubicBezTo>
                    <a:pt x="4533" y="9250"/>
                    <a:pt x="4791" y="9273"/>
                    <a:pt x="5053" y="9273"/>
                  </a:cubicBezTo>
                  <a:cubicBezTo>
                    <a:pt x="5242" y="9273"/>
                    <a:pt x="5428" y="9260"/>
                    <a:pt x="5611" y="9236"/>
                  </a:cubicBezTo>
                  <a:lnTo>
                    <a:pt x="5679" y="9753"/>
                  </a:lnTo>
                  <a:cubicBezTo>
                    <a:pt x="5694" y="9867"/>
                    <a:pt x="5792" y="9948"/>
                    <a:pt x="5901" y="9948"/>
                  </a:cubicBezTo>
                  <a:cubicBezTo>
                    <a:pt x="5913" y="9948"/>
                    <a:pt x="5924" y="9945"/>
                    <a:pt x="5937" y="9944"/>
                  </a:cubicBezTo>
                  <a:cubicBezTo>
                    <a:pt x="6014" y="9935"/>
                    <a:pt x="6088" y="9921"/>
                    <a:pt x="6163" y="9901"/>
                  </a:cubicBezTo>
                  <a:cubicBezTo>
                    <a:pt x="6310" y="9862"/>
                    <a:pt x="6461" y="9831"/>
                    <a:pt x="6607" y="9780"/>
                  </a:cubicBezTo>
                  <a:cubicBezTo>
                    <a:pt x="6740" y="9731"/>
                    <a:pt x="6876" y="9685"/>
                    <a:pt x="7008" y="9630"/>
                  </a:cubicBezTo>
                  <a:cubicBezTo>
                    <a:pt x="7127" y="9581"/>
                    <a:pt x="7177" y="9441"/>
                    <a:pt x="7124" y="9325"/>
                  </a:cubicBezTo>
                  <a:lnTo>
                    <a:pt x="6899" y="8856"/>
                  </a:lnTo>
                  <a:cubicBezTo>
                    <a:pt x="7243" y="8691"/>
                    <a:pt x="7564" y="8482"/>
                    <a:pt x="7848" y="8235"/>
                  </a:cubicBezTo>
                  <a:lnTo>
                    <a:pt x="8189" y="8628"/>
                  </a:lnTo>
                  <a:cubicBezTo>
                    <a:pt x="8233" y="8679"/>
                    <a:pt x="8295" y="8705"/>
                    <a:pt x="8357" y="8705"/>
                  </a:cubicBezTo>
                  <a:cubicBezTo>
                    <a:pt x="8414" y="8705"/>
                    <a:pt x="8471" y="8683"/>
                    <a:pt x="8516" y="8641"/>
                  </a:cubicBezTo>
                  <a:cubicBezTo>
                    <a:pt x="8844" y="8329"/>
                    <a:pt x="9131" y="7974"/>
                    <a:pt x="9366" y="7586"/>
                  </a:cubicBezTo>
                  <a:cubicBezTo>
                    <a:pt x="9432" y="7474"/>
                    <a:pt x="9395" y="7330"/>
                    <a:pt x="9280" y="7269"/>
                  </a:cubicBezTo>
                  <a:lnTo>
                    <a:pt x="8823" y="7022"/>
                  </a:lnTo>
                  <a:cubicBezTo>
                    <a:pt x="9032" y="6635"/>
                    <a:pt x="9181" y="6216"/>
                    <a:pt x="9263" y="5770"/>
                  </a:cubicBezTo>
                  <a:lnTo>
                    <a:pt x="9772" y="5862"/>
                  </a:lnTo>
                  <a:cubicBezTo>
                    <a:pt x="9786" y="5864"/>
                    <a:pt x="9800" y="5866"/>
                    <a:pt x="9813" y="5866"/>
                  </a:cubicBezTo>
                  <a:cubicBezTo>
                    <a:pt x="9923" y="5866"/>
                    <a:pt x="10018" y="5785"/>
                    <a:pt x="10036" y="5674"/>
                  </a:cubicBezTo>
                  <a:cubicBezTo>
                    <a:pt x="10046" y="5598"/>
                    <a:pt x="10056" y="5524"/>
                    <a:pt x="10062" y="5451"/>
                  </a:cubicBezTo>
                  <a:lnTo>
                    <a:pt x="10086" y="4992"/>
                  </a:lnTo>
                  <a:lnTo>
                    <a:pt x="10069" y="4663"/>
                  </a:lnTo>
                  <a:lnTo>
                    <a:pt x="10058" y="4495"/>
                  </a:lnTo>
                  <a:cubicBezTo>
                    <a:pt x="10053" y="4441"/>
                    <a:pt x="10043" y="4385"/>
                    <a:pt x="10037" y="4331"/>
                  </a:cubicBezTo>
                  <a:lnTo>
                    <a:pt x="9296" y="4426"/>
                  </a:lnTo>
                  <a:cubicBezTo>
                    <a:pt x="9245" y="4043"/>
                    <a:pt x="9144" y="3676"/>
                    <a:pt x="8998" y="3331"/>
                  </a:cubicBezTo>
                  <a:lnTo>
                    <a:pt x="9478" y="3129"/>
                  </a:lnTo>
                  <a:cubicBezTo>
                    <a:pt x="9598" y="3079"/>
                    <a:pt x="9648" y="2938"/>
                    <a:pt x="9592" y="2820"/>
                  </a:cubicBezTo>
                  <a:cubicBezTo>
                    <a:pt x="9395" y="2413"/>
                    <a:pt x="9142" y="2031"/>
                    <a:pt x="8846" y="1691"/>
                  </a:cubicBezTo>
                  <a:cubicBezTo>
                    <a:pt x="8800" y="1638"/>
                    <a:pt x="8737" y="1612"/>
                    <a:pt x="8673" y="1612"/>
                  </a:cubicBezTo>
                  <a:cubicBezTo>
                    <a:pt x="8617" y="1612"/>
                    <a:pt x="8561" y="1632"/>
                    <a:pt x="8518" y="1674"/>
                  </a:cubicBezTo>
                  <a:lnTo>
                    <a:pt x="8144" y="2031"/>
                  </a:lnTo>
                  <a:cubicBezTo>
                    <a:pt x="7838" y="1712"/>
                    <a:pt x="7482" y="1439"/>
                    <a:pt x="7089" y="1226"/>
                  </a:cubicBezTo>
                  <a:lnTo>
                    <a:pt x="7335" y="772"/>
                  </a:lnTo>
                  <a:cubicBezTo>
                    <a:pt x="7396" y="660"/>
                    <a:pt x="7351" y="520"/>
                    <a:pt x="7234" y="464"/>
                  </a:cubicBezTo>
                  <a:lnTo>
                    <a:pt x="7042" y="368"/>
                  </a:lnTo>
                  <a:cubicBezTo>
                    <a:pt x="7038" y="366"/>
                    <a:pt x="7032" y="364"/>
                    <a:pt x="7026" y="362"/>
                  </a:cubicBezTo>
                  <a:cubicBezTo>
                    <a:pt x="6886" y="305"/>
                    <a:pt x="6743" y="256"/>
                    <a:pt x="6604" y="204"/>
                  </a:cubicBezTo>
                  <a:cubicBezTo>
                    <a:pt x="6501" y="165"/>
                    <a:pt x="6390" y="144"/>
                    <a:pt x="6283" y="116"/>
                  </a:cubicBezTo>
                  <a:lnTo>
                    <a:pt x="6195" y="92"/>
                  </a:lnTo>
                  <a:cubicBezTo>
                    <a:pt x="6176" y="87"/>
                    <a:pt x="6157" y="85"/>
                    <a:pt x="6139" y="85"/>
                  </a:cubicBezTo>
                  <a:cubicBezTo>
                    <a:pt x="6032" y="85"/>
                    <a:pt x="5937" y="160"/>
                    <a:pt x="5917" y="271"/>
                  </a:cubicBezTo>
                  <a:lnTo>
                    <a:pt x="5822" y="781"/>
                  </a:lnTo>
                  <a:cubicBezTo>
                    <a:pt x="5574" y="735"/>
                    <a:pt x="5315" y="711"/>
                    <a:pt x="5052" y="711"/>
                  </a:cubicBezTo>
                  <a:cubicBezTo>
                    <a:pt x="4929" y="711"/>
                    <a:pt x="4807" y="715"/>
                    <a:pt x="4689" y="726"/>
                  </a:cubicBezTo>
                  <a:lnTo>
                    <a:pt x="4646" y="209"/>
                  </a:lnTo>
                  <a:cubicBezTo>
                    <a:pt x="4638" y="88"/>
                    <a:pt x="4538" y="1"/>
                    <a:pt x="442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3" name="Google Shape;914;p27"/>
            <p:cNvSpPr/>
            <p:nvPr/>
          </p:nvSpPr>
          <p:spPr>
            <a:xfrm>
              <a:off x="4456677" y="1451865"/>
              <a:ext cx="247196" cy="316670"/>
            </a:xfrm>
            <a:custGeom>
              <a:avLst/>
              <a:gdLst/>
              <a:ahLst/>
              <a:cxnLst/>
              <a:rect l="l" t="t" r="r" b="b"/>
              <a:pathLst>
                <a:path w="4437" h="5684" extrusionOk="0">
                  <a:moveTo>
                    <a:pt x="2932" y="0"/>
                  </a:moveTo>
                  <a:cubicBezTo>
                    <a:pt x="2928" y="0"/>
                    <a:pt x="2924" y="0"/>
                    <a:pt x="2921" y="0"/>
                  </a:cubicBezTo>
                  <a:cubicBezTo>
                    <a:pt x="1307" y="0"/>
                    <a:pt x="1" y="1309"/>
                    <a:pt x="1" y="2920"/>
                  </a:cubicBezTo>
                  <a:cubicBezTo>
                    <a:pt x="1" y="4202"/>
                    <a:pt x="826" y="5292"/>
                    <a:pt x="1977" y="5684"/>
                  </a:cubicBezTo>
                  <a:lnTo>
                    <a:pt x="1982" y="5671"/>
                  </a:lnTo>
                  <a:cubicBezTo>
                    <a:pt x="1270" y="5132"/>
                    <a:pt x="825" y="4271"/>
                    <a:pt x="809" y="3391"/>
                  </a:cubicBezTo>
                  <a:cubicBezTo>
                    <a:pt x="790" y="2511"/>
                    <a:pt x="1202" y="1633"/>
                    <a:pt x="1892" y="1069"/>
                  </a:cubicBezTo>
                  <a:cubicBezTo>
                    <a:pt x="2435" y="626"/>
                    <a:pt x="3141" y="385"/>
                    <a:pt x="3847" y="385"/>
                  </a:cubicBezTo>
                  <a:cubicBezTo>
                    <a:pt x="4041" y="385"/>
                    <a:pt x="4234" y="403"/>
                    <a:pt x="4425" y="440"/>
                  </a:cubicBezTo>
                  <a:lnTo>
                    <a:pt x="4436" y="424"/>
                  </a:lnTo>
                  <a:cubicBezTo>
                    <a:pt x="3998" y="155"/>
                    <a:pt x="3482" y="0"/>
                    <a:pt x="293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4" name="Google Shape;915;p27"/>
            <p:cNvSpPr/>
            <p:nvPr/>
          </p:nvSpPr>
          <p:spPr>
            <a:xfrm>
              <a:off x="4448376" y="1443509"/>
              <a:ext cx="342075" cy="342075"/>
            </a:xfrm>
            <a:custGeom>
              <a:avLst/>
              <a:gdLst/>
              <a:ahLst/>
              <a:cxnLst/>
              <a:rect l="l" t="t" r="r" b="b"/>
              <a:pathLst>
                <a:path w="6140" h="6140" extrusionOk="0">
                  <a:moveTo>
                    <a:pt x="3070" y="299"/>
                  </a:moveTo>
                  <a:cubicBezTo>
                    <a:pt x="3579" y="299"/>
                    <a:pt x="4076" y="438"/>
                    <a:pt x="4505" y="700"/>
                  </a:cubicBezTo>
                  <a:cubicBezTo>
                    <a:pt x="5340" y="1207"/>
                    <a:pt x="5838" y="2094"/>
                    <a:pt x="5838" y="3068"/>
                  </a:cubicBezTo>
                  <a:cubicBezTo>
                    <a:pt x="5838" y="4596"/>
                    <a:pt x="4596" y="5839"/>
                    <a:pt x="3069" y="5839"/>
                  </a:cubicBezTo>
                  <a:cubicBezTo>
                    <a:pt x="2761" y="5839"/>
                    <a:pt x="2460" y="5789"/>
                    <a:pt x="2175" y="5691"/>
                  </a:cubicBezTo>
                  <a:cubicBezTo>
                    <a:pt x="1053" y="5309"/>
                    <a:pt x="299" y="4255"/>
                    <a:pt x="299" y="3068"/>
                  </a:cubicBezTo>
                  <a:cubicBezTo>
                    <a:pt x="299" y="1542"/>
                    <a:pt x="1541" y="299"/>
                    <a:pt x="3070" y="299"/>
                  </a:cubicBezTo>
                  <a:close/>
                  <a:moveTo>
                    <a:pt x="3070" y="1"/>
                  </a:moveTo>
                  <a:cubicBezTo>
                    <a:pt x="1377" y="1"/>
                    <a:pt x="0" y="1376"/>
                    <a:pt x="0" y="3070"/>
                  </a:cubicBezTo>
                  <a:cubicBezTo>
                    <a:pt x="0" y="4385"/>
                    <a:pt x="835" y="5553"/>
                    <a:pt x="2078" y="5974"/>
                  </a:cubicBezTo>
                  <a:cubicBezTo>
                    <a:pt x="2393" y="6085"/>
                    <a:pt x="2728" y="6140"/>
                    <a:pt x="3070" y="6140"/>
                  </a:cubicBezTo>
                  <a:cubicBezTo>
                    <a:pt x="4761" y="6140"/>
                    <a:pt x="6139" y="4762"/>
                    <a:pt x="6137" y="3071"/>
                  </a:cubicBezTo>
                  <a:cubicBezTo>
                    <a:pt x="6137" y="1991"/>
                    <a:pt x="5587" y="1010"/>
                    <a:pt x="4662" y="447"/>
                  </a:cubicBezTo>
                  <a:cubicBezTo>
                    <a:pt x="4184" y="155"/>
                    <a:pt x="3635" y="1"/>
                    <a:pt x="307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5" name="Google Shape;916;p27"/>
            <p:cNvSpPr/>
            <p:nvPr/>
          </p:nvSpPr>
          <p:spPr>
            <a:xfrm>
              <a:off x="4337175" y="1335204"/>
              <a:ext cx="578519" cy="570775"/>
            </a:xfrm>
            <a:custGeom>
              <a:avLst/>
              <a:gdLst/>
              <a:ahLst/>
              <a:cxnLst/>
              <a:rect l="l" t="t" r="r" b="b"/>
              <a:pathLst>
                <a:path w="10384" h="10245" extrusionOk="0">
                  <a:moveTo>
                    <a:pt x="4575" y="298"/>
                  </a:moveTo>
                  <a:cubicBezTo>
                    <a:pt x="4599" y="298"/>
                    <a:pt x="4616" y="309"/>
                    <a:pt x="4625" y="315"/>
                  </a:cubicBezTo>
                  <a:cubicBezTo>
                    <a:pt x="4637" y="324"/>
                    <a:pt x="4649" y="340"/>
                    <a:pt x="4652" y="367"/>
                  </a:cubicBezTo>
                  <a:lnTo>
                    <a:pt x="4694" y="886"/>
                  </a:lnTo>
                  <a:cubicBezTo>
                    <a:pt x="4696" y="925"/>
                    <a:pt x="4716" y="963"/>
                    <a:pt x="4746" y="988"/>
                  </a:cubicBezTo>
                  <a:cubicBezTo>
                    <a:pt x="4773" y="1010"/>
                    <a:pt x="4807" y="1023"/>
                    <a:pt x="4842" y="1023"/>
                  </a:cubicBezTo>
                  <a:cubicBezTo>
                    <a:pt x="4847" y="1023"/>
                    <a:pt x="4852" y="1022"/>
                    <a:pt x="4857" y="1022"/>
                  </a:cubicBezTo>
                  <a:cubicBezTo>
                    <a:pt x="4965" y="1012"/>
                    <a:pt x="5083" y="1007"/>
                    <a:pt x="5206" y="1007"/>
                  </a:cubicBezTo>
                  <a:cubicBezTo>
                    <a:pt x="5461" y="1007"/>
                    <a:pt x="5709" y="1029"/>
                    <a:pt x="5950" y="1073"/>
                  </a:cubicBezTo>
                  <a:cubicBezTo>
                    <a:pt x="5959" y="1075"/>
                    <a:pt x="5967" y="1075"/>
                    <a:pt x="5976" y="1075"/>
                  </a:cubicBezTo>
                  <a:cubicBezTo>
                    <a:pt x="6047" y="1075"/>
                    <a:pt x="6111" y="1025"/>
                    <a:pt x="6125" y="953"/>
                  </a:cubicBezTo>
                  <a:lnTo>
                    <a:pt x="6219" y="443"/>
                  </a:lnTo>
                  <a:cubicBezTo>
                    <a:pt x="6224" y="413"/>
                    <a:pt x="6242" y="398"/>
                    <a:pt x="6253" y="392"/>
                  </a:cubicBezTo>
                  <a:cubicBezTo>
                    <a:pt x="6260" y="387"/>
                    <a:pt x="6273" y="380"/>
                    <a:pt x="6292" y="380"/>
                  </a:cubicBezTo>
                  <a:cubicBezTo>
                    <a:pt x="6298" y="380"/>
                    <a:pt x="6305" y="381"/>
                    <a:pt x="6312" y="382"/>
                  </a:cubicBezTo>
                  <a:lnTo>
                    <a:pt x="6348" y="392"/>
                  </a:lnTo>
                  <a:cubicBezTo>
                    <a:pt x="6366" y="397"/>
                    <a:pt x="6384" y="401"/>
                    <a:pt x="6398" y="405"/>
                  </a:cubicBezTo>
                  <a:cubicBezTo>
                    <a:pt x="6433" y="415"/>
                    <a:pt x="6466" y="422"/>
                    <a:pt x="6502" y="431"/>
                  </a:cubicBezTo>
                  <a:cubicBezTo>
                    <a:pt x="6575" y="449"/>
                    <a:pt x="6642" y="464"/>
                    <a:pt x="6705" y="489"/>
                  </a:cubicBezTo>
                  <a:lnTo>
                    <a:pt x="6843" y="539"/>
                  </a:lnTo>
                  <a:cubicBezTo>
                    <a:pt x="6936" y="574"/>
                    <a:pt x="7031" y="606"/>
                    <a:pt x="7109" y="638"/>
                  </a:cubicBezTo>
                  <a:cubicBezTo>
                    <a:pt x="7118" y="644"/>
                    <a:pt x="7127" y="648"/>
                    <a:pt x="7129" y="648"/>
                  </a:cubicBezTo>
                  <a:cubicBezTo>
                    <a:pt x="7129" y="648"/>
                    <a:pt x="7129" y="647"/>
                    <a:pt x="7129" y="647"/>
                  </a:cubicBezTo>
                  <a:lnTo>
                    <a:pt x="7324" y="744"/>
                  </a:lnTo>
                  <a:cubicBezTo>
                    <a:pt x="7349" y="756"/>
                    <a:pt x="7360" y="776"/>
                    <a:pt x="7364" y="789"/>
                  </a:cubicBezTo>
                  <a:cubicBezTo>
                    <a:pt x="7368" y="800"/>
                    <a:pt x="7371" y="821"/>
                    <a:pt x="7359" y="846"/>
                  </a:cubicBezTo>
                  <a:lnTo>
                    <a:pt x="7112" y="1300"/>
                  </a:lnTo>
                  <a:cubicBezTo>
                    <a:pt x="7072" y="1373"/>
                    <a:pt x="7099" y="1464"/>
                    <a:pt x="7171" y="1503"/>
                  </a:cubicBezTo>
                  <a:cubicBezTo>
                    <a:pt x="7553" y="1710"/>
                    <a:pt x="7896" y="1972"/>
                    <a:pt x="8192" y="2280"/>
                  </a:cubicBezTo>
                  <a:cubicBezTo>
                    <a:pt x="8221" y="2312"/>
                    <a:pt x="8260" y="2327"/>
                    <a:pt x="8299" y="2327"/>
                  </a:cubicBezTo>
                  <a:cubicBezTo>
                    <a:pt x="8336" y="2327"/>
                    <a:pt x="8373" y="2314"/>
                    <a:pt x="8402" y="2285"/>
                  </a:cubicBezTo>
                  <a:lnTo>
                    <a:pt x="8777" y="1927"/>
                  </a:lnTo>
                  <a:cubicBezTo>
                    <a:pt x="8795" y="1910"/>
                    <a:pt x="8817" y="1907"/>
                    <a:pt x="8829" y="1907"/>
                  </a:cubicBezTo>
                  <a:cubicBezTo>
                    <a:pt x="8841" y="1909"/>
                    <a:pt x="8865" y="1912"/>
                    <a:pt x="8885" y="1936"/>
                  </a:cubicBezTo>
                  <a:cubicBezTo>
                    <a:pt x="9176" y="2269"/>
                    <a:pt x="9420" y="2637"/>
                    <a:pt x="9610" y="3031"/>
                  </a:cubicBezTo>
                  <a:cubicBezTo>
                    <a:pt x="9619" y="3052"/>
                    <a:pt x="9620" y="3076"/>
                    <a:pt x="9612" y="3097"/>
                  </a:cubicBezTo>
                  <a:cubicBezTo>
                    <a:pt x="9607" y="3109"/>
                    <a:pt x="9596" y="3128"/>
                    <a:pt x="9573" y="3138"/>
                  </a:cubicBezTo>
                  <a:lnTo>
                    <a:pt x="9093" y="3339"/>
                  </a:lnTo>
                  <a:cubicBezTo>
                    <a:pt x="9056" y="3355"/>
                    <a:pt x="9027" y="3384"/>
                    <a:pt x="9012" y="3421"/>
                  </a:cubicBezTo>
                  <a:cubicBezTo>
                    <a:pt x="8998" y="3459"/>
                    <a:pt x="8998" y="3500"/>
                    <a:pt x="9013" y="3537"/>
                  </a:cubicBezTo>
                  <a:cubicBezTo>
                    <a:pt x="9155" y="3873"/>
                    <a:pt x="9253" y="4229"/>
                    <a:pt x="9302" y="4595"/>
                  </a:cubicBezTo>
                  <a:cubicBezTo>
                    <a:pt x="9312" y="4670"/>
                    <a:pt x="9377" y="4725"/>
                    <a:pt x="9450" y="4725"/>
                  </a:cubicBezTo>
                  <a:cubicBezTo>
                    <a:pt x="9456" y="4725"/>
                    <a:pt x="9462" y="4725"/>
                    <a:pt x="9468" y="4724"/>
                  </a:cubicBezTo>
                  <a:lnTo>
                    <a:pt x="10062" y="4647"/>
                  </a:lnTo>
                  <a:lnTo>
                    <a:pt x="10062" y="4651"/>
                  </a:lnTo>
                  <a:lnTo>
                    <a:pt x="10088" y="5140"/>
                  </a:lnTo>
                  <a:lnTo>
                    <a:pt x="10065" y="5585"/>
                  </a:lnTo>
                  <a:cubicBezTo>
                    <a:pt x="10060" y="5644"/>
                    <a:pt x="10052" y="5700"/>
                    <a:pt x="10045" y="5757"/>
                  </a:cubicBezTo>
                  <a:lnTo>
                    <a:pt x="10039" y="5799"/>
                  </a:lnTo>
                  <a:cubicBezTo>
                    <a:pt x="10034" y="5828"/>
                    <a:pt x="10018" y="5843"/>
                    <a:pt x="10008" y="5850"/>
                  </a:cubicBezTo>
                  <a:cubicBezTo>
                    <a:pt x="9999" y="5855"/>
                    <a:pt x="9984" y="5865"/>
                    <a:pt x="9963" y="5865"/>
                  </a:cubicBezTo>
                  <a:cubicBezTo>
                    <a:pt x="9958" y="5865"/>
                    <a:pt x="9954" y="5864"/>
                    <a:pt x="9949" y="5864"/>
                  </a:cubicBezTo>
                  <a:lnTo>
                    <a:pt x="9441" y="5771"/>
                  </a:lnTo>
                  <a:cubicBezTo>
                    <a:pt x="9431" y="5770"/>
                    <a:pt x="9422" y="5769"/>
                    <a:pt x="9413" y="5769"/>
                  </a:cubicBezTo>
                  <a:cubicBezTo>
                    <a:pt x="9342" y="5769"/>
                    <a:pt x="9281" y="5820"/>
                    <a:pt x="9267" y="5891"/>
                  </a:cubicBezTo>
                  <a:cubicBezTo>
                    <a:pt x="9190" y="6314"/>
                    <a:pt x="9047" y="6720"/>
                    <a:pt x="8842" y="7100"/>
                  </a:cubicBezTo>
                  <a:cubicBezTo>
                    <a:pt x="8803" y="7171"/>
                    <a:pt x="8831" y="7262"/>
                    <a:pt x="8904" y="7302"/>
                  </a:cubicBezTo>
                  <a:lnTo>
                    <a:pt x="9360" y="7549"/>
                  </a:lnTo>
                  <a:cubicBezTo>
                    <a:pt x="9385" y="7562"/>
                    <a:pt x="9393" y="7580"/>
                    <a:pt x="9397" y="7595"/>
                  </a:cubicBezTo>
                  <a:cubicBezTo>
                    <a:pt x="9402" y="7615"/>
                    <a:pt x="9400" y="7637"/>
                    <a:pt x="9389" y="7656"/>
                  </a:cubicBezTo>
                  <a:cubicBezTo>
                    <a:pt x="9161" y="8034"/>
                    <a:pt x="8883" y="8378"/>
                    <a:pt x="8565" y="8679"/>
                  </a:cubicBezTo>
                  <a:cubicBezTo>
                    <a:pt x="8549" y="8695"/>
                    <a:pt x="8529" y="8703"/>
                    <a:pt x="8508" y="8703"/>
                  </a:cubicBezTo>
                  <a:cubicBezTo>
                    <a:pt x="8507" y="8703"/>
                    <a:pt x="8506" y="8703"/>
                    <a:pt x="8505" y="8703"/>
                  </a:cubicBezTo>
                  <a:cubicBezTo>
                    <a:pt x="8490" y="8703"/>
                    <a:pt x="8470" y="8698"/>
                    <a:pt x="8453" y="8677"/>
                  </a:cubicBezTo>
                  <a:lnTo>
                    <a:pt x="8113" y="8284"/>
                  </a:lnTo>
                  <a:cubicBezTo>
                    <a:pt x="8087" y="8255"/>
                    <a:pt x="8050" y="8235"/>
                    <a:pt x="8010" y="8233"/>
                  </a:cubicBezTo>
                  <a:cubicBezTo>
                    <a:pt x="8006" y="8233"/>
                    <a:pt x="8001" y="8233"/>
                    <a:pt x="7997" y="8233"/>
                  </a:cubicBezTo>
                  <a:cubicBezTo>
                    <a:pt x="7962" y="8233"/>
                    <a:pt x="7928" y="8246"/>
                    <a:pt x="7902" y="8269"/>
                  </a:cubicBezTo>
                  <a:cubicBezTo>
                    <a:pt x="7627" y="8506"/>
                    <a:pt x="7319" y="8709"/>
                    <a:pt x="6985" y="8869"/>
                  </a:cubicBezTo>
                  <a:cubicBezTo>
                    <a:pt x="6949" y="8887"/>
                    <a:pt x="6921" y="8918"/>
                    <a:pt x="6908" y="8955"/>
                  </a:cubicBezTo>
                  <a:cubicBezTo>
                    <a:pt x="6895" y="8991"/>
                    <a:pt x="6898" y="9032"/>
                    <a:pt x="6915" y="9068"/>
                  </a:cubicBezTo>
                  <a:lnTo>
                    <a:pt x="7139" y="9535"/>
                  </a:lnTo>
                  <a:cubicBezTo>
                    <a:pt x="7148" y="9555"/>
                    <a:pt x="7148" y="9579"/>
                    <a:pt x="7140" y="9599"/>
                  </a:cubicBezTo>
                  <a:cubicBezTo>
                    <a:pt x="7135" y="9612"/>
                    <a:pt x="7123" y="9630"/>
                    <a:pt x="7100" y="9639"/>
                  </a:cubicBezTo>
                  <a:cubicBezTo>
                    <a:pt x="7005" y="9678"/>
                    <a:pt x="6905" y="9714"/>
                    <a:pt x="6807" y="9749"/>
                  </a:cubicBezTo>
                  <a:lnTo>
                    <a:pt x="6706" y="9784"/>
                  </a:lnTo>
                  <a:cubicBezTo>
                    <a:pt x="6614" y="9816"/>
                    <a:pt x="6521" y="9841"/>
                    <a:pt x="6421" y="9865"/>
                  </a:cubicBezTo>
                  <a:cubicBezTo>
                    <a:pt x="6371" y="9878"/>
                    <a:pt x="6321" y="9890"/>
                    <a:pt x="6271" y="9903"/>
                  </a:cubicBezTo>
                  <a:cubicBezTo>
                    <a:pt x="6213" y="9921"/>
                    <a:pt x="6147" y="9933"/>
                    <a:pt x="6069" y="9943"/>
                  </a:cubicBezTo>
                  <a:cubicBezTo>
                    <a:pt x="6066" y="9943"/>
                    <a:pt x="6051" y="9946"/>
                    <a:pt x="6050" y="9946"/>
                  </a:cubicBezTo>
                  <a:cubicBezTo>
                    <a:pt x="6018" y="9946"/>
                    <a:pt x="5982" y="9923"/>
                    <a:pt x="5977" y="9881"/>
                  </a:cubicBezTo>
                  <a:lnTo>
                    <a:pt x="5910" y="9364"/>
                  </a:lnTo>
                  <a:cubicBezTo>
                    <a:pt x="5905" y="9324"/>
                    <a:pt x="5884" y="9288"/>
                    <a:pt x="5852" y="9264"/>
                  </a:cubicBezTo>
                  <a:cubicBezTo>
                    <a:pt x="5826" y="9243"/>
                    <a:pt x="5794" y="9233"/>
                    <a:pt x="5761" y="9233"/>
                  </a:cubicBezTo>
                  <a:cubicBezTo>
                    <a:pt x="5754" y="9233"/>
                    <a:pt x="5748" y="9235"/>
                    <a:pt x="5747" y="9236"/>
                  </a:cubicBezTo>
                  <a:cubicBezTo>
                    <a:pt x="5565" y="9260"/>
                    <a:pt x="5382" y="9272"/>
                    <a:pt x="5201" y="9272"/>
                  </a:cubicBezTo>
                  <a:cubicBezTo>
                    <a:pt x="4950" y="9272"/>
                    <a:pt x="4703" y="9249"/>
                    <a:pt x="4466" y="9205"/>
                  </a:cubicBezTo>
                  <a:cubicBezTo>
                    <a:pt x="4457" y="9204"/>
                    <a:pt x="4449" y="9203"/>
                    <a:pt x="4440" y="9203"/>
                  </a:cubicBezTo>
                  <a:cubicBezTo>
                    <a:pt x="4410" y="9203"/>
                    <a:pt x="4380" y="9212"/>
                    <a:pt x="4354" y="9230"/>
                  </a:cubicBezTo>
                  <a:cubicBezTo>
                    <a:pt x="4321" y="9252"/>
                    <a:pt x="4297" y="9287"/>
                    <a:pt x="4291" y="9327"/>
                  </a:cubicBezTo>
                  <a:lnTo>
                    <a:pt x="4200" y="9839"/>
                  </a:lnTo>
                  <a:cubicBezTo>
                    <a:pt x="4195" y="9864"/>
                    <a:pt x="4180" y="9880"/>
                    <a:pt x="4168" y="9887"/>
                  </a:cubicBezTo>
                  <a:cubicBezTo>
                    <a:pt x="4156" y="9896"/>
                    <a:pt x="4141" y="9900"/>
                    <a:pt x="4126" y="9900"/>
                  </a:cubicBezTo>
                  <a:cubicBezTo>
                    <a:pt x="4119" y="9900"/>
                    <a:pt x="4112" y="9900"/>
                    <a:pt x="4106" y="9898"/>
                  </a:cubicBezTo>
                  <a:cubicBezTo>
                    <a:pt x="3675" y="9798"/>
                    <a:pt x="3262" y="9640"/>
                    <a:pt x="2877" y="9430"/>
                  </a:cubicBezTo>
                  <a:cubicBezTo>
                    <a:pt x="2853" y="9416"/>
                    <a:pt x="2843" y="9395"/>
                    <a:pt x="2839" y="9383"/>
                  </a:cubicBezTo>
                  <a:cubicBezTo>
                    <a:pt x="2836" y="9371"/>
                    <a:pt x="2833" y="9349"/>
                    <a:pt x="2847" y="9324"/>
                  </a:cubicBezTo>
                  <a:lnTo>
                    <a:pt x="3118" y="8878"/>
                  </a:lnTo>
                  <a:cubicBezTo>
                    <a:pt x="3138" y="8843"/>
                    <a:pt x="3143" y="8802"/>
                    <a:pt x="3134" y="8764"/>
                  </a:cubicBezTo>
                  <a:cubicBezTo>
                    <a:pt x="3125" y="8725"/>
                    <a:pt x="3100" y="8693"/>
                    <a:pt x="3066" y="8672"/>
                  </a:cubicBezTo>
                  <a:cubicBezTo>
                    <a:pt x="2754" y="8484"/>
                    <a:pt x="2468" y="8253"/>
                    <a:pt x="2213" y="7985"/>
                  </a:cubicBezTo>
                  <a:cubicBezTo>
                    <a:pt x="2184" y="7954"/>
                    <a:pt x="2144" y="7938"/>
                    <a:pt x="2105" y="7938"/>
                  </a:cubicBezTo>
                  <a:cubicBezTo>
                    <a:pt x="2068" y="7938"/>
                    <a:pt x="2031" y="7952"/>
                    <a:pt x="2002" y="7980"/>
                  </a:cubicBezTo>
                  <a:lnTo>
                    <a:pt x="1623" y="8341"/>
                  </a:lnTo>
                  <a:cubicBezTo>
                    <a:pt x="1606" y="8356"/>
                    <a:pt x="1588" y="8361"/>
                    <a:pt x="1574" y="8361"/>
                  </a:cubicBezTo>
                  <a:cubicBezTo>
                    <a:pt x="1572" y="8361"/>
                    <a:pt x="1571" y="8361"/>
                    <a:pt x="1569" y="8361"/>
                  </a:cubicBezTo>
                  <a:cubicBezTo>
                    <a:pt x="1548" y="8361"/>
                    <a:pt x="1529" y="8351"/>
                    <a:pt x="1514" y="8337"/>
                  </a:cubicBezTo>
                  <a:lnTo>
                    <a:pt x="1452" y="8268"/>
                  </a:lnTo>
                  <a:cubicBezTo>
                    <a:pt x="1408" y="8213"/>
                    <a:pt x="1364" y="8156"/>
                    <a:pt x="1322" y="8097"/>
                  </a:cubicBezTo>
                  <a:lnTo>
                    <a:pt x="1250" y="8003"/>
                  </a:lnTo>
                  <a:cubicBezTo>
                    <a:pt x="1168" y="7901"/>
                    <a:pt x="1102" y="7789"/>
                    <a:pt x="1030" y="7671"/>
                  </a:cubicBezTo>
                  <a:lnTo>
                    <a:pt x="973" y="7575"/>
                  </a:lnTo>
                  <a:cubicBezTo>
                    <a:pt x="945" y="7533"/>
                    <a:pt x="920" y="7491"/>
                    <a:pt x="897" y="7446"/>
                  </a:cubicBezTo>
                  <a:lnTo>
                    <a:pt x="893" y="7439"/>
                  </a:lnTo>
                  <a:cubicBezTo>
                    <a:pt x="882" y="7403"/>
                    <a:pt x="898" y="7364"/>
                    <a:pt x="933" y="7347"/>
                  </a:cubicBezTo>
                  <a:lnTo>
                    <a:pt x="1406" y="7119"/>
                  </a:lnTo>
                  <a:cubicBezTo>
                    <a:pt x="1480" y="7083"/>
                    <a:pt x="1512" y="6994"/>
                    <a:pt x="1476" y="6920"/>
                  </a:cubicBezTo>
                  <a:cubicBezTo>
                    <a:pt x="1291" y="6534"/>
                    <a:pt x="1168" y="6120"/>
                    <a:pt x="1112" y="5695"/>
                  </a:cubicBezTo>
                  <a:cubicBezTo>
                    <a:pt x="1107" y="5655"/>
                    <a:pt x="1087" y="5619"/>
                    <a:pt x="1055" y="5594"/>
                  </a:cubicBezTo>
                  <a:cubicBezTo>
                    <a:pt x="1028" y="5574"/>
                    <a:pt x="996" y="5564"/>
                    <a:pt x="963" y="5564"/>
                  </a:cubicBezTo>
                  <a:cubicBezTo>
                    <a:pt x="957" y="5564"/>
                    <a:pt x="950" y="5564"/>
                    <a:pt x="943" y="5565"/>
                  </a:cubicBezTo>
                  <a:lnTo>
                    <a:pt x="428" y="5634"/>
                  </a:lnTo>
                  <a:cubicBezTo>
                    <a:pt x="423" y="5635"/>
                    <a:pt x="419" y="5635"/>
                    <a:pt x="416" y="5635"/>
                  </a:cubicBezTo>
                  <a:cubicBezTo>
                    <a:pt x="395" y="5635"/>
                    <a:pt x="379" y="5627"/>
                    <a:pt x="369" y="5619"/>
                  </a:cubicBezTo>
                  <a:cubicBezTo>
                    <a:pt x="352" y="5605"/>
                    <a:pt x="342" y="5585"/>
                    <a:pt x="340" y="5564"/>
                  </a:cubicBezTo>
                  <a:cubicBezTo>
                    <a:pt x="302" y="5122"/>
                    <a:pt x="324" y="4680"/>
                    <a:pt x="402" y="4253"/>
                  </a:cubicBezTo>
                  <a:cubicBezTo>
                    <a:pt x="406" y="4232"/>
                    <a:pt x="418" y="4211"/>
                    <a:pt x="438" y="4199"/>
                  </a:cubicBezTo>
                  <a:cubicBezTo>
                    <a:pt x="447" y="4193"/>
                    <a:pt x="461" y="4187"/>
                    <a:pt x="479" y="4187"/>
                  </a:cubicBezTo>
                  <a:cubicBezTo>
                    <a:pt x="484" y="4187"/>
                    <a:pt x="489" y="4188"/>
                    <a:pt x="494" y="4189"/>
                  </a:cubicBezTo>
                  <a:lnTo>
                    <a:pt x="1002" y="4308"/>
                  </a:lnTo>
                  <a:cubicBezTo>
                    <a:pt x="1013" y="4311"/>
                    <a:pt x="1025" y="4312"/>
                    <a:pt x="1036" y="4312"/>
                  </a:cubicBezTo>
                  <a:cubicBezTo>
                    <a:pt x="1104" y="4312"/>
                    <a:pt x="1166" y="4266"/>
                    <a:pt x="1182" y="4197"/>
                  </a:cubicBezTo>
                  <a:cubicBezTo>
                    <a:pt x="1268" y="3834"/>
                    <a:pt x="1399" y="3490"/>
                    <a:pt x="1570" y="3173"/>
                  </a:cubicBezTo>
                  <a:cubicBezTo>
                    <a:pt x="1589" y="3138"/>
                    <a:pt x="1594" y="3097"/>
                    <a:pt x="1583" y="3058"/>
                  </a:cubicBezTo>
                  <a:cubicBezTo>
                    <a:pt x="1573" y="3020"/>
                    <a:pt x="1545" y="2988"/>
                    <a:pt x="1511" y="2969"/>
                  </a:cubicBezTo>
                  <a:lnTo>
                    <a:pt x="1054" y="2722"/>
                  </a:lnTo>
                  <a:cubicBezTo>
                    <a:pt x="1030" y="2708"/>
                    <a:pt x="1020" y="2687"/>
                    <a:pt x="1017" y="2674"/>
                  </a:cubicBezTo>
                  <a:cubicBezTo>
                    <a:pt x="1015" y="2663"/>
                    <a:pt x="1012" y="2642"/>
                    <a:pt x="1026" y="2617"/>
                  </a:cubicBezTo>
                  <a:lnTo>
                    <a:pt x="1077" y="2534"/>
                  </a:lnTo>
                  <a:cubicBezTo>
                    <a:pt x="1102" y="2494"/>
                    <a:pt x="1125" y="2453"/>
                    <a:pt x="1154" y="2408"/>
                  </a:cubicBezTo>
                  <a:cubicBezTo>
                    <a:pt x="1156" y="2405"/>
                    <a:pt x="1160" y="2401"/>
                    <a:pt x="1163" y="2397"/>
                  </a:cubicBezTo>
                  <a:lnTo>
                    <a:pt x="1252" y="2274"/>
                  </a:lnTo>
                  <a:cubicBezTo>
                    <a:pt x="1277" y="2244"/>
                    <a:pt x="1299" y="2212"/>
                    <a:pt x="1324" y="2180"/>
                  </a:cubicBezTo>
                  <a:cubicBezTo>
                    <a:pt x="1391" y="2090"/>
                    <a:pt x="1455" y="2006"/>
                    <a:pt x="1529" y="1929"/>
                  </a:cubicBezTo>
                  <a:cubicBezTo>
                    <a:pt x="1565" y="1890"/>
                    <a:pt x="1601" y="1849"/>
                    <a:pt x="1637" y="1808"/>
                  </a:cubicBezTo>
                  <a:lnTo>
                    <a:pt x="1675" y="1764"/>
                  </a:lnTo>
                  <a:cubicBezTo>
                    <a:pt x="1695" y="1743"/>
                    <a:pt x="1718" y="1740"/>
                    <a:pt x="1731" y="1740"/>
                  </a:cubicBezTo>
                  <a:cubicBezTo>
                    <a:pt x="1749" y="1742"/>
                    <a:pt x="1768" y="1742"/>
                    <a:pt x="1787" y="1763"/>
                  </a:cubicBezTo>
                  <a:lnTo>
                    <a:pt x="2148" y="2141"/>
                  </a:lnTo>
                  <a:cubicBezTo>
                    <a:pt x="2177" y="2172"/>
                    <a:pt x="2216" y="2188"/>
                    <a:pt x="2255" y="2188"/>
                  </a:cubicBezTo>
                  <a:cubicBezTo>
                    <a:pt x="2292" y="2188"/>
                    <a:pt x="2330" y="2174"/>
                    <a:pt x="2358" y="2146"/>
                  </a:cubicBezTo>
                  <a:cubicBezTo>
                    <a:pt x="2673" y="1848"/>
                    <a:pt x="3028" y="1603"/>
                    <a:pt x="3411" y="1419"/>
                  </a:cubicBezTo>
                  <a:cubicBezTo>
                    <a:pt x="3447" y="1400"/>
                    <a:pt x="3476" y="1370"/>
                    <a:pt x="3488" y="1333"/>
                  </a:cubicBezTo>
                  <a:cubicBezTo>
                    <a:pt x="3501" y="1295"/>
                    <a:pt x="3499" y="1254"/>
                    <a:pt x="3482" y="1218"/>
                  </a:cubicBezTo>
                  <a:lnTo>
                    <a:pt x="3256" y="749"/>
                  </a:lnTo>
                  <a:cubicBezTo>
                    <a:pt x="3243" y="723"/>
                    <a:pt x="3249" y="702"/>
                    <a:pt x="3253" y="689"/>
                  </a:cubicBezTo>
                  <a:cubicBezTo>
                    <a:pt x="3258" y="678"/>
                    <a:pt x="3268" y="657"/>
                    <a:pt x="3297" y="645"/>
                  </a:cubicBezTo>
                  <a:cubicBezTo>
                    <a:pt x="3699" y="473"/>
                    <a:pt x="4126" y="356"/>
                    <a:pt x="4563" y="298"/>
                  </a:cubicBezTo>
                  <a:cubicBezTo>
                    <a:pt x="4567" y="298"/>
                    <a:pt x="4571" y="298"/>
                    <a:pt x="4575" y="298"/>
                  </a:cubicBezTo>
                  <a:close/>
                  <a:moveTo>
                    <a:pt x="4570" y="0"/>
                  </a:moveTo>
                  <a:cubicBezTo>
                    <a:pt x="4553" y="0"/>
                    <a:pt x="4536" y="1"/>
                    <a:pt x="4519" y="4"/>
                  </a:cubicBezTo>
                  <a:cubicBezTo>
                    <a:pt x="4055" y="65"/>
                    <a:pt x="3603" y="189"/>
                    <a:pt x="3174" y="371"/>
                  </a:cubicBezTo>
                  <a:cubicBezTo>
                    <a:pt x="3078" y="411"/>
                    <a:pt x="3002" y="489"/>
                    <a:pt x="2966" y="586"/>
                  </a:cubicBezTo>
                  <a:cubicBezTo>
                    <a:pt x="2930" y="683"/>
                    <a:pt x="2935" y="788"/>
                    <a:pt x="2980" y="880"/>
                  </a:cubicBezTo>
                  <a:lnTo>
                    <a:pt x="3143" y="1216"/>
                  </a:lnTo>
                  <a:cubicBezTo>
                    <a:pt x="2826" y="1383"/>
                    <a:pt x="2529" y="1588"/>
                    <a:pt x="2258" y="1829"/>
                  </a:cubicBezTo>
                  <a:lnTo>
                    <a:pt x="1998" y="1557"/>
                  </a:lnTo>
                  <a:cubicBezTo>
                    <a:pt x="1928" y="1482"/>
                    <a:pt x="1832" y="1445"/>
                    <a:pt x="1725" y="1441"/>
                  </a:cubicBezTo>
                  <a:cubicBezTo>
                    <a:pt x="1623" y="1442"/>
                    <a:pt x="1522" y="1486"/>
                    <a:pt x="1450" y="1564"/>
                  </a:cubicBezTo>
                  <a:lnTo>
                    <a:pt x="1408" y="1611"/>
                  </a:lnTo>
                  <a:cubicBezTo>
                    <a:pt x="1374" y="1650"/>
                    <a:pt x="1341" y="1688"/>
                    <a:pt x="1308" y="1723"/>
                  </a:cubicBezTo>
                  <a:cubicBezTo>
                    <a:pt x="1221" y="1811"/>
                    <a:pt x="1149" y="1908"/>
                    <a:pt x="1078" y="2002"/>
                  </a:cubicBezTo>
                  <a:cubicBezTo>
                    <a:pt x="1056" y="2033"/>
                    <a:pt x="1032" y="2063"/>
                    <a:pt x="1007" y="2096"/>
                  </a:cubicBezTo>
                  <a:lnTo>
                    <a:pt x="920" y="2215"/>
                  </a:lnTo>
                  <a:cubicBezTo>
                    <a:pt x="915" y="2220"/>
                    <a:pt x="912" y="2227"/>
                    <a:pt x="906" y="2233"/>
                  </a:cubicBezTo>
                  <a:cubicBezTo>
                    <a:pt x="903" y="2237"/>
                    <a:pt x="897" y="2248"/>
                    <a:pt x="894" y="2251"/>
                  </a:cubicBezTo>
                  <a:cubicBezTo>
                    <a:pt x="868" y="2295"/>
                    <a:pt x="841" y="2340"/>
                    <a:pt x="815" y="2382"/>
                  </a:cubicBezTo>
                  <a:lnTo>
                    <a:pt x="765" y="2464"/>
                  </a:lnTo>
                  <a:cubicBezTo>
                    <a:pt x="712" y="2552"/>
                    <a:pt x="697" y="2654"/>
                    <a:pt x="723" y="2754"/>
                  </a:cubicBezTo>
                  <a:cubicBezTo>
                    <a:pt x="750" y="2852"/>
                    <a:pt x="816" y="2936"/>
                    <a:pt x="907" y="2986"/>
                  </a:cubicBezTo>
                  <a:lnTo>
                    <a:pt x="1236" y="3164"/>
                  </a:lnTo>
                  <a:cubicBezTo>
                    <a:pt x="1107" y="3424"/>
                    <a:pt x="1004" y="3700"/>
                    <a:pt x="925" y="3986"/>
                  </a:cubicBezTo>
                  <a:lnTo>
                    <a:pt x="561" y="3900"/>
                  </a:lnTo>
                  <a:cubicBezTo>
                    <a:pt x="532" y="3893"/>
                    <a:pt x="504" y="3890"/>
                    <a:pt x="476" y="3890"/>
                  </a:cubicBezTo>
                  <a:cubicBezTo>
                    <a:pt x="404" y="3890"/>
                    <a:pt x="335" y="3911"/>
                    <a:pt x="273" y="3951"/>
                  </a:cubicBezTo>
                  <a:cubicBezTo>
                    <a:pt x="187" y="4008"/>
                    <a:pt x="126" y="4099"/>
                    <a:pt x="106" y="4202"/>
                  </a:cubicBezTo>
                  <a:cubicBezTo>
                    <a:pt x="23" y="4656"/>
                    <a:pt x="1" y="5124"/>
                    <a:pt x="40" y="5593"/>
                  </a:cubicBezTo>
                  <a:cubicBezTo>
                    <a:pt x="49" y="5698"/>
                    <a:pt x="100" y="5790"/>
                    <a:pt x="181" y="5855"/>
                  </a:cubicBezTo>
                  <a:cubicBezTo>
                    <a:pt x="247" y="5909"/>
                    <a:pt x="328" y="5936"/>
                    <a:pt x="413" y="5936"/>
                  </a:cubicBezTo>
                  <a:cubicBezTo>
                    <a:pt x="430" y="5936"/>
                    <a:pt x="447" y="5935"/>
                    <a:pt x="464" y="5933"/>
                  </a:cubicBezTo>
                  <a:lnTo>
                    <a:pt x="835" y="5883"/>
                  </a:lnTo>
                  <a:cubicBezTo>
                    <a:pt x="894" y="6240"/>
                    <a:pt x="996" y="6586"/>
                    <a:pt x="1142" y="6915"/>
                  </a:cubicBezTo>
                  <a:lnTo>
                    <a:pt x="799" y="7079"/>
                  </a:lnTo>
                  <a:cubicBezTo>
                    <a:pt x="612" y="7170"/>
                    <a:pt x="534" y="7395"/>
                    <a:pt x="623" y="7580"/>
                  </a:cubicBezTo>
                  <a:cubicBezTo>
                    <a:pt x="626" y="7587"/>
                    <a:pt x="630" y="7593"/>
                    <a:pt x="633" y="7599"/>
                  </a:cubicBezTo>
                  <a:cubicBezTo>
                    <a:pt x="658" y="7645"/>
                    <a:pt x="686" y="7689"/>
                    <a:pt x="713" y="7734"/>
                  </a:cubicBezTo>
                  <a:lnTo>
                    <a:pt x="769" y="7826"/>
                  </a:lnTo>
                  <a:cubicBezTo>
                    <a:pt x="842" y="7948"/>
                    <a:pt x="918" y="8073"/>
                    <a:pt x="1010" y="8188"/>
                  </a:cubicBezTo>
                  <a:lnTo>
                    <a:pt x="1077" y="8277"/>
                  </a:lnTo>
                  <a:cubicBezTo>
                    <a:pt x="1122" y="8338"/>
                    <a:pt x="1167" y="8398"/>
                    <a:pt x="1220" y="8463"/>
                  </a:cubicBezTo>
                  <a:lnTo>
                    <a:pt x="1288" y="8540"/>
                  </a:lnTo>
                  <a:cubicBezTo>
                    <a:pt x="1358" y="8614"/>
                    <a:pt x="1455" y="8659"/>
                    <a:pt x="1556" y="8661"/>
                  </a:cubicBezTo>
                  <a:cubicBezTo>
                    <a:pt x="1560" y="8661"/>
                    <a:pt x="1564" y="8661"/>
                    <a:pt x="1568" y="8661"/>
                  </a:cubicBezTo>
                  <a:cubicBezTo>
                    <a:pt x="1663" y="8661"/>
                    <a:pt x="1754" y="8625"/>
                    <a:pt x="1823" y="8558"/>
                  </a:cubicBezTo>
                  <a:lnTo>
                    <a:pt x="2094" y="8300"/>
                  </a:lnTo>
                  <a:cubicBezTo>
                    <a:pt x="2304" y="8505"/>
                    <a:pt x="2533" y="8690"/>
                    <a:pt x="2777" y="8849"/>
                  </a:cubicBezTo>
                  <a:lnTo>
                    <a:pt x="2584" y="9169"/>
                  </a:lnTo>
                  <a:cubicBezTo>
                    <a:pt x="2531" y="9257"/>
                    <a:pt x="2517" y="9365"/>
                    <a:pt x="2545" y="9463"/>
                  </a:cubicBezTo>
                  <a:cubicBezTo>
                    <a:pt x="2571" y="9562"/>
                    <a:pt x="2639" y="9646"/>
                    <a:pt x="2729" y="9693"/>
                  </a:cubicBezTo>
                  <a:cubicBezTo>
                    <a:pt x="3135" y="9914"/>
                    <a:pt x="3574" y="10082"/>
                    <a:pt x="4034" y="10190"/>
                  </a:cubicBezTo>
                  <a:cubicBezTo>
                    <a:pt x="4062" y="10196"/>
                    <a:pt x="4091" y="10199"/>
                    <a:pt x="4119" y="10199"/>
                  </a:cubicBezTo>
                  <a:cubicBezTo>
                    <a:pt x="4194" y="10199"/>
                    <a:pt x="4268" y="10177"/>
                    <a:pt x="4330" y="10135"/>
                  </a:cubicBezTo>
                  <a:cubicBezTo>
                    <a:pt x="4414" y="10077"/>
                    <a:pt x="4472" y="9990"/>
                    <a:pt x="4490" y="9889"/>
                  </a:cubicBezTo>
                  <a:lnTo>
                    <a:pt x="4555" y="9524"/>
                  </a:lnTo>
                  <a:cubicBezTo>
                    <a:pt x="4765" y="9554"/>
                    <a:pt x="4980" y="9570"/>
                    <a:pt x="5198" y="9570"/>
                  </a:cubicBezTo>
                  <a:cubicBezTo>
                    <a:pt x="5341" y="9570"/>
                    <a:pt x="5486" y="9563"/>
                    <a:pt x="5632" y="9549"/>
                  </a:cubicBezTo>
                  <a:lnTo>
                    <a:pt x="5681" y="9918"/>
                  </a:lnTo>
                  <a:cubicBezTo>
                    <a:pt x="5705" y="10105"/>
                    <a:pt x="5863" y="10245"/>
                    <a:pt x="6050" y="10245"/>
                  </a:cubicBezTo>
                  <a:cubicBezTo>
                    <a:pt x="6066" y="10245"/>
                    <a:pt x="6081" y="10244"/>
                    <a:pt x="6104" y="10239"/>
                  </a:cubicBezTo>
                  <a:cubicBezTo>
                    <a:pt x="6199" y="10226"/>
                    <a:pt x="6278" y="10211"/>
                    <a:pt x="6351" y="10191"/>
                  </a:cubicBezTo>
                  <a:cubicBezTo>
                    <a:pt x="6398" y="10178"/>
                    <a:pt x="6445" y="10167"/>
                    <a:pt x="6493" y="10155"/>
                  </a:cubicBezTo>
                  <a:cubicBezTo>
                    <a:pt x="6595" y="10129"/>
                    <a:pt x="6700" y="10103"/>
                    <a:pt x="6806" y="10066"/>
                  </a:cubicBezTo>
                  <a:lnTo>
                    <a:pt x="6907" y="10030"/>
                  </a:lnTo>
                  <a:cubicBezTo>
                    <a:pt x="7011" y="9993"/>
                    <a:pt x="7114" y="9955"/>
                    <a:pt x="7214" y="9914"/>
                  </a:cubicBezTo>
                  <a:cubicBezTo>
                    <a:pt x="7308" y="9877"/>
                    <a:pt x="7380" y="9802"/>
                    <a:pt x="7417" y="9708"/>
                  </a:cubicBezTo>
                  <a:cubicBezTo>
                    <a:pt x="7455" y="9610"/>
                    <a:pt x="7452" y="9502"/>
                    <a:pt x="7407" y="9406"/>
                  </a:cubicBezTo>
                  <a:lnTo>
                    <a:pt x="7246" y="9069"/>
                  </a:lnTo>
                  <a:cubicBezTo>
                    <a:pt x="7507" y="8932"/>
                    <a:pt x="7754" y="8771"/>
                    <a:pt x="7980" y="8588"/>
                  </a:cubicBezTo>
                  <a:lnTo>
                    <a:pt x="8223" y="8869"/>
                  </a:lnTo>
                  <a:cubicBezTo>
                    <a:pt x="8290" y="8946"/>
                    <a:pt x="8383" y="8992"/>
                    <a:pt x="8485" y="8998"/>
                  </a:cubicBezTo>
                  <a:cubicBezTo>
                    <a:pt x="8493" y="8998"/>
                    <a:pt x="8500" y="8998"/>
                    <a:pt x="8507" y="8998"/>
                  </a:cubicBezTo>
                  <a:cubicBezTo>
                    <a:pt x="8605" y="8998"/>
                    <a:pt x="8696" y="8961"/>
                    <a:pt x="8768" y="8894"/>
                  </a:cubicBezTo>
                  <a:cubicBezTo>
                    <a:pt x="9107" y="8573"/>
                    <a:pt x="9401" y="8209"/>
                    <a:pt x="9642" y="7809"/>
                  </a:cubicBezTo>
                  <a:cubicBezTo>
                    <a:pt x="9697" y="7720"/>
                    <a:pt x="9711" y="7612"/>
                    <a:pt x="9683" y="7513"/>
                  </a:cubicBezTo>
                  <a:cubicBezTo>
                    <a:pt x="9656" y="7413"/>
                    <a:pt x="9590" y="7331"/>
                    <a:pt x="9499" y="7283"/>
                  </a:cubicBezTo>
                  <a:lnTo>
                    <a:pt x="9172" y="7106"/>
                  </a:lnTo>
                  <a:cubicBezTo>
                    <a:pt x="9332" y="6782"/>
                    <a:pt x="9452" y="6441"/>
                    <a:pt x="9529" y="6090"/>
                  </a:cubicBezTo>
                  <a:lnTo>
                    <a:pt x="9893" y="6156"/>
                  </a:lnTo>
                  <a:cubicBezTo>
                    <a:pt x="9916" y="6160"/>
                    <a:pt x="9939" y="6162"/>
                    <a:pt x="9961" y="6162"/>
                  </a:cubicBezTo>
                  <a:cubicBezTo>
                    <a:pt x="10039" y="6162"/>
                    <a:pt x="10114" y="6139"/>
                    <a:pt x="10178" y="6093"/>
                  </a:cubicBezTo>
                  <a:cubicBezTo>
                    <a:pt x="10260" y="6033"/>
                    <a:pt x="10316" y="5944"/>
                    <a:pt x="10332" y="5840"/>
                  </a:cubicBezTo>
                  <a:lnTo>
                    <a:pt x="10338" y="5795"/>
                  </a:lnTo>
                  <a:cubicBezTo>
                    <a:pt x="10346" y="5733"/>
                    <a:pt x="10356" y="5671"/>
                    <a:pt x="10361" y="5605"/>
                  </a:cubicBezTo>
                  <a:lnTo>
                    <a:pt x="10383" y="5146"/>
                  </a:lnTo>
                  <a:lnTo>
                    <a:pt x="10383" y="5131"/>
                  </a:lnTo>
                  <a:lnTo>
                    <a:pt x="10358" y="4629"/>
                  </a:lnTo>
                  <a:cubicBezTo>
                    <a:pt x="10356" y="4596"/>
                    <a:pt x="10350" y="4562"/>
                    <a:pt x="10345" y="4529"/>
                  </a:cubicBezTo>
                  <a:cubicBezTo>
                    <a:pt x="10342" y="4506"/>
                    <a:pt x="10338" y="4484"/>
                    <a:pt x="10336" y="4461"/>
                  </a:cubicBezTo>
                  <a:cubicBezTo>
                    <a:pt x="10332" y="4422"/>
                    <a:pt x="10312" y="4384"/>
                    <a:pt x="10280" y="4361"/>
                  </a:cubicBezTo>
                  <a:cubicBezTo>
                    <a:pt x="10254" y="4340"/>
                    <a:pt x="10220" y="4329"/>
                    <a:pt x="10187" y="4329"/>
                  </a:cubicBezTo>
                  <a:cubicBezTo>
                    <a:pt x="10181" y="4329"/>
                    <a:pt x="10175" y="4329"/>
                    <a:pt x="10168" y="4330"/>
                  </a:cubicBezTo>
                  <a:lnTo>
                    <a:pt x="9573" y="4407"/>
                  </a:lnTo>
                  <a:cubicBezTo>
                    <a:pt x="9524" y="4115"/>
                    <a:pt x="9447" y="3831"/>
                    <a:pt x="9343" y="3558"/>
                  </a:cubicBezTo>
                  <a:lnTo>
                    <a:pt x="9685" y="3414"/>
                  </a:lnTo>
                  <a:cubicBezTo>
                    <a:pt x="9780" y="3374"/>
                    <a:pt x="9852" y="3299"/>
                    <a:pt x="9890" y="3204"/>
                  </a:cubicBezTo>
                  <a:cubicBezTo>
                    <a:pt x="9927" y="3108"/>
                    <a:pt x="9922" y="2998"/>
                    <a:pt x="9877" y="2902"/>
                  </a:cubicBezTo>
                  <a:cubicBezTo>
                    <a:pt x="9675" y="2484"/>
                    <a:pt x="9416" y="2092"/>
                    <a:pt x="9109" y="1739"/>
                  </a:cubicBezTo>
                  <a:cubicBezTo>
                    <a:pt x="9042" y="1661"/>
                    <a:pt x="8944" y="1613"/>
                    <a:pt x="8839" y="1609"/>
                  </a:cubicBezTo>
                  <a:cubicBezTo>
                    <a:pt x="8833" y="1609"/>
                    <a:pt x="8827" y="1609"/>
                    <a:pt x="8820" y="1609"/>
                  </a:cubicBezTo>
                  <a:cubicBezTo>
                    <a:pt x="8723" y="1609"/>
                    <a:pt x="8634" y="1646"/>
                    <a:pt x="8566" y="1713"/>
                  </a:cubicBezTo>
                  <a:lnTo>
                    <a:pt x="8299" y="1968"/>
                  </a:lnTo>
                  <a:cubicBezTo>
                    <a:pt x="8041" y="1718"/>
                    <a:pt x="7755" y="1499"/>
                    <a:pt x="7442" y="1314"/>
                  </a:cubicBezTo>
                  <a:lnTo>
                    <a:pt x="7619" y="990"/>
                  </a:lnTo>
                  <a:cubicBezTo>
                    <a:pt x="7667" y="900"/>
                    <a:pt x="7676" y="795"/>
                    <a:pt x="7645" y="697"/>
                  </a:cubicBezTo>
                  <a:cubicBezTo>
                    <a:pt x="7614" y="600"/>
                    <a:pt x="7543" y="519"/>
                    <a:pt x="7452" y="475"/>
                  </a:cubicBezTo>
                  <a:lnTo>
                    <a:pt x="7262" y="383"/>
                  </a:lnTo>
                  <a:cubicBezTo>
                    <a:pt x="7252" y="378"/>
                    <a:pt x="7242" y="373"/>
                    <a:pt x="7233" y="371"/>
                  </a:cubicBezTo>
                  <a:cubicBezTo>
                    <a:pt x="7138" y="331"/>
                    <a:pt x="7038" y="296"/>
                    <a:pt x="6941" y="261"/>
                  </a:cubicBezTo>
                  <a:lnTo>
                    <a:pt x="6807" y="213"/>
                  </a:lnTo>
                  <a:cubicBezTo>
                    <a:pt x="6728" y="183"/>
                    <a:pt x="6648" y="163"/>
                    <a:pt x="6571" y="145"/>
                  </a:cubicBezTo>
                  <a:cubicBezTo>
                    <a:pt x="6537" y="137"/>
                    <a:pt x="6505" y="130"/>
                    <a:pt x="6468" y="119"/>
                  </a:cubicBezTo>
                  <a:lnTo>
                    <a:pt x="6383" y="96"/>
                  </a:lnTo>
                  <a:cubicBezTo>
                    <a:pt x="6351" y="88"/>
                    <a:pt x="6320" y="84"/>
                    <a:pt x="6288" y="84"/>
                  </a:cubicBezTo>
                  <a:cubicBezTo>
                    <a:pt x="6217" y="84"/>
                    <a:pt x="6147" y="104"/>
                    <a:pt x="6087" y="143"/>
                  </a:cubicBezTo>
                  <a:cubicBezTo>
                    <a:pt x="6000" y="199"/>
                    <a:pt x="5938" y="291"/>
                    <a:pt x="5921" y="393"/>
                  </a:cubicBezTo>
                  <a:lnTo>
                    <a:pt x="5854" y="757"/>
                  </a:lnTo>
                  <a:cubicBezTo>
                    <a:pt x="5641" y="725"/>
                    <a:pt x="5415" y="709"/>
                    <a:pt x="5197" y="709"/>
                  </a:cubicBezTo>
                  <a:cubicBezTo>
                    <a:pt x="5122" y="709"/>
                    <a:pt x="5048" y="711"/>
                    <a:pt x="4976" y="715"/>
                  </a:cubicBezTo>
                  <a:lnTo>
                    <a:pt x="4945" y="347"/>
                  </a:lnTo>
                  <a:cubicBezTo>
                    <a:pt x="4938" y="244"/>
                    <a:pt x="4889" y="151"/>
                    <a:pt x="4808" y="86"/>
                  </a:cubicBezTo>
                  <a:cubicBezTo>
                    <a:pt x="4741" y="31"/>
                    <a:pt x="4656" y="0"/>
                    <a:pt x="457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6" name="Google Shape;917;p27"/>
            <p:cNvSpPr/>
            <p:nvPr/>
          </p:nvSpPr>
          <p:spPr>
            <a:xfrm>
              <a:off x="4492389" y="1464846"/>
              <a:ext cx="219897" cy="311377"/>
            </a:xfrm>
            <a:custGeom>
              <a:avLst/>
              <a:gdLst/>
              <a:ahLst/>
              <a:cxnLst/>
              <a:rect l="l" t="t" r="r" b="b"/>
              <a:pathLst>
                <a:path w="3947" h="5589" extrusionOk="0">
                  <a:moveTo>
                    <a:pt x="3201" y="1"/>
                  </a:moveTo>
                  <a:cubicBezTo>
                    <a:pt x="2462" y="1"/>
                    <a:pt x="1729" y="254"/>
                    <a:pt x="1156" y="720"/>
                  </a:cubicBezTo>
                  <a:cubicBezTo>
                    <a:pt x="426" y="1315"/>
                    <a:pt x="0" y="2228"/>
                    <a:pt x="17" y="3160"/>
                  </a:cubicBezTo>
                  <a:cubicBezTo>
                    <a:pt x="36" y="4091"/>
                    <a:pt x="497" y="4987"/>
                    <a:pt x="1252" y="5557"/>
                  </a:cubicBezTo>
                  <a:cubicBezTo>
                    <a:pt x="1279" y="5578"/>
                    <a:pt x="1310" y="5588"/>
                    <a:pt x="1341" y="5588"/>
                  </a:cubicBezTo>
                  <a:cubicBezTo>
                    <a:pt x="1386" y="5588"/>
                    <a:pt x="1431" y="5568"/>
                    <a:pt x="1462" y="5528"/>
                  </a:cubicBezTo>
                  <a:cubicBezTo>
                    <a:pt x="1512" y="5461"/>
                    <a:pt x="1499" y="5368"/>
                    <a:pt x="1433" y="5318"/>
                  </a:cubicBezTo>
                  <a:cubicBezTo>
                    <a:pt x="761" y="4810"/>
                    <a:pt x="334" y="3982"/>
                    <a:pt x="317" y="3154"/>
                  </a:cubicBezTo>
                  <a:cubicBezTo>
                    <a:pt x="301" y="2326"/>
                    <a:pt x="696" y="1482"/>
                    <a:pt x="1346" y="951"/>
                  </a:cubicBezTo>
                  <a:cubicBezTo>
                    <a:pt x="1861" y="532"/>
                    <a:pt x="2542" y="301"/>
                    <a:pt x="3216" y="301"/>
                  </a:cubicBezTo>
                  <a:cubicBezTo>
                    <a:pt x="3397" y="301"/>
                    <a:pt x="3578" y="318"/>
                    <a:pt x="3755" y="352"/>
                  </a:cubicBezTo>
                  <a:cubicBezTo>
                    <a:pt x="3765" y="354"/>
                    <a:pt x="3774" y="355"/>
                    <a:pt x="3783" y="355"/>
                  </a:cubicBezTo>
                  <a:cubicBezTo>
                    <a:pt x="3854" y="355"/>
                    <a:pt x="3917" y="306"/>
                    <a:pt x="3930" y="235"/>
                  </a:cubicBezTo>
                  <a:cubicBezTo>
                    <a:pt x="3946" y="155"/>
                    <a:pt x="3893" y="75"/>
                    <a:pt x="3812" y="60"/>
                  </a:cubicBezTo>
                  <a:cubicBezTo>
                    <a:pt x="3610" y="20"/>
                    <a:pt x="3406" y="1"/>
                    <a:pt x="32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7" name="Google Shape;918;p27"/>
            <p:cNvSpPr/>
            <p:nvPr/>
          </p:nvSpPr>
          <p:spPr>
            <a:xfrm>
              <a:off x="4326980" y="1374649"/>
              <a:ext cx="114322" cy="151037"/>
            </a:xfrm>
            <a:custGeom>
              <a:avLst/>
              <a:gdLst/>
              <a:ahLst/>
              <a:cxnLst/>
              <a:rect l="l" t="t" r="r" b="b"/>
              <a:pathLst>
                <a:path w="2052" h="2711" extrusionOk="0">
                  <a:moveTo>
                    <a:pt x="1881" y="0"/>
                  </a:moveTo>
                  <a:cubicBezTo>
                    <a:pt x="1853" y="0"/>
                    <a:pt x="1826" y="8"/>
                    <a:pt x="1801" y="24"/>
                  </a:cubicBezTo>
                  <a:cubicBezTo>
                    <a:pt x="910" y="588"/>
                    <a:pt x="262" y="1500"/>
                    <a:pt x="20" y="2526"/>
                  </a:cubicBezTo>
                  <a:cubicBezTo>
                    <a:pt x="1" y="2606"/>
                    <a:pt x="51" y="2687"/>
                    <a:pt x="131" y="2706"/>
                  </a:cubicBezTo>
                  <a:cubicBezTo>
                    <a:pt x="143" y="2708"/>
                    <a:pt x="154" y="2710"/>
                    <a:pt x="166" y="2710"/>
                  </a:cubicBezTo>
                  <a:cubicBezTo>
                    <a:pt x="233" y="2710"/>
                    <a:pt x="294" y="2663"/>
                    <a:pt x="310" y="2594"/>
                  </a:cubicBezTo>
                  <a:cubicBezTo>
                    <a:pt x="534" y="1644"/>
                    <a:pt x="1135" y="799"/>
                    <a:pt x="1960" y="276"/>
                  </a:cubicBezTo>
                  <a:cubicBezTo>
                    <a:pt x="2029" y="232"/>
                    <a:pt x="2051" y="140"/>
                    <a:pt x="2006" y="70"/>
                  </a:cubicBezTo>
                  <a:cubicBezTo>
                    <a:pt x="1978" y="25"/>
                    <a:pt x="1930" y="0"/>
                    <a:pt x="188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8" name="Google Shape;919;p27"/>
            <p:cNvSpPr/>
            <p:nvPr/>
          </p:nvSpPr>
          <p:spPr>
            <a:xfrm>
              <a:off x="4312160" y="1377378"/>
              <a:ext cx="78165" cy="100394"/>
            </a:xfrm>
            <a:custGeom>
              <a:avLst/>
              <a:gdLst/>
              <a:ahLst/>
              <a:cxnLst/>
              <a:rect l="l" t="t" r="r" b="b"/>
              <a:pathLst>
                <a:path w="1403" h="1802" extrusionOk="0">
                  <a:moveTo>
                    <a:pt x="1235" y="0"/>
                  </a:moveTo>
                  <a:cubicBezTo>
                    <a:pt x="1202" y="0"/>
                    <a:pt x="1169" y="11"/>
                    <a:pt x="1142" y="33"/>
                  </a:cubicBezTo>
                  <a:cubicBezTo>
                    <a:pt x="634" y="436"/>
                    <a:pt x="238" y="993"/>
                    <a:pt x="28" y="1603"/>
                  </a:cubicBezTo>
                  <a:cubicBezTo>
                    <a:pt x="1" y="1681"/>
                    <a:pt x="43" y="1767"/>
                    <a:pt x="120" y="1793"/>
                  </a:cubicBezTo>
                  <a:cubicBezTo>
                    <a:pt x="136" y="1799"/>
                    <a:pt x="153" y="1802"/>
                    <a:pt x="170" y="1802"/>
                  </a:cubicBezTo>
                  <a:cubicBezTo>
                    <a:pt x="232" y="1802"/>
                    <a:pt x="289" y="1763"/>
                    <a:pt x="312" y="1701"/>
                  </a:cubicBezTo>
                  <a:cubicBezTo>
                    <a:pt x="503" y="1144"/>
                    <a:pt x="864" y="635"/>
                    <a:pt x="1327" y="267"/>
                  </a:cubicBezTo>
                  <a:cubicBezTo>
                    <a:pt x="1392" y="216"/>
                    <a:pt x="1403" y="122"/>
                    <a:pt x="1351" y="57"/>
                  </a:cubicBezTo>
                  <a:cubicBezTo>
                    <a:pt x="1322" y="20"/>
                    <a:pt x="1279" y="0"/>
                    <a:pt x="12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9" name="Google Shape;920;p27"/>
            <p:cNvSpPr/>
            <p:nvPr/>
          </p:nvSpPr>
          <p:spPr>
            <a:xfrm>
              <a:off x="4907611" y="1549083"/>
              <a:ext cx="41729" cy="177890"/>
            </a:xfrm>
            <a:custGeom>
              <a:avLst/>
              <a:gdLst/>
              <a:ahLst/>
              <a:cxnLst/>
              <a:rect l="l" t="t" r="r" b="b"/>
              <a:pathLst>
                <a:path w="749" h="3193" extrusionOk="0">
                  <a:moveTo>
                    <a:pt x="415" y="0"/>
                  </a:moveTo>
                  <a:cubicBezTo>
                    <a:pt x="406" y="0"/>
                    <a:pt x="397" y="1"/>
                    <a:pt x="388" y="3"/>
                  </a:cubicBezTo>
                  <a:cubicBezTo>
                    <a:pt x="307" y="18"/>
                    <a:pt x="253" y="97"/>
                    <a:pt x="268" y="179"/>
                  </a:cubicBezTo>
                  <a:cubicBezTo>
                    <a:pt x="445" y="1122"/>
                    <a:pt x="363" y="2094"/>
                    <a:pt x="30" y="2991"/>
                  </a:cubicBezTo>
                  <a:cubicBezTo>
                    <a:pt x="1" y="3068"/>
                    <a:pt x="39" y="3153"/>
                    <a:pt x="118" y="3183"/>
                  </a:cubicBezTo>
                  <a:cubicBezTo>
                    <a:pt x="135" y="3189"/>
                    <a:pt x="152" y="3192"/>
                    <a:pt x="170" y="3192"/>
                  </a:cubicBezTo>
                  <a:cubicBezTo>
                    <a:pt x="230" y="3192"/>
                    <a:pt x="287" y="3155"/>
                    <a:pt x="311" y="3095"/>
                  </a:cubicBezTo>
                  <a:cubicBezTo>
                    <a:pt x="662" y="2146"/>
                    <a:pt x="749" y="1120"/>
                    <a:pt x="563" y="122"/>
                  </a:cubicBezTo>
                  <a:cubicBezTo>
                    <a:pt x="549" y="51"/>
                    <a:pt x="486" y="0"/>
                    <a:pt x="41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0" name="Google Shape;921;p27"/>
            <p:cNvSpPr/>
            <p:nvPr/>
          </p:nvSpPr>
          <p:spPr>
            <a:xfrm>
              <a:off x="4944158" y="1567914"/>
              <a:ext cx="36659" cy="129532"/>
            </a:xfrm>
            <a:custGeom>
              <a:avLst/>
              <a:gdLst/>
              <a:ahLst/>
              <a:cxnLst/>
              <a:rect l="l" t="t" r="r" b="b"/>
              <a:pathLst>
                <a:path w="658" h="2325" extrusionOk="0">
                  <a:moveTo>
                    <a:pt x="315" y="1"/>
                  </a:moveTo>
                  <a:cubicBezTo>
                    <a:pt x="301" y="1"/>
                    <a:pt x="288" y="3"/>
                    <a:pt x="274" y="7"/>
                  </a:cubicBezTo>
                  <a:cubicBezTo>
                    <a:pt x="194" y="30"/>
                    <a:pt x="148" y="113"/>
                    <a:pt x="172" y="192"/>
                  </a:cubicBezTo>
                  <a:cubicBezTo>
                    <a:pt x="351" y="818"/>
                    <a:pt x="302" y="1519"/>
                    <a:pt x="36" y="2114"/>
                  </a:cubicBezTo>
                  <a:cubicBezTo>
                    <a:pt x="1" y="2190"/>
                    <a:pt x="36" y="2278"/>
                    <a:pt x="111" y="2312"/>
                  </a:cubicBezTo>
                  <a:cubicBezTo>
                    <a:pt x="131" y="2321"/>
                    <a:pt x="150" y="2324"/>
                    <a:pt x="171" y="2324"/>
                  </a:cubicBezTo>
                  <a:cubicBezTo>
                    <a:pt x="229" y="2324"/>
                    <a:pt x="284" y="2291"/>
                    <a:pt x="310" y="2236"/>
                  </a:cubicBezTo>
                  <a:cubicBezTo>
                    <a:pt x="603" y="1576"/>
                    <a:pt x="658" y="800"/>
                    <a:pt x="459" y="109"/>
                  </a:cubicBezTo>
                  <a:cubicBezTo>
                    <a:pt x="440" y="44"/>
                    <a:pt x="380" y="1"/>
                    <a:pt x="31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1" name="Google Shape;922;p27"/>
            <p:cNvSpPr/>
            <p:nvPr/>
          </p:nvSpPr>
          <p:spPr>
            <a:xfrm>
              <a:off x="4758581" y="1541785"/>
              <a:ext cx="81062" cy="207529"/>
            </a:xfrm>
            <a:custGeom>
              <a:avLst/>
              <a:gdLst/>
              <a:ahLst/>
              <a:cxnLst/>
              <a:rect l="l" t="t" r="r" b="b"/>
              <a:pathLst>
                <a:path w="1455" h="3725" extrusionOk="0">
                  <a:moveTo>
                    <a:pt x="1031" y="0"/>
                  </a:moveTo>
                  <a:cubicBezTo>
                    <a:pt x="1020" y="0"/>
                    <a:pt x="1009" y="1"/>
                    <a:pt x="998" y="4"/>
                  </a:cubicBezTo>
                  <a:cubicBezTo>
                    <a:pt x="916" y="21"/>
                    <a:pt x="866" y="102"/>
                    <a:pt x="884" y="183"/>
                  </a:cubicBezTo>
                  <a:cubicBezTo>
                    <a:pt x="1141" y="1328"/>
                    <a:pt x="823" y="2590"/>
                    <a:pt x="55" y="3477"/>
                  </a:cubicBezTo>
                  <a:cubicBezTo>
                    <a:pt x="0" y="3539"/>
                    <a:pt x="6" y="3633"/>
                    <a:pt x="70" y="3687"/>
                  </a:cubicBezTo>
                  <a:cubicBezTo>
                    <a:pt x="98" y="3713"/>
                    <a:pt x="133" y="3724"/>
                    <a:pt x="168" y="3724"/>
                  </a:cubicBezTo>
                  <a:cubicBezTo>
                    <a:pt x="210" y="3724"/>
                    <a:pt x="251" y="3707"/>
                    <a:pt x="281" y="3673"/>
                  </a:cubicBezTo>
                  <a:cubicBezTo>
                    <a:pt x="1110" y="2716"/>
                    <a:pt x="1454" y="1354"/>
                    <a:pt x="1177" y="117"/>
                  </a:cubicBezTo>
                  <a:cubicBezTo>
                    <a:pt x="1162" y="48"/>
                    <a:pt x="1100" y="0"/>
                    <a:pt x="103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2" name="Google Shape;923;p27"/>
            <p:cNvSpPr/>
            <p:nvPr/>
          </p:nvSpPr>
          <p:spPr>
            <a:xfrm>
              <a:off x="4673230" y="1753881"/>
              <a:ext cx="82510" cy="44849"/>
            </a:xfrm>
            <a:custGeom>
              <a:avLst/>
              <a:gdLst/>
              <a:ahLst/>
              <a:cxnLst/>
              <a:rect l="l" t="t" r="r" b="b"/>
              <a:pathLst>
                <a:path w="1481" h="805" extrusionOk="0">
                  <a:moveTo>
                    <a:pt x="1310" y="1"/>
                  </a:moveTo>
                  <a:cubicBezTo>
                    <a:pt x="1279" y="1"/>
                    <a:pt x="1248" y="10"/>
                    <a:pt x="1221" y="30"/>
                  </a:cubicBezTo>
                  <a:cubicBezTo>
                    <a:pt x="899" y="267"/>
                    <a:pt x="523" y="432"/>
                    <a:pt x="134" y="509"/>
                  </a:cubicBezTo>
                  <a:cubicBezTo>
                    <a:pt x="53" y="524"/>
                    <a:pt x="1" y="603"/>
                    <a:pt x="16" y="683"/>
                  </a:cubicBezTo>
                  <a:cubicBezTo>
                    <a:pt x="29" y="754"/>
                    <a:pt x="93" y="804"/>
                    <a:pt x="162" y="804"/>
                  </a:cubicBezTo>
                  <a:cubicBezTo>
                    <a:pt x="173" y="804"/>
                    <a:pt x="183" y="804"/>
                    <a:pt x="192" y="802"/>
                  </a:cubicBezTo>
                  <a:cubicBezTo>
                    <a:pt x="624" y="717"/>
                    <a:pt x="1042" y="534"/>
                    <a:pt x="1399" y="272"/>
                  </a:cubicBezTo>
                  <a:cubicBezTo>
                    <a:pt x="1466" y="222"/>
                    <a:pt x="1480" y="129"/>
                    <a:pt x="1431" y="62"/>
                  </a:cubicBezTo>
                  <a:cubicBezTo>
                    <a:pt x="1402" y="22"/>
                    <a:pt x="1356" y="1"/>
                    <a:pt x="13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3" name="Google Shape;924;p27"/>
            <p:cNvSpPr/>
            <p:nvPr/>
          </p:nvSpPr>
          <p:spPr>
            <a:xfrm>
              <a:off x="4764041" y="1164948"/>
              <a:ext cx="199729" cy="189033"/>
            </a:xfrm>
            <a:custGeom>
              <a:avLst/>
              <a:gdLst/>
              <a:ahLst/>
              <a:cxnLst/>
              <a:rect l="l" t="t" r="r" b="b"/>
              <a:pathLst>
                <a:path w="3585" h="3393" extrusionOk="0">
                  <a:moveTo>
                    <a:pt x="1831" y="300"/>
                  </a:moveTo>
                  <a:cubicBezTo>
                    <a:pt x="1916" y="300"/>
                    <a:pt x="1999" y="307"/>
                    <a:pt x="2083" y="323"/>
                  </a:cubicBezTo>
                  <a:cubicBezTo>
                    <a:pt x="2449" y="389"/>
                    <a:pt x="2768" y="594"/>
                    <a:pt x="2981" y="900"/>
                  </a:cubicBezTo>
                  <a:cubicBezTo>
                    <a:pt x="3195" y="1206"/>
                    <a:pt x="3275" y="1577"/>
                    <a:pt x="3208" y="1945"/>
                  </a:cubicBezTo>
                  <a:cubicBezTo>
                    <a:pt x="3088" y="2619"/>
                    <a:pt x="2497" y="3094"/>
                    <a:pt x="1833" y="3094"/>
                  </a:cubicBezTo>
                  <a:cubicBezTo>
                    <a:pt x="1752" y="3094"/>
                    <a:pt x="1669" y="3087"/>
                    <a:pt x="1586" y="3072"/>
                  </a:cubicBezTo>
                  <a:cubicBezTo>
                    <a:pt x="829" y="2935"/>
                    <a:pt x="324" y="2206"/>
                    <a:pt x="460" y="1448"/>
                  </a:cubicBezTo>
                  <a:cubicBezTo>
                    <a:pt x="526" y="1082"/>
                    <a:pt x="731" y="762"/>
                    <a:pt x="1038" y="550"/>
                  </a:cubicBezTo>
                  <a:cubicBezTo>
                    <a:pt x="1274" y="386"/>
                    <a:pt x="1550" y="300"/>
                    <a:pt x="1831" y="300"/>
                  </a:cubicBezTo>
                  <a:close/>
                  <a:moveTo>
                    <a:pt x="1830" y="0"/>
                  </a:moveTo>
                  <a:cubicBezTo>
                    <a:pt x="1488" y="0"/>
                    <a:pt x="1155" y="104"/>
                    <a:pt x="868" y="302"/>
                  </a:cubicBezTo>
                  <a:cubicBezTo>
                    <a:pt x="496" y="561"/>
                    <a:pt x="246" y="949"/>
                    <a:pt x="166" y="1395"/>
                  </a:cubicBezTo>
                  <a:cubicBezTo>
                    <a:pt x="1" y="2316"/>
                    <a:pt x="614" y="3200"/>
                    <a:pt x="1534" y="3366"/>
                  </a:cubicBezTo>
                  <a:cubicBezTo>
                    <a:pt x="1636" y="3383"/>
                    <a:pt x="1737" y="3392"/>
                    <a:pt x="1835" y="3392"/>
                  </a:cubicBezTo>
                  <a:cubicBezTo>
                    <a:pt x="2640" y="3392"/>
                    <a:pt x="3357" y="2817"/>
                    <a:pt x="3504" y="1996"/>
                  </a:cubicBezTo>
                  <a:cubicBezTo>
                    <a:pt x="3585" y="1550"/>
                    <a:pt x="3486" y="1099"/>
                    <a:pt x="3228" y="727"/>
                  </a:cubicBezTo>
                  <a:cubicBezTo>
                    <a:pt x="2969" y="357"/>
                    <a:pt x="2582" y="107"/>
                    <a:pt x="2137" y="28"/>
                  </a:cubicBezTo>
                  <a:cubicBezTo>
                    <a:pt x="2034" y="10"/>
                    <a:pt x="1932" y="0"/>
                    <a:pt x="183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4" name="Google Shape;925;p27"/>
            <p:cNvSpPr/>
            <p:nvPr/>
          </p:nvSpPr>
          <p:spPr>
            <a:xfrm>
              <a:off x="4713176" y="1107175"/>
              <a:ext cx="313049" cy="313494"/>
            </a:xfrm>
            <a:custGeom>
              <a:avLst/>
              <a:gdLst/>
              <a:ahLst/>
              <a:cxnLst/>
              <a:rect l="l" t="t" r="r" b="b"/>
              <a:pathLst>
                <a:path w="5619" h="5627" extrusionOk="0">
                  <a:moveTo>
                    <a:pt x="2804" y="298"/>
                  </a:moveTo>
                  <a:cubicBezTo>
                    <a:pt x="2834" y="298"/>
                    <a:pt x="2865" y="299"/>
                    <a:pt x="2895" y="300"/>
                  </a:cubicBezTo>
                  <a:lnTo>
                    <a:pt x="2872" y="541"/>
                  </a:lnTo>
                  <a:cubicBezTo>
                    <a:pt x="2865" y="623"/>
                    <a:pt x="2924" y="697"/>
                    <a:pt x="3006" y="704"/>
                  </a:cubicBezTo>
                  <a:cubicBezTo>
                    <a:pt x="3064" y="710"/>
                    <a:pt x="3124" y="718"/>
                    <a:pt x="3184" y="729"/>
                  </a:cubicBezTo>
                  <a:cubicBezTo>
                    <a:pt x="3311" y="753"/>
                    <a:pt x="3435" y="786"/>
                    <a:pt x="3553" y="831"/>
                  </a:cubicBezTo>
                  <a:cubicBezTo>
                    <a:pt x="3571" y="837"/>
                    <a:pt x="3589" y="841"/>
                    <a:pt x="3607" y="841"/>
                  </a:cubicBezTo>
                  <a:cubicBezTo>
                    <a:pt x="3668" y="841"/>
                    <a:pt x="3724" y="803"/>
                    <a:pt x="3747" y="744"/>
                  </a:cubicBezTo>
                  <a:lnTo>
                    <a:pt x="3833" y="518"/>
                  </a:lnTo>
                  <a:cubicBezTo>
                    <a:pt x="3837" y="519"/>
                    <a:pt x="3840" y="520"/>
                    <a:pt x="3844" y="522"/>
                  </a:cubicBezTo>
                  <a:cubicBezTo>
                    <a:pt x="3863" y="531"/>
                    <a:pt x="3883" y="540"/>
                    <a:pt x="3903" y="549"/>
                  </a:cubicBezTo>
                  <a:cubicBezTo>
                    <a:pt x="3932" y="564"/>
                    <a:pt x="3962" y="576"/>
                    <a:pt x="3992" y="594"/>
                  </a:cubicBezTo>
                  <a:lnTo>
                    <a:pt x="4033" y="618"/>
                  </a:lnTo>
                  <a:cubicBezTo>
                    <a:pt x="4083" y="647"/>
                    <a:pt x="4134" y="676"/>
                    <a:pt x="4190" y="710"/>
                  </a:cubicBezTo>
                  <a:lnTo>
                    <a:pt x="4192" y="713"/>
                  </a:lnTo>
                  <a:lnTo>
                    <a:pt x="4258" y="761"/>
                  </a:lnTo>
                  <a:lnTo>
                    <a:pt x="4108" y="949"/>
                  </a:lnTo>
                  <a:cubicBezTo>
                    <a:pt x="4057" y="1014"/>
                    <a:pt x="4067" y="1108"/>
                    <a:pt x="4130" y="1159"/>
                  </a:cubicBezTo>
                  <a:cubicBezTo>
                    <a:pt x="4303" y="1297"/>
                    <a:pt x="4452" y="1461"/>
                    <a:pt x="4575" y="1645"/>
                  </a:cubicBezTo>
                  <a:cubicBezTo>
                    <a:pt x="4596" y="1679"/>
                    <a:pt x="4631" y="1701"/>
                    <a:pt x="4669" y="1710"/>
                  </a:cubicBezTo>
                  <a:cubicBezTo>
                    <a:pt x="4679" y="1711"/>
                    <a:pt x="4688" y="1712"/>
                    <a:pt x="4698" y="1712"/>
                  </a:cubicBezTo>
                  <a:cubicBezTo>
                    <a:pt x="4728" y="1712"/>
                    <a:pt x="4757" y="1704"/>
                    <a:pt x="4781" y="1687"/>
                  </a:cubicBezTo>
                  <a:lnTo>
                    <a:pt x="4982" y="1553"/>
                  </a:lnTo>
                  <a:cubicBezTo>
                    <a:pt x="5086" y="1730"/>
                    <a:pt x="5168" y="1921"/>
                    <a:pt x="5226" y="2120"/>
                  </a:cubicBezTo>
                  <a:lnTo>
                    <a:pt x="4989" y="2172"/>
                  </a:lnTo>
                  <a:cubicBezTo>
                    <a:pt x="4950" y="2181"/>
                    <a:pt x="4917" y="2206"/>
                    <a:pt x="4895" y="2239"/>
                  </a:cubicBezTo>
                  <a:cubicBezTo>
                    <a:pt x="4874" y="2271"/>
                    <a:pt x="4867" y="2313"/>
                    <a:pt x="4876" y="2351"/>
                  </a:cubicBezTo>
                  <a:cubicBezTo>
                    <a:pt x="4917" y="2534"/>
                    <a:pt x="4934" y="2723"/>
                    <a:pt x="4924" y="2910"/>
                  </a:cubicBezTo>
                  <a:cubicBezTo>
                    <a:pt x="4921" y="2992"/>
                    <a:pt x="4985" y="3062"/>
                    <a:pt x="5067" y="3066"/>
                  </a:cubicBezTo>
                  <a:lnTo>
                    <a:pt x="5307" y="3078"/>
                  </a:lnTo>
                  <a:lnTo>
                    <a:pt x="5285" y="3258"/>
                  </a:lnTo>
                  <a:lnTo>
                    <a:pt x="5230" y="3485"/>
                  </a:lnTo>
                  <a:cubicBezTo>
                    <a:pt x="5225" y="3507"/>
                    <a:pt x="5218" y="3531"/>
                    <a:pt x="5210" y="3553"/>
                  </a:cubicBezTo>
                  <a:lnTo>
                    <a:pt x="5209" y="3558"/>
                  </a:lnTo>
                  <a:lnTo>
                    <a:pt x="4982" y="3473"/>
                  </a:lnTo>
                  <a:cubicBezTo>
                    <a:pt x="4965" y="3466"/>
                    <a:pt x="4947" y="3463"/>
                    <a:pt x="4930" y="3463"/>
                  </a:cubicBezTo>
                  <a:cubicBezTo>
                    <a:pt x="4870" y="3463"/>
                    <a:pt x="4813" y="3500"/>
                    <a:pt x="4790" y="3560"/>
                  </a:cubicBezTo>
                  <a:cubicBezTo>
                    <a:pt x="4712" y="3767"/>
                    <a:pt x="4602" y="3959"/>
                    <a:pt x="4466" y="4131"/>
                  </a:cubicBezTo>
                  <a:cubicBezTo>
                    <a:pt x="4440" y="4161"/>
                    <a:pt x="4430" y="4201"/>
                    <a:pt x="4433" y="4240"/>
                  </a:cubicBezTo>
                  <a:cubicBezTo>
                    <a:pt x="4437" y="4279"/>
                    <a:pt x="4458" y="4316"/>
                    <a:pt x="4489" y="4340"/>
                  </a:cubicBezTo>
                  <a:lnTo>
                    <a:pt x="4679" y="4493"/>
                  </a:lnTo>
                  <a:cubicBezTo>
                    <a:pt x="4541" y="4644"/>
                    <a:pt x="4384" y="4780"/>
                    <a:pt x="4213" y="4895"/>
                  </a:cubicBezTo>
                  <a:lnTo>
                    <a:pt x="4091" y="4687"/>
                  </a:lnTo>
                  <a:cubicBezTo>
                    <a:pt x="4070" y="4652"/>
                    <a:pt x="4037" y="4628"/>
                    <a:pt x="3998" y="4618"/>
                  </a:cubicBezTo>
                  <a:cubicBezTo>
                    <a:pt x="3986" y="4614"/>
                    <a:pt x="3974" y="4613"/>
                    <a:pt x="3962" y="4613"/>
                  </a:cubicBezTo>
                  <a:cubicBezTo>
                    <a:pt x="3935" y="4613"/>
                    <a:pt x="3909" y="4620"/>
                    <a:pt x="3885" y="4634"/>
                  </a:cubicBezTo>
                  <a:cubicBezTo>
                    <a:pt x="3725" y="4730"/>
                    <a:pt x="3551" y="4805"/>
                    <a:pt x="3368" y="4854"/>
                  </a:cubicBezTo>
                  <a:cubicBezTo>
                    <a:pt x="3287" y="4876"/>
                    <a:pt x="3241" y="4959"/>
                    <a:pt x="3264" y="5038"/>
                  </a:cubicBezTo>
                  <a:lnTo>
                    <a:pt x="3327" y="5272"/>
                  </a:lnTo>
                  <a:cubicBezTo>
                    <a:pt x="3269" y="5284"/>
                    <a:pt x="3210" y="5293"/>
                    <a:pt x="3143" y="5304"/>
                  </a:cubicBezTo>
                  <a:cubicBezTo>
                    <a:pt x="3095" y="5312"/>
                    <a:pt x="3045" y="5314"/>
                    <a:pt x="2995" y="5318"/>
                  </a:cubicBezTo>
                  <a:cubicBezTo>
                    <a:pt x="2967" y="5322"/>
                    <a:pt x="2938" y="5323"/>
                    <a:pt x="2911" y="5325"/>
                  </a:cubicBezTo>
                  <a:cubicBezTo>
                    <a:pt x="2887" y="5328"/>
                    <a:pt x="2863" y="5328"/>
                    <a:pt x="2839" y="5328"/>
                  </a:cubicBezTo>
                  <a:lnTo>
                    <a:pt x="2852" y="5084"/>
                  </a:lnTo>
                  <a:cubicBezTo>
                    <a:pt x="2854" y="5044"/>
                    <a:pt x="2840" y="5005"/>
                    <a:pt x="2813" y="4976"/>
                  </a:cubicBezTo>
                  <a:cubicBezTo>
                    <a:pt x="2786" y="4946"/>
                    <a:pt x="2748" y="4929"/>
                    <a:pt x="2708" y="4927"/>
                  </a:cubicBezTo>
                  <a:cubicBezTo>
                    <a:pt x="2616" y="4924"/>
                    <a:pt x="2524" y="4913"/>
                    <a:pt x="2433" y="4896"/>
                  </a:cubicBezTo>
                  <a:cubicBezTo>
                    <a:pt x="2307" y="4873"/>
                    <a:pt x="2183" y="4840"/>
                    <a:pt x="2066" y="4796"/>
                  </a:cubicBezTo>
                  <a:cubicBezTo>
                    <a:pt x="2048" y="4789"/>
                    <a:pt x="2030" y="4786"/>
                    <a:pt x="2012" y="4786"/>
                  </a:cubicBezTo>
                  <a:cubicBezTo>
                    <a:pt x="1991" y="4786"/>
                    <a:pt x="1970" y="4790"/>
                    <a:pt x="1951" y="4799"/>
                  </a:cubicBezTo>
                  <a:cubicBezTo>
                    <a:pt x="1915" y="4816"/>
                    <a:pt x="1887" y="4847"/>
                    <a:pt x="1873" y="4884"/>
                  </a:cubicBezTo>
                  <a:lnTo>
                    <a:pt x="1787" y="5111"/>
                  </a:lnTo>
                  <a:cubicBezTo>
                    <a:pt x="1600" y="5029"/>
                    <a:pt x="1424" y="4921"/>
                    <a:pt x="1259" y="4794"/>
                  </a:cubicBezTo>
                  <a:lnTo>
                    <a:pt x="1420" y="4609"/>
                  </a:lnTo>
                  <a:cubicBezTo>
                    <a:pt x="1474" y="4547"/>
                    <a:pt x="1467" y="4454"/>
                    <a:pt x="1406" y="4399"/>
                  </a:cubicBezTo>
                  <a:cubicBezTo>
                    <a:pt x="1268" y="4277"/>
                    <a:pt x="1145" y="4134"/>
                    <a:pt x="1039" y="3974"/>
                  </a:cubicBezTo>
                  <a:cubicBezTo>
                    <a:pt x="1017" y="3941"/>
                    <a:pt x="984" y="3918"/>
                    <a:pt x="944" y="3911"/>
                  </a:cubicBezTo>
                  <a:cubicBezTo>
                    <a:pt x="934" y="3908"/>
                    <a:pt x="924" y="3907"/>
                    <a:pt x="914" y="3907"/>
                  </a:cubicBezTo>
                  <a:cubicBezTo>
                    <a:pt x="885" y="3907"/>
                    <a:pt x="857" y="3916"/>
                    <a:pt x="832" y="3932"/>
                  </a:cubicBezTo>
                  <a:lnTo>
                    <a:pt x="627" y="4067"/>
                  </a:lnTo>
                  <a:lnTo>
                    <a:pt x="620" y="4055"/>
                  </a:lnTo>
                  <a:cubicBezTo>
                    <a:pt x="601" y="4022"/>
                    <a:pt x="585" y="3988"/>
                    <a:pt x="569" y="3956"/>
                  </a:cubicBezTo>
                  <a:lnTo>
                    <a:pt x="540" y="3900"/>
                  </a:lnTo>
                  <a:cubicBezTo>
                    <a:pt x="509" y="3844"/>
                    <a:pt x="487" y="3782"/>
                    <a:pt x="461" y="3716"/>
                  </a:cubicBezTo>
                  <a:lnTo>
                    <a:pt x="440" y="3661"/>
                  </a:lnTo>
                  <a:cubicBezTo>
                    <a:pt x="435" y="3647"/>
                    <a:pt x="429" y="3634"/>
                    <a:pt x="424" y="3620"/>
                  </a:cubicBezTo>
                  <a:lnTo>
                    <a:pt x="661" y="3553"/>
                  </a:lnTo>
                  <a:cubicBezTo>
                    <a:pt x="740" y="3530"/>
                    <a:pt x="787" y="3448"/>
                    <a:pt x="765" y="3369"/>
                  </a:cubicBezTo>
                  <a:cubicBezTo>
                    <a:pt x="707" y="3156"/>
                    <a:pt x="682" y="2936"/>
                    <a:pt x="693" y="2719"/>
                  </a:cubicBezTo>
                  <a:cubicBezTo>
                    <a:pt x="694" y="2679"/>
                    <a:pt x="679" y="2640"/>
                    <a:pt x="653" y="2611"/>
                  </a:cubicBezTo>
                  <a:cubicBezTo>
                    <a:pt x="626" y="2581"/>
                    <a:pt x="589" y="2563"/>
                    <a:pt x="549" y="2562"/>
                  </a:cubicBezTo>
                  <a:lnTo>
                    <a:pt x="306" y="2552"/>
                  </a:lnTo>
                  <a:cubicBezTo>
                    <a:pt x="328" y="2345"/>
                    <a:pt x="374" y="2144"/>
                    <a:pt x="444" y="1951"/>
                  </a:cubicBezTo>
                  <a:lnTo>
                    <a:pt x="668" y="2048"/>
                  </a:lnTo>
                  <a:cubicBezTo>
                    <a:pt x="687" y="2056"/>
                    <a:pt x="707" y="2060"/>
                    <a:pt x="727" y="2060"/>
                  </a:cubicBezTo>
                  <a:cubicBezTo>
                    <a:pt x="746" y="2060"/>
                    <a:pt x="765" y="2057"/>
                    <a:pt x="784" y="2049"/>
                  </a:cubicBezTo>
                  <a:cubicBezTo>
                    <a:pt x="820" y="2034"/>
                    <a:pt x="850" y="2006"/>
                    <a:pt x="865" y="1969"/>
                  </a:cubicBezTo>
                  <a:cubicBezTo>
                    <a:pt x="939" y="1797"/>
                    <a:pt x="1036" y="1635"/>
                    <a:pt x="1154" y="1488"/>
                  </a:cubicBezTo>
                  <a:cubicBezTo>
                    <a:pt x="1179" y="1457"/>
                    <a:pt x="1190" y="1418"/>
                    <a:pt x="1186" y="1378"/>
                  </a:cubicBezTo>
                  <a:cubicBezTo>
                    <a:pt x="1181" y="1338"/>
                    <a:pt x="1160" y="1301"/>
                    <a:pt x="1129" y="1277"/>
                  </a:cubicBezTo>
                  <a:lnTo>
                    <a:pt x="939" y="1126"/>
                  </a:lnTo>
                  <a:lnTo>
                    <a:pt x="966" y="1097"/>
                  </a:lnTo>
                  <a:cubicBezTo>
                    <a:pt x="978" y="1083"/>
                    <a:pt x="989" y="1070"/>
                    <a:pt x="1004" y="1056"/>
                  </a:cubicBezTo>
                  <a:cubicBezTo>
                    <a:pt x="1006" y="1055"/>
                    <a:pt x="1009" y="1051"/>
                    <a:pt x="1011" y="1048"/>
                  </a:cubicBezTo>
                  <a:lnTo>
                    <a:pt x="1102" y="964"/>
                  </a:lnTo>
                  <a:cubicBezTo>
                    <a:pt x="1147" y="923"/>
                    <a:pt x="1189" y="883"/>
                    <a:pt x="1238" y="848"/>
                  </a:cubicBezTo>
                  <a:lnTo>
                    <a:pt x="1302" y="799"/>
                  </a:lnTo>
                  <a:lnTo>
                    <a:pt x="1438" y="1002"/>
                  </a:lnTo>
                  <a:cubicBezTo>
                    <a:pt x="1467" y="1045"/>
                    <a:pt x="1515" y="1069"/>
                    <a:pt x="1563" y="1069"/>
                  </a:cubicBezTo>
                  <a:cubicBezTo>
                    <a:pt x="1591" y="1069"/>
                    <a:pt x="1620" y="1061"/>
                    <a:pt x="1645" y="1044"/>
                  </a:cubicBezTo>
                  <a:cubicBezTo>
                    <a:pt x="1827" y="923"/>
                    <a:pt x="2028" y="832"/>
                    <a:pt x="2242" y="772"/>
                  </a:cubicBezTo>
                  <a:cubicBezTo>
                    <a:pt x="2280" y="762"/>
                    <a:pt x="2313" y="737"/>
                    <a:pt x="2333" y="703"/>
                  </a:cubicBezTo>
                  <a:cubicBezTo>
                    <a:pt x="2353" y="668"/>
                    <a:pt x="2356" y="627"/>
                    <a:pt x="2346" y="588"/>
                  </a:cubicBezTo>
                  <a:lnTo>
                    <a:pt x="2282" y="355"/>
                  </a:lnTo>
                  <a:cubicBezTo>
                    <a:pt x="2454" y="318"/>
                    <a:pt x="2629" y="298"/>
                    <a:pt x="2804" y="298"/>
                  </a:cubicBezTo>
                  <a:close/>
                  <a:moveTo>
                    <a:pt x="2810" y="0"/>
                  </a:moveTo>
                  <a:cubicBezTo>
                    <a:pt x="2601" y="0"/>
                    <a:pt x="2392" y="23"/>
                    <a:pt x="2183" y="70"/>
                  </a:cubicBezTo>
                  <a:cubicBezTo>
                    <a:pt x="2113" y="86"/>
                    <a:pt x="2049" y="132"/>
                    <a:pt x="2012" y="195"/>
                  </a:cubicBezTo>
                  <a:cubicBezTo>
                    <a:pt x="1976" y="258"/>
                    <a:pt x="1965" y="331"/>
                    <a:pt x="1985" y="405"/>
                  </a:cubicBezTo>
                  <a:lnTo>
                    <a:pt x="2019" y="530"/>
                  </a:lnTo>
                  <a:cubicBezTo>
                    <a:pt x="1875" y="580"/>
                    <a:pt x="1738" y="641"/>
                    <a:pt x="1608" y="717"/>
                  </a:cubicBezTo>
                  <a:lnTo>
                    <a:pt x="1536" y="607"/>
                  </a:lnTo>
                  <a:cubicBezTo>
                    <a:pt x="1493" y="544"/>
                    <a:pt x="1428" y="500"/>
                    <a:pt x="1354" y="489"/>
                  </a:cubicBezTo>
                  <a:cubicBezTo>
                    <a:pt x="1339" y="487"/>
                    <a:pt x="1324" y="485"/>
                    <a:pt x="1309" y="485"/>
                  </a:cubicBezTo>
                  <a:cubicBezTo>
                    <a:pt x="1251" y="485"/>
                    <a:pt x="1193" y="504"/>
                    <a:pt x="1148" y="540"/>
                  </a:cubicBezTo>
                  <a:lnTo>
                    <a:pt x="1061" y="608"/>
                  </a:lnTo>
                  <a:cubicBezTo>
                    <a:pt x="1000" y="652"/>
                    <a:pt x="948" y="700"/>
                    <a:pt x="898" y="746"/>
                  </a:cubicBezTo>
                  <a:lnTo>
                    <a:pt x="801" y="837"/>
                  </a:lnTo>
                  <a:cubicBezTo>
                    <a:pt x="797" y="841"/>
                    <a:pt x="792" y="847"/>
                    <a:pt x="787" y="852"/>
                  </a:cubicBezTo>
                  <a:cubicBezTo>
                    <a:pt x="771" y="869"/>
                    <a:pt x="756" y="886"/>
                    <a:pt x="743" y="902"/>
                  </a:cubicBezTo>
                  <a:lnTo>
                    <a:pt x="697" y="955"/>
                  </a:lnTo>
                  <a:cubicBezTo>
                    <a:pt x="648" y="1009"/>
                    <a:pt x="625" y="1078"/>
                    <a:pt x="630" y="1152"/>
                  </a:cubicBezTo>
                  <a:cubicBezTo>
                    <a:pt x="635" y="1224"/>
                    <a:pt x="671" y="1292"/>
                    <a:pt x="729" y="1342"/>
                  </a:cubicBezTo>
                  <a:lnTo>
                    <a:pt x="832" y="1423"/>
                  </a:lnTo>
                  <a:cubicBezTo>
                    <a:pt x="765" y="1516"/>
                    <a:pt x="707" y="1615"/>
                    <a:pt x="656" y="1717"/>
                  </a:cubicBezTo>
                  <a:lnTo>
                    <a:pt x="534" y="1665"/>
                  </a:lnTo>
                  <a:cubicBezTo>
                    <a:pt x="499" y="1650"/>
                    <a:pt x="464" y="1643"/>
                    <a:pt x="429" y="1643"/>
                  </a:cubicBezTo>
                  <a:cubicBezTo>
                    <a:pt x="393" y="1643"/>
                    <a:pt x="357" y="1651"/>
                    <a:pt x="323" y="1666"/>
                  </a:cubicBezTo>
                  <a:cubicBezTo>
                    <a:pt x="255" y="1695"/>
                    <a:pt x="201" y="1751"/>
                    <a:pt x="176" y="1819"/>
                  </a:cubicBezTo>
                  <a:cubicBezTo>
                    <a:pt x="88" y="2054"/>
                    <a:pt x="30" y="2303"/>
                    <a:pt x="7" y="2557"/>
                  </a:cubicBezTo>
                  <a:cubicBezTo>
                    <a:pt x="1" y="2631"/>
                    <a:pt x="24" y="2703"/>
                    <a:pt x="72" y="2758"/>
                  </a:cubicBezTo>
                  <a:cubicBezTo>
                    <a:pt x="120" y="2815"/>
                    <a:pt x="187" y="2847"/>
                    <a:pt x="263" y="2852"/>
                  </a:cubicBezTo>
                  <a:lnTo>
                    <a:pt x="393" y="2857"/>
                  </a:lnTo>
                  <a:cubicBezTo>
                    <a:pt x="396" y="3007"/>
                    <a:pt x="412" y="3157"/>
                    <a:pt x="443" y="3306"/>
                  </a:cubicBezTo>
                  <a:lnTo>
                    <a:pt x="313" y="3342"/>
                  </a:lnTo>
                  <a:cubicBezTo>
                    <a:pt x="242" y="3362"/>
                    <a:pt x="185" y="3408"/>
                    <a:pt x="150" y="3471"/>
                  </a:cubicBezTo>
                  <a:cubicBezTo>
                    <a:pt x="119" y="3531"/>
                    <a:pt x="109" y="3597"/>
                    <a:pt x="125" y="3662"/>
                  </a:cubicBezTo>
                  <a:cubicBezTo>
                    <a:pt x="126" y="3669"/>
                    <a:pt x="127" y="3674"/>
                    <a:pt x="129" y="3678"/>
                  </a:cubicBezTo>
                  <a:cubicBezTo>
                    <a:pt x="139" y="3710"/>
                    <a:pt x="150" y="3741"/>
                    <a:pt x="162" y="3771"/>
                  </a:cubicBezTo>
                  <a:lnTo>
                    <a:pt x="182" y="3826"/>
                  </a:lnTo>
                  <a:cubicBezTo>
                    <a:pt x="209" y="3896"/>
                    <a:pt x="237" y="3969"/>
                    <a:pt x="274" y="4041"/>
                  </a:cubicBezTo>
                  <a:lnTo>
                    <a:pt x="300" y="4092"/>
                  </a:lnTo>
                  <a:cubicBezTo>
                    <a:pt x="319" y="4130"/>
                    <a:pt x="338" y="4166"/>
                    <a:pt x="361" y="4209"/>
                  </a:cubicBezTo>
                  <a:lnTo>
                    <a:pt x="391" y="4255"/>
                  </a:lnTo>
                  <a:cubicBezTo>
                    <a:pt x="429" y="4317"/>
                    <a:pt x="489" y="4359"/>
                    <a:pt x="561" y="4374"/>
                  </a:cubicBezTo>
                  <a:cubicBezTo>
                    <a:pt x="581" y="4379"/>
                    <a:pt x="600" y="4381"/>
                    <a:pt x="620" y="4381"/>
                  </a:cubicBezTo>
                  <a:cubicBezTo>
                    <a:pt x="671" y="4381"/>
                    <a:pt x="721" y="4366"/>
                    <a:pt x="767" y="4336"/>
                  </a:cubicBezTo>
                  <a:lnTo>
                    <a:pt x="877" y="4264"/>
                  </a:lnTo>
                  <a:cubicBezTo>
                    <a:pt x="946" y="4357"/>
                    <a:pt x="1020" y="4443"/>
                    <a:pt x="1101" y="4522"/>
                  </a:cubicBezTo>
                  <a:lnTo>
                    <a:pt x="1014" y="4622"/>
                  </a:lnTo>
                  <a:cubicBezTo>
                    <a:pt x="965" y="4676"/>
                    <a:pt x="941" y="4751"/>
                    <a:pt x="947" y="4823"/>
                  </a:cubicBezTo>
                  <a:cubicBezTo>
                    <a:pt x="953" y="4896"/>
                    <a:pt x="990" y="4965"/>
                    <a:pt x="1049" y="5010"/>
                  </a:cubicBezTo>
                  <a:cubicBezTo>
                    <a:pt x="1248" y="5170"/>
                    <a:pt x="1466" y="5300"/>
                    <a:pt x="1698" y="5400"/>
                  </a:cubicBezTo>
                  <a:cubicBezTo>
                    <a:pt x="1732" y="5414"/>
                    <a:pt x="1768" y="5421"/>
                    <a:pt x="1803" y="5421"/>
                  </a:cubicBezTo>
                  <a:cubicBezTo>
                    <a:pt x="1840" y="5421"/>
                    <a:pt x="1876" y="5414"/>
                    <a:pt x="1910" y="5399"/>
                  </a:cubicBezTo>
                  <a:cubicBezTo>
                    <a:pt x="1978" y="5370"/>
                    <a:pt x="2029" y="5316"/>
                    <a:pt x="2056" y="5246"/>
                  </a:cubicBezTo>
                  <a:lnTo>
                    <a:pt x="2100" y="5124"/>
                  </a:lnTo>
                  <a:cubicBezTo>
                    <a:pt x="2192" y="5151"/>
                    <a:pt x="2285" y="5174"/>
                    <a:pt x="2379" y="5191"/>
                  </a:cubicBezTo>
                  <a:cubicBezTo>
                    <a:pt x="2433" y="5201"/>
                    <a:pt x="2489" y="5209"/>
                    <a:pt x="2545" y="5215"/>
                  </a:cubicBezTo>
                  <a:lnTo>
                    <a:pt x="2538" y="5343"/>
                  </a:lnTo>
                  <a:cubicBezTo>
                    <a:pt x="2530" y="5476"/>
                    <a:pt x="2624" y="5596"/>
                    <a:pt x="2754" y="5620"/>
                  </a:cubicBezTo>
                  <a:cubicBezTo>
                    <a:pt x="2776" y="5624"/>
                    <a:pt x="2793" y="5624"/>
                    <a:pt x="2794" y="5624"/>
                  </a:cubicBezTo>
                  <a:cubicBezTo>
                    <a:pt x="2816" y="5625"/>
                    <a:pt x="2837" y="5626"/>
                    <a:pt x="2858" y="5626"/>
                  </a:cubicBezTo>
                  <a:cubicBezTo>
                    <a:pt x="2884" y="5626"/>
                    <a:pt x="2912" y="5625"/>
                    <a:pt x="2934" y="5619"/>
                  </a:cubicBezTo>
                  <a:cubicBezTo>
                    <a:pt x="2960" y="5618"/>
                    <a:pt x="2986" y="5615"/>
                    <a:pt x="3011" y="5614"/>
                  </a:cubicBezTo>
                  <a:cubicBezTo>
                    <a:pt x="3071" y="5610"/>
                    <a:pt x="3131" y="5606"/>
                    <a:pt x="3199" y="5595"/>
                  </a:cubicBezTo>
                  <a:cubicBezTo>
                    <a:pt x="3272" y="5583"/>
                    <a:pt x="3347" y="5570"/>
                    <a:pt x="3419" y="5555"/>
                  </a:cubicBezTo>
                  <a:cubicBezTo>
                    <a:pt x="3491" y="5538"/>
                    <a:pt x="3551" y="5496"/>
                    <a:pt x="3589" y="5434"/>
                  </a:cubicBezTo>
                  <a:cubicBezTo>
                    <a:pt x="3628" y="5371"/>
                    <a:pt x="3639" y="5293"/>
                    <a:pt x="3620" y="5220"/>
                  </a:cubicBezTo>
                  <a:lnTo>
                    <a:pt x="3586" y="5094"/>
                  </a:lnTo>
                  <a:cubicBezTo>
                    <a:pt x="3695" y="5058"/>
                    <a:pt x="3801" y="5013"/>
                    <a:pt x="3901" y="4960"/>
                  </a:cubicBezTo>
                  <a:lnTo>
                    <a:pt x="3967" y="5071"/>
                  </a:lnTo>
                  <a:cubicBezTo>
                    <a:pt x="4003" y="5134"/>
                    <a:pt x="4064" y="5180"/>
                    <a:pt x="4136" y="5197"/>
                  </a:cubicBezTo>
                  <a:cubicBezTo>
                    <a:pt x="4157" y="5202"/>
                    <a:pt x="4178" y="5205"/>
                    <a:pt x="4200" y="5205"/>
                  </a:cubicBezTo>
                  <a:cubicBezTo>
                    <a:pt x="4252" y="5205"/>
                    <a:pt x="4305" y="5189"/>
                    <a:pt x="4348" y="5160"/>
                  </a:cubicBezTo>
                  <a:cubicBezTo>
                    <a:pt x="4559" y="5022"/>
                    <a:pt x="4751" y="4856"/>
                    <a:pt x="4919" y="4665"/>
                  </a:cubicBezTo>
                  <a:cubicBezTo>
                    <a:pt x="4968" y="4610"/>
                    <a:pt x="4993" y="4537"/>
                    <a:pt x="4986" y="4464"/>
                  </a:cubicBezTo>
                  <a:cubicBezTo>
                    <a:pt x="4980" y="4391"/>
                    <a:pt x="4945" y="4325"/>
                    <a:pt x="4887" y="4276"/>
                  </a:cubicBezTo>
                  <a:lnTo>
                    <a:pt x="4785" y="4196"/>
                  </a:lnTo>
                  <a:cubicBezTo>
                    <a:pt x="4872" y="4071"/>
                    <a:pt x="4947" y="3940"/>
                    <a:pt x="5009" y="3802"/>
                  </a:cubicBezTo>
                  <a:lnTo>
                    <a:pt x="5128" y="3846"/>
                  </a:lnTo>
                  <a:cubicBezTo>
                    <a:pt x="5159" y="3859"/>
                    <a:pt x="5192" y="3865"/>
                    <a:pt x="5224" y="3865"/>
                  </a:cubicBezTo>
                  <a:cubicBezTo>
                    <a:pt x="5263" y="3865"/>
                    <a:pt x="5301" y="3857"/>
                    <a:pt x="5337" y="3840"/>
                  </a:cubicBezTo>
                  <a:cubicBezTo>
                    <a:pt x="5403" y="3809"/>
                    <a:pt x="5454" y="3752"/>
                    <a:pt x="5480" y="3679"/>
                  </a:cubicBezTo>
                  <a:lnTo>
                    <a:pt x="5491" y="3645"/>
                  </a:lnTo>
                  <a:cubicBezTo>
                    <a:pt x="5501" y="3615"/>
                    <a:pt x="5511" y="3587"/>
                    <a:pt x="5518" y="3554"/>
                  </a:cubicBezTo>
                  <a:lnTo>
                    <a:pt x="5574" y="3318"/>
                  </a:lnTo>
                  <a:cubicBezTo>
                    <a:pt x="5575" y="3313"/>
                    <a:pt x="5575" y="3308"/>
                    <a:pt x="5577" y="3303"/>
                  </a:cubicBezTo>
                  <a:lnTo>
                    <a:pt x="5610" y="3036"/>
                  </a:lnTo>
                  <a:cubicBezTo>
                    <a:pt x="5611" y="3014"/>
                    <a:pt x="5613" y="2994"/>
                    <a:pt x="5613" y="2971"/>
                  </a:cubicBezTo>
                  <a:lnTo>
                    <a:pt x="5614" y="2943"/>
                  </a:lnTo>
                  <a:cubicBezTo>
                    <a:pt x="5618" y="2861"/>
                    <a:pt x="5554" y="2790"/>
                    <a:pt x="5472" y="2786"/>
                  </a:cubicBezTo>
                  <a:lnTo>
                    <a:pt x="5221" y="2774"/>
                  </a:lnTo>
                  <a:cubicBezTo>
                    <a:pt x="5220" y="2659"/>
                    <a:pt x="5210" y="2545"/>
                    <a:pt x="5192" y="2432"/>
                  </a:cubicBezTo>
                  <a:lnTo>
                    <a:pt x="5319" y="2403"/>
                  </a:lnTo>
                  <a:cubicBezTo>
                    <a:pt x="5391" y="2387"/>
                    <a:pt x="5451" y="2344"/>
                    <a:pt x="5490" y="2281"/>
                  </a:cubicBezTo>
                  <a:cubicBezTo>
                    <a:pt x="5529" y="2217"/>
                    <a:pt x="5539" y="2142"/>
                    <a:pt x="5521" y="2066"/>
                  </a:cubicBezTo>
                  <a:cubicBezTo>
                    <a:pt x="5450" y="1820"/>
                    <a:pt x="5350" y="1587"/>
                    <a:pt x="5222" y="1373"/>
                  </a:cubicBezTo>
                  <a:cubicBezTo>
                    <a:pt x="5185" y="1309"/>
                    <a:pt x="5123" y="1263"/>
                    <a:pt x="5051" y="1246"/>
                  </a:cubicBezTo>
                  <a:cubicBezTo>
                    <a:pt x="5032" y="1242"/>
                    <a:pt x="5013" y="1240"/>
                    <a:pt x="4993" y="1240"/>
                  </a:cubicBezTo>
                  <a:cubicBezTo>
                    <a:pt x="4941" y="1240"/>
                    <a:pt x="4887" y="1255"/>
                    <a:pt x="4843" y="1285"/>
                  </a:cubicBezTo>
                  <a:lnTo>
                    <a:pt x="4735" y="1357"/>
                  </a:lnTo>
                  <a:cubicBezTo>
                    <a:pt x="4644" y="1236"/>
                    <a:pt x="4542" y="1124"/>
                    <a:pt x="4431" y="1022"/>
                  </a:cubicBezTo>
                  <a:lnTo>
                    <a:pt x="4511" y="923"/>
                  </a:lnTo>
                  <a:cubicBezTo>
                    <a:pt x="4557" y="866"/>
                    <a:pt x="4578" y="791"/>
                    <a:pt x="4567" y="718"/>
                  </a:cubicBezTo>
                  <a:cubicBezTo>
                    <a:pt x="4557" y="646"/>
                    <a:pt x="4519" y="581"/>
                    <a:pt x="4459" y="538"/>
                  </a:cubicBezTo>
                  <a:lnTo>
                    <a:pt x="4367" y="472"/>
                  </a:lnTo>
                  <a:cubicBezTo>
                    <a:pt x="4361" y="468"/>
                    <a:pt x="4356" y="463"/>
                    <a:pt x="4351" y="461"/>
                  </a:cubicBezTo>
                  <a:cubicBezTo>
                    <a:pt x="4295" y="427"/>
                    <a:pt x="4239" y="393"/>
                    <a:pt x="4182" y="360"/>
                  </a:cubicBezTo>
                  <a:lnTo>
                    <a:pt x="4145" y="339"/>
                  </a:lnTo>
                  <a:cubicBezTo>
                    <a:pt x="4106" y="315"/>
                    <a:pt x="4065" y="296"/>
                    <a:pt x="4024" y="278"/>
                  </a:cubicBezTo>
                  <a:cubicBezTo>
                    <a:pt x="4008" y="270"/>
                    <a:pt x="3991" y="263"/>
                    <a:pt x="3977" y="257"/>
                  </a:cubicBezTo>
                  <a:cubicBezTo>
                    <a:pt x="3959" y="247"/>
                    <a:pt x="3940" y="237"/>
                    <a:pt x="3929" y="233"/>
                  </a:cubicBezTo>
                  <a:cubicBezTo>
                    <a:pt x="3894" y="217"/>
                    <a:pt x="3856" y="208"/>
                    <a:pt x="3817" y="208"/>
                  </a:cubicBezTo>
                  <a:cubicBezTo>
                    <a:pt x="3782" y="208"/>
                    <a:pt x="3748" y="215"/>
                    <a:pt x="3715" y="228"/>
                  </a:cubicBezTo>
                  <a:cubicBezTo>
                    <a:pt x="3645" y="257"/>
                    <a:pt x="3591" y="314"/>
                    <a:pt x="3566" y="383"/>
                  </a:cubicBezTo>
                  <a:lnTo>
                    <a:pt x="3520" y="504"/>
                  </a:lnTo>
                  <a:cubicBezTo>
                    <a:pt x="3429" y="478"/>
                    <a:pt x="3333" y="454"/>
                    <a:pt x="3240" y="438"/>
                  </a:cubicBezTo>
                  <a:cubicBezTo>
                    <a:pt x="3222" y="434"/>
                    <a:pt x="3203" y="431"/>
                    <a:pt x="3185" y="428"/>
                  </a:cubicBezTo>
                  <a:lnTo>
                    <a:pt x="3196" y="300"/>
                  </a:lnTo>
                  <a:cubicBezTo>
                    <a:pt x="3204" y="227"/>
                    <a:pt x="3181" y="154"/>
                    <a:pt x="3134" y="98"/>
                  </a:cubicBezTo>
                  <a:cubicBezTo>
                    <a:pt x="3086" y="42"/>
                    <a:pt x="3015" y="7"/>
                    <a:pt x="2939" y="3"/>
                  </a:cubicBezTo>
                  <a:cubicBezTo>
                    <a:pt x="2896" y="1"/>
                    <a:pt x="2853" y="0"/>
                    <a:pt x="281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05" name="Google Shape;398;p20"/>
          <p:cNvGrpSpPr/>
          <p:nvPr/>
        </p:nvGrpSpPr>
        <p:grpSpPr>
          <a:xfrm>
            <a:off x="13659231" y="4722037"/>
            <a:ext cx="922888" cy="832519"/>
            <a:chOff x="3752082" y="1509525"/>
            <a:chExt cx="267594" cy="219903"/>
          </a:xfrm>
          <a:solidFill>
            <a:schemeClr val="bg2">
              <a:lumMod val="50000"/>
            </a:schemeClr>
          </a:solidFill>
        </p:grpSpPr>
        <p:sp>
          <p:nvSpPr>
            <p:cNvPr id="106" name="Google Shape;399;p20"/>
            <p:cNvSpPr/>
            <p:nvPr/>
          </p:nvSpPr>
          <p:spPr>
            <a:xfrm>
              <a:off x="3884274" y="1509525"/>
              <a:ext cx="135402" cy="146708"/>
            </a:xfrm>
            <a:custGeom>
              <a:avLst/>
              <a:gdLst/>
              <a:ahLst/>
              <a:cxnLst/>
              <a:rect l="l" t="t" r="r" b="b"/>
              <a:pathLst>
                <a:path w="539" h="584" extrusionOk="0">
                  <a:moveTo>
                    <a:pt x="247" y="0"/>
                  </a:moveTo>
                  <a:cubicBezTo>
                    <a:pt x="144" y="0"/>
                    <a:pt x="52" y="55"/>
                    <a:pt x="0" y="137"/>
                  </a:cubicBezTo>
                  <a:cubicBezTo>
                    <a:pt x="143" y="214"/>
                    <a:pt x="239" y="364"/>
                    <a:pt x="239" y="537"/>
                  </a:cubicBezTo>
                  <a:cubicBezTo>
                    <a:pt x="239" y="553"/>
                    <a:pt x="237" y="568"/>
                    <a:pt x="236" y="583"/>
                  </a:cubicBezTo>
                  <a:lnTo>
                    <a:pt x="247" y="583"/>
                  </a:lnTo>
                  <a:cubicBezTo>
                    <a:pt x="299" y="583"/>
                    <a:pt x="348" y="569"/>
                    <a:pt x="390" y="547"/>
                  </a:cubicBezTo>
                  <a:lnTo>
                    <a:pt x="513" y="578"/>
                  </a:lnTo>
                  <a:lnTo>
                    <a:pt x="482" y="464"/>
                  </a:lnTo>
                  <a:cubicBezTo>
                    <a:pt x="517" y="416"/>
                    <a:pt x="539" y="357"/>
                    <a:pt x="539" y="292"/>
                  </a:cubicBezTo>
                  <a:cubicBezTo>
                    <a:pt x="539" y="131"/>
                    <a:pt x="409" y="0"/>
                    <a:pt x="24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7" name="Google Shape;400;p20"/>
            <p:cNvSpPr/>
            <p:nvPr/>
          </p:nvSpPr>
          <p:spPr>
            <a:xfrm>
              <a:off x="3752082" y="1551318"/>
              <a:ext cx="178359" cy="178110"/>
            </a:xfrm>
            <a:custGeom>
              <a:avLst/>
              <a:gdLst/>
              <a:ahLst/>
              <a:cxnLst/>
              <a:rect l="l" t="t" r="r" b="b"/>
              <a:pathLst>
                <a:path w="710" h="709" extrusionOk="0">
                  <a:moveTo>
                    <a:pt x="233" y="324"/>
                  </a:moveTo>
                  <a:cubicBezTo>
                    <a:pt x="245" y="324"/>
                    <a:pt x="256" y="335"/>
                    <a:pt x="256" y="348"/>
                  </a:cubicBezTo>
                  <a:cubicBezTo>
                    <a:pt x="256" y="360"/>
                    <a:pt x="246" y="372"/>
                    <a:pt x="233" y="372"/>
                  </a:cubicBezTo>
                  <a:cubicBezTo>
                    <a:pt x="218" y="372"/>
                    <a:pt x="208" y="360"/>
                    <a:pt x="208" y="348"/>
                  </a:cubicBezTo>
                  <a:cubicBezTo>
                    <a:pt x="208" y="334"/>
                    <a:pt x="219" y="324"/>
                    <a:pt x="233" y="324"/>
                  </a:cubicBezTo>
                  <a:close/>
                  <a:moveTo>
                    <a:pt x="356" y="324"/>
                  </a:moveTo>
                  <a:cubicBezTo>
                    <a:pt x="368" y="324"/>
                    <a:pt x="379" y="335"/>
                    <a:pt x="379" y="348"/>
                  </a:cubicBezTo>
                  <a:cubicBezTo>
                    <a:pt x="379" y="360"/>
                    <a:pt x="369" y="372"/>
                    <a:pt x="356" y="372"/>
                  </a:cubicBezTo>
                  <a:cubicBezTo>
                    <a:pt x="341" y="372"/>
                    <a:pt x="331" y="360"/>
                    <a:pt x="331" y="348"/>
                  </a:cubicBezTo>
                  <a:cubicBezTo>
                    <a:pt x="331" y="334"/>
                    <a:pt x="342" y="324"/>
                    <a:pt x="356" y="324"/>
                  </a:cubicBezTo>
                  <a:close/>
                  <a:moveTo>
                    <a:pt x="478" y="324"/>
                  </a:moveTo>
                  <a:cubicBezTo>
                    <a:pt x="491" y="324"/>
                    <a:pt x="502" y="335"/>
                    <a:pt x="502" y="348"/>
                  </a:cubicBezTo>
                  <a:cubicBezTo>
                    <a:pt x="502" y="360"/>
                    <a:pt x="492" y="372"/>
                    <a:pt x="478" y="372"/>
                  </a:cubicBezTo>
                  <a:cubicBezTo>
                    <a:pt x="464" y="372"/>
                    <a:pt x="454" y="360"/>
                    <a:pt x="454" y="348"/>
                  </a:cubicBezTo>
                  <a:cubicBezTo>
                    <a:pt x="454" y="334"/>
                    <a:pt x="465" y="324"/>
                    <a:pt x="478" y="324"/>
                  </a:cubicBezTo>
                  <a:close/>
                  <a:moveTo>
                    <a:pt x="356" y="0"/>
                  </a:moveTo>
                  <a:cubicBezTo>
                    <a:pt x="159" y="0"/>
                    <a:pt x="0" y="159"/>
                    <a:pt x="0" y="354"/>
                  </a:cubicBezTo>
                  <a:cubicBezTo>
                    <a:pt x="0" y="432"/>
                    <a:pt x="26" y="504"/>
                    <a:pt x="69" y="563"/>
                  </a:cubicBezTo>
                  <a:lnTo>
                    <a:pt x="31" y="702"/>
                  </a:lnTo>
                  <a:lnTo>
                    <a:pt x="182" y="662"/>
                  </a:lnTo>
                  <a:cubicBezTo>
                    <a:pt x="233" y="692"/>
                    <a:pt x="291" y="708"/>
                    <a:pt x="356" y="708"/>
                  </a:cubicBezTo>
                  <a:cubicBezTo>
                    <a:pt x="551" y="708"/>
                    <a:pt x="710" y="550"/>
                    <a:pt x="710" y="354"/>
                  </a:cubicBezTo>
                  <a:cubicBezTo>
                    <a:pt x="710" y="159"/>
                    <a:pt x="551" y="0"/>
                    <a:pt x="356"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1" name="Google Shape;182;p17"/>
          <p:cNvSpPr/>
          <p:nvPr/>
        </p:nvSpPr>
        <p:spPr>
          <a:xfrm>
            <a:off x="8617714" y="4428897"/>
            <a:ext cx="1163665" cy="1081666"/>
          </a:xfrm>
          <a:custGeom>
            <a:avLst/>
            <a:gdLst/>
            <a:ahLst/>
            <a:cxnLst/>
            <a:rect l="l" t="t" r="r" b="b"/>
            <a:pathLst>
              <a:path w="4977" h="4637" extrusionOk="0">
                <a:moveTo>
                  <a:pt x="2414" y="1"/>
                </a:moveTo>
                <a:cubicBezTo>
                  <a:pt x="1810" y="1"/>
                  <a:pt x="1218" y="238"/>
                  <a:pt x="779" y="673"/>
                </a:cubicBezTo>
                <a:cubicBezTo>
                  <a:pt x="725" y="727"/>
                  <a:pt x="724" y="814"/>
                  <a:pt x="778" y="868"/>
                </a:cubicBezTo>
                <a:cubicBezTo>
                  <a:pt x="805" y="896"/>
                  <a:pt x="841" y="909"/>
                  <a:pt x="877" y="909"/>
                </a:cubicBezTo>
                <a:cubicBezTo>
                  <a:pt x="912" y="909"/>
                  <a:pt x="946" y="896"/>
                  <a:pt x="973" y="870"/>
                </a:cubicBezTo>
                <a:cubicBezTo>
                  <a:pt x="1360" y="487"/>
                  <a:pt x="1882" y="279"/>
                  <a:pt x="2413" y="279"/>
                </a:cubicBezTo>
                <a:cubicBezTo>
                  <a:pt x="2589" y="279"/>
                  <a:pt x="2767" y="301"/>
                  <a:pt x="2941" y="348"/>
                </a:cubicBezTo>
                <a:cubicBezTo>
                  <a:pt x="4025" y="641"/>
                  <a:pt x="4671" y="1762"/>
                  <a:pt x="4378" y="2848"/>
                </a:cubicBezTo>
                <a:cubicBezTo>
                  <a:pt x="4236" y="3375"/>
                  <a:pt x="3898" y="3814"/>
                  <a:pt x="3427" y="4086"/>
                </a:cubicBezTo>
                <a:cubicBezTo>
                  <a:pt x="3112" y="4266"/>
                  <a:pt x="2765" y="4358"/>
                  <a:pt x="2412" y="4358"/>
                </a:cubicBezTo>
                <a:cubicBezTo>
                  <a:pt x="2235" y="4358"/>
                  <a:pt x="2056" y="4335"/>
                  <a:pt x="1880" y="4288"/>
                </a:cubicBezTo>
                <a:cubicBezTo>
                  <a:pt x="1760" y="4255"/>
                  <a:pt x="1642" y="4212"/>
                  <a:pt x="1530" y="4157"/>
                </a:cubicBezTo>
                <a:cubicBezTo>
                  <a:pt x="1511" y="4148"/>
                  <a:pt x="1490" y="4143"/>
                  <a:pt x="1470" y="4143"/>
                </a:cubicBezTo>
                <a:cubicBezTo>
                  <a:pt x="1430" y="4143"/>
                  <a:pt x="1391" y="4160"/>
                  <a:pt x="1363" y="4192"/>
                </a:cubicBezTo>
                <a:cubicBezTo>
                  <a:pt x="1254" y="4323"/>
                  <a:pt x="1074" y="4357"/>
                  <a:pt x="942" y="4362"/>
                </a:cubicBezTo>
                <a:cubicBezTo>
                  <a:pt x="928" y="4363"/>
                  <a:pt x="914" y="4363"/>
                  <a:pt x="900" y="4363"/>
                </a:cubicBezTo>
                <a:cubicBezTo>
                  <a:pt x="765" y="4363"/>
                  <a:pt x="642" y="4338"/>
                  <a:pt x="557" y="4309"/>
                </a:cubicBezTo>
                <a:cubicBezTo>
                  <a:pt x="728" y="4080"/>
                  <a:pt x="844" y="3775"/>
                  <a:pt x="737" y="3487"/>
                </a:cubicBezTo>
                <a:cubicBezTo>
                  <a:pt x="733" y="3477"/>
                  <a:pt x="728" y="3468"/>
                  <a:pt x="721" y="3458"/>
                </a:cubicBezTo>
                <a:cubicBezTo>
                  <a:pt x="389" y="2967"/>
                  <a:pt x="288" y="2356"/>
                  <a:pt x="441" y="1784"/>
                </a:cubicBezTo>
                <a:cubicBezTo>
                  <a:pt x="477" y="1651"/>
                  <a:pt x="526" y="1523"/>
                  <a:pt x="585" y="1401"/>
                </a:cubicBezTo>
                <a:cubicBezTo>
                  <a:pt x="620" y="1334"/>
                  <a:pt x="592" y="1251"/>
                  <a:pt x="523" y="1216"/>
                </a:cubicBezTo>
                <a:cubicBezTo>
                  <a:pt x="503" y="1206"/>
                  <a:pt x="482" y="1201"/>
                  <a:pt x="462" y="1201"/>
                </a:cubicBezTo>
                <a:cubicBezTo>
                  <a:pt x="411" y="1201"/>
                  <a:pt x="362" y="1230"/>
                  <a:pt x="338" y="1278"/>
                </a:cubicBezTo>
                <a:cubicBezTo>
                  <a:pt x="270" y="1415"/>
                  <a:pt x="215" y="1562"/>
                  <a:pt x="174" y="1711"/>
                </a:cubicBezTo>
                <a:cubicBezTo>
                  <a:pt x="0" y="2356"/>
                  <a:pt x="113" y="3041"/>
                  <a:pt x="482" y="3596"/>
                </a:cubicBezTo>
                <a:cubicBezTo>
                  <a:pt x="557" y="3821"/>
                  <a:pt x="400" y="4087"/>
                  <a:pt x="242" y="4250"/>
                </a:cubicBezTo>
                <a:cubicBezTo>
                  <a:pt x="189" y="4304"/>
                  <a:pt x="189" y="4389"/>
                  <a:pt x="242" y="4443"/>
                </a:cubicBezTo>
                <a:cubicBezTo>
                  <a:pt x="353" y="4556"/>
                  <a:pt x="634" y="4636"/>
                  <a:pt x="900" y="4636"/>
                </a:cubicBezTo>
                <a:cubicBezTo>
                  <a:pt x="919" y="4636"/>
                  <a:pt x="936" y="4636"/>
                  <a:pt x="955" y="4634"/>
                </a:cubicBezTo>
                <a:cubicBezTo>
                  <a:pt x="1178" y="4626"/>
                  <a:pt x="1364" y="4560"/>
                  <a:pt x="1499" y="4442"/>
                </a:cubicBezTo>
                <a:cubicBezTo>
                  <a:pt x="1599" y="4484"/>
                  <a:pt x="1703" y="4520"/>
                  <a:pt x="1807" y="4547"/>
                </a:cubicBezTo>
                <a:cubicBezTo>
                  <a:pt x="2008" y="4602"/>
                  <a:pt x="2211" y="4629"/>
                  <a:pt x="2414" y="4629"/>
                </a:cubicBezTo>
                <a:cubicBezTo>
                  <a:pt x="2813" y="4629"/>
                  <a:pt x="3208" y="4524"/>
                  <a:pt x="3564" y="4319"/>
                </a:cubicBezTo>
                <a:cubicBezTo>
                  <a:pt x="4099" y="4010"/>
                  <a:pt x="4483" y="3512"/>
                  <a:pt x="4644" y="2913"/>
                </a:cubicBezTo>
                <a:cubicBezTo>
                  <a:pt x="4977" y="1686"/>
                  <a:pt x="4245" y="413"/>
                  <a:pt x="3012" y="80"/>
                </a:cubicBezTo>
                <a:cubicBezTo>
                  <a:pt x="2815" y="27"/>
                  <a:pt x="2614" y="1"/>
                  <a:pt x="2414" y="1"/>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2" name="Google Shape;183;p17"/>
          <p:cNvSpPr/>
          <p:nvPr/>
        </p:nvSpPr>
        <p:spPr>
          <a:xfrm>
            <a:off x="8837852" y="4770430"/>
            <a:ext cx="625687" cy="538185"/>
          </a:xfrm>
          <a:custGeom>
            <a:avLst/>
            <a:gdLst/>
            <a:ahLst/>
            <a:cxnLst/>
            <a:rect l="l" t="t" r="r" b="b"/>
            <a:pathLst>
              <a:path w="2652" h="2277" extrusionOk="0">
                <a:moveTo>
                  <a:pt x="1879" y="275"/>
                </a:moveTo>
                <a:cubicBezTo>
                  <a:pt x="1977" y="275"/>
                  <a:pt x="2072" y="309"/>
                  <a:pt x="2148" y="388"/>
                </a:cubicBezTo>
                <a:cubicBezTo>
                  <a:pt x="2351" y="598"/>
                  <a:pt x="2351" y="940"/>
                  <a:pt x="2149" y="1150"/>
                </a:cubicBezTo>
                <a:lnTo>
                  <a:pt x="1326" y="1967"/>
                </a:lnTo>
                <a:lnTo>
                  <a:pt x="604" y="1251"/>
                </a:lnTo>
                <a:lnTo>
                  <a:pt x="502" y="1150"/>
                </a:lnTo>
                <a:cubicBezTo>
                  <a:pt x="300" y="940"/>
                  <a:pt x="301" y="598"/>
                  <a:pt x="503" y="388"/>
                </a:cubicBezTo>
                <a:cubicBezTo>
                  <a:pt x="579" y="309"/>
                  <a:pt x="674" y="276"/>
                  <a:pt x="772" y="276"/>
                </a:cubicBezTo>
                <a:cubicBezTo>
                  <a:pt x="909" y="276"/>
                  <a:pt x="1053" y="341"/>
                  <a:pt x="1160" y="437"/>
                </a:cubicBezTo>
                <a:cubicBezTo>
                  <a:pt x="1172" y="449"/>
                  <a:pt x="1182" y="460"/>
                  <a:pt x="1192" y="467"/>
                </a:cubicBezTo>
                <a:cubicBezTo>
                  <a:pt x="1222" y="496"/>
                  <a:pt x="1262" y="533"/>
                  <a:pt x="1326" y="533"/>
                </a:cubicBezTo>
                <a:cubicBezTo>
                  <a:pt x="1390" y="533"/>
                  <a:pt x="1428" y="496"/>
                  <a:pt x="1459" y="467"/>
                </a:cubicBezTo>
                <a:cubicBezTo>
                  <a:pt x="1468" y="460"/>
                  <a:pt x="1478" y="449"/>
                  <a:pt x="1492" y="436"/>
                </a:cubicBezTo>
                <a:cubicBezTo>
                  <a:pt x="1598" y="340"/>
                  <a:pt x="1742" y="275"/>
                  <a:pt x="1879" y="275"/>
                </a:cubicBezTo>
                <a:close/>
                <a:moveTo>
                  <a:pt x="778" y="0"/>
                </a:moveTo>
                <a:cubicBezTo>
                  <a:pt x="601" y="0"/>
                  <a:pt x="433" y="65"/>
                  <a:pt x="307" y="197"/>
                </a:cubicBezTo>
                <a:cubicBezTo>
                  <a:pt x="1" y="513"/>
                  <a:pt x="1" y="1027"/>
                  <a:pt x="307" y="1345"/>
                </a:cubicBezTo>
                <a:lnTo>
                  <a:pt x="308" y="1346"/>
                </a:lnTo>
                <a:lnTo>
                  <a:pt x="1165" y="2196"/>
                </a:lnTo>
                <a:cubicBezTo>
                  <a:pt x="1207" y="2238"/>
                  <a:pt x="1265" y="2277"/>
                  <a:pt x="1327" y="2277"/>
                </a:cubicBezTo>
                <a:cubicBezTo>
                  <a:pt x="1388" y="2277"/>
                  <a:pt x="1446" y="2238"/>
                  <a:pt x="1488" y="2196"/>
                </a:cubicBezTo>
                <a:lnTo>
                  <a:pt x="2345" y="1346"/>
                </a:lnTo>
                <a:lnTo>
                  <a:pt x="2348" y="1343"/>
                </a:lnTo>
                <a:cubicBezTo>
                  <a:pt x="2652" y="1027"/>
                  <a:pt x="2652" y="512"/>
                  <a:pt x="2348" y="197"/>
                </a:cubicBezTo>
                <a:cubicBezTo>
                  <a:pt x="2221" y="65"/>
                  <a:pt x="2053" y="0"/>
                  <a:pt x="1876" y="0"/>
                </a:cubicBezTo>
                <a:cubicBezTo>
                  <a:pt x="1689" y="0"/>
                  <a:pt x="1493" y="72"/>
                  <a:pt x="1327" y="216"/>
                </a:cubicBezTo>
                <a:cubicBezTo>
                  <a:pt x="1160" y="72"/>
                  <a:pt x="964" y="0"/>
                  <a:pt x="778" y="0"/>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5" name="Google Shape;1705;p42"/>
          <p:cNvSpPr/>
          <p:nvPr/>
        </p:nvSpPr>
        <p:spPr>
          <a:xfrm>
            <a:off x="11196903" y="7213871"/>
            <a:ext cx="779614" cy="503961"/>
          </a:xfrm>
          <a:custGeom>
            <a:avLst/>
            <a:gdLst/>
            <a:ahLst/>
            <a:cxnLst/>
            <a:rect l="l" t="t" r="r" b="b"/>
            <a:pathLst>
              <a:path w="11721" h="6837" extrusionOk="0">
                <a:moveTo>
                  <a:pt x="6837" y="2017"/>
                </a:moveTo>
                <a:lnTo>
                  <a:pt x="6837" y="2741"/>
                </a:lnTo>
                <a:lnTo>
                  <a:pt x="4789" y="2741"/>
                </a:lnTo>
                <a:lnTo>
                  <a:pt x="4789" y="2017"/>
                </a:lnTo>
                <a:close/>
                <a:moveTo>
                  <a:pt x="4411" y="0"/>
                </a:moveTo>
                <a:cubicBezTo>
                  <a:pt x="3466" y="0"/>
                  <a:pt x="2741" y="725"/>
                  <a:pt x="2741" y="1702"/>
                </a:cubicBezTo>
                <a:lnTo>
                  <a:pt x="2741" y="2741"/>
                </a:lnTo>
                <a:lnTo>
                  <a:pt x="1166" y="2741"/>
                </a:lnTo>
                <a:cubicBezTo>
                  <a:pt x="536" y="2741"/>
                  <a:pt x="1" y="3277"/>
                  <a:pt x="1" y="3875"/>
                </a:cubicBezTo>
                <a:lnTo>
                  <a:pt x="1" y="4254"/>
                </a:lnTo>
                <a:cubicBezTo>
                  <a:pt x="1513" y="5860"/>
                  <a:pt x="3592" y="6837"/>
                  <a:pt x="5829" y="6837"/>
                </a:cubicBezTo>
                <a:cubicBezTo>
                  <a:pt x="8097" y="6837"/>
                  <a:pt x="10208" y="5892"/>
                  <a:pt x="11720" y="4254"/>
                </a:cubicBezTo>
                <a:lnTo>
                  <a:pt x="11720" y="3718"/>
                </a:lnTo>
                <a:cubicBezTo>
                  <a:pt x="11657" y="3214"/>
                  <a:pt x="11185" y="2741"/>
                  <a:pt x="10649" y="2741"/>
                </a:cubicBezTo>
                <a:lnTo>
                  <a:pt x="8885" y="2741"/>
                </a:lnTo>
                <a:lnTo>
                  <a:pt x="8885" y="1702"/>
                </a:lnTo>
                <a:cubicBezTo>
                  <a:pt x="8885" y="756"/>
                  <a:pt x="8129" y="0"/>
                  <a:pt x="7184" y="0"/>
                </a:cubicBezTo>
                <a:close/>
              </a:path>
            </a:pathLst>
          </a:custGeom>
          <a:solidFill>
            <a:schemeClr val="bg2">
              <a:lumMod val="5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6" name="Google Shape;1706;p42"/>
          <p:cNvSpPr/>
          <p:nvPr/>
        </p:nvSpPr>
        <p:spPr>
          <a:xfrm>
            <a:off x="11206522" y="7577829"/>
            <a:ext cx="779614" cy="439724"/>
          </a:xfrm>
          <a:custGeom>
            <a:avLst/>
            <a:gdLst/>
            <a:ahLst/>
            <a:cxnLst/>
            <a:rect l="l" t="t" r="r" b="b"/>
            <a:pathLst>
              <a:path w="11657" h="6397" extrusionOk="0">
                <a:moveTo>
                  <a:pt x="11657" y="1"/>
                </a:moveTo>
                <a:cubicBezTo>
                  <a:pt x="10523" y="1072"/>
                  <a:pt x="9073" y="1828"/>
                  <a:pt x="7530" y="2143"/>
                </a:cubicBezTo>
                <a:lnTo>
                  <a:pt x="7530" y="2647"/>
                </a:lnTo>
                <a:cubicBezTo>
                  <a:pt x="7530" y="3214"/>
                  <a:pt x="7057" y="3687"/>
                  <a:pt x="6490" y="3687"/>
                </a:cubicBezTo>
                <a:lnTo>
                  <a:pt x="5135" y="3687"/>
                </a:lnTo>
                <a:cubicBezTo>
                  <a:pt x="4568" y="3687"/>
                  <a:pt x="4096" y="3214"/>
                  <a:pt x="4096" y="2647"/>
                </a:cubicBezTo>
                <a:lnTo>
                  <a:pt x="4096" y="2143"/>
                </a:lnTo>
                <a:cubicBezTo>
                  <a:pt x="2552" y="1828"/>
                  <a:pt x="1134" y="1103"/>
                  <a:pt x="0" y="64"/>
                </a:cubicBezTo>
                <a:lnTo>
                  <a:pt x="0" y="4695"/>
                </a:lnTo>
                <a:cubicBezTo>
                  <a:pt x="0" y="5640"/>
                  <a:pt x="756" y="6396"/>
                  <a:pt x="1701" y="6396"/>
                </a:cubicBezTo>
                <a:lnTo>
                  <a:pt x="9956" y="6396"/>
                </a:lnTo>
                <a:cubicBezTo>
                  <a:pt x="10901" y="6396"/>
                  <a:pt x="11657" y="5640"/>
                  <a:pt x="11657" y="4695"/>
                </a:cubicBezTo>
                <a:lnTo>
                  <a:pt x="11657" y="1"/>
                </a:lnTo>
                <a:close/>
              </a:path>
            </a:pathLst>
          </a:custGeom>
          <a:solidFill>
            <a:schemeClr val="bg2">
              <a:lumMod val="5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7" name="Google Shape;1787;p43"/>
          <p:cNvSpPr/>
          <p:nvPr/>
        </p:nvSpPr>
        <p:spPr>
          <a:xfrm>
            <a:off x="6305697" y="2372165"/>
            <a:ext cx="724816" cy="682691"/>
          </a:xfrm>
          <a:custGeom>
            <a:avLst/>
            <a:gdLst/>
            <a:ahLst/>
            <a:cxnLst/>
            <a:rect l="l" t="t" r="r" b="b"/>
            <a:pathLst>
              <a:path w="11690" h="10240" extrusionOk="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8" name="Google Shape;1786;p43"/>
          <p:cNvSpPr/>
          <p:nvPr/>
        </p:nvSpPr>
        <p:spPr>
          <a:xfrm>
            <a:off x="6570882" y="2358112"/>
            <a:ext cx="194445" cy="149394"/>
          </a:xfrm>
          <a:custGeom>
            <a:avLst/>
            <a:gdLst/>
            <a:ahLst/>
            <a:cxnLst/>
            <a:rect l="l" t="t" r="r" b="b"/>
            <a:pathLst>
              <a:path w="3403" h="3372" extrusionOk="0">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9" name="Group 5">
            <a:extLst>
              <a:ext uri="{FF2B5EF4-FFF2-40B4-BE49-F238E27FC236}">
                <a16:creationId xmlns:a16="http://schemas.microsoft.com/office/drawing/2014/main" id="{A741CCE0-1374-8FA2-E607-E8A5BF22AC61}"/>
              </a:ext>
            </a:extLst>
          </p:cNvPr>
          <p:cNvGrpSpPr/>
          <p:nvPr/>
        </p:nvGrpSpPr>
        <p:grpSpPr>
          <a:xfrm>
            <a:off x="16026178" y="-1134665"/>
            <a:ext cx="3342968" cy="3450005"/>
            <a:chOff x="0" y="0"/>
            <a:chExt cx="4457291" cy="4600006"/>
          </a:xfrm>
        </p:grpSpPr>
        <p:pic>
          <p:nvPicPr>
            <p:cNvPr id="120" name="Picture 6">
              <a:extLst>
                <a:ext uri="{FF2B5EF4-FFF2-40B4-BE49-F238E27FC236}">
                  <a16:creationId xmlns:a16="http://schemas.microsoft.com/office/drawing/2014/main" id="{BAE69257-1E8F-E65B-9985-8F4D8917964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0" y="2060103"/>
              <a:ext cx="1791255" cy="1556674"/>
            </a:xfrm>
            <a:prstGeom prst="rect">
              <a:avLst/>
            </a:prstGeom>
          </p:spPr>
        </p:pic>
        <p:pic>
          <p:nvPicPr>
            <p:cNvPr id="121" name="Picture 7">
              <a:extLst>
                <a:ext uri="{FF2B5EF4-FFF2-40B4-BE49-F238E27FC236}">
                  <a16:creationId xmlns:a16="http://schemas.microsoft.com/office/drawing/2014/main" id="{0E7FC7B1-3205-7C63-284D-6E40D61CF85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19930" y="596966"/>
              <a:ext cx="3595458" cy="4003040"/>
            </a:xfrm>
            <a:prstGeom prst="rect">
              <a:avLst/>
            </a:prstGeom>
          </p:spPr>
        </p:pic>
        <p:grpSp>
          <p:nvGrpSpPr>
            <p:cNvPr id="122" name="Group 8">
              <a:extLst>
                <a:ext uri="{FF2B5EF4-FFF2-40B4-BE49-F238E27FC236}">
                  <a16:creationId xmlns:a16="http://schemas.microsoft.com/office/drawing/2014/main" id="{D924A16F-2E1D-702D-DFE8-F92984514687}"/>
                </a:ext>
              </a:extLst>
            </p:cNvPr>
            <p:cNvGrpSpPr>
              <a:grpSpLocks noChangeAspect="1"/>
            </p:cNvGrpSpPr>
            <p:nvPr/>
          </p:nvGrpSpPr>
          <p:grpSpPr>
            <a:xfrm rot="-5173002">
              <a:off x="735007" y="115077"/>
              <a:ext cx="3607208" cy="3607208"/>
              <a:chOff x="0" y="0"/>
              <a:chExt cx="12700000" cy="12700000"/>
            </a:xfrm>
          </p:grpSpPr>
          <p:sp>
            <p:nvSpPr>
              <p:cNvPr id="123" name="Freeform 9">
                <a:extLst>
                  <a:ext uri="{FF2B5EF4-FFF2-40B4-BE49-F238E27FC236}">
                    <a16:creationId xmlns:a16="http://schemas.microsoft.com/office/drawing/2014/main" id="{03B4233B-61F6-CDCB-6CE4-9F88DA76BFAE}"/>
                  </a:ext>
                </a:extLst>
              </p:cNvPr>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015C60"/>
              </a:solidFill>
              <a:ln w="12700">
                <a:noFill/>
              </a:ln>
            </p:spPr>
          </p:sp>
        </p:grpSp>
      </p:grpSp>
      <p:grpSp>
        <p:nvGrpSpPr>
          <p:cNvPr id="124" name="Group 3"/>
          <p:cNvGrpSpPr>
            <a:grpSpLocks noChangeAspect="1"/>
          </p:cNvGrpSpPr>
          <p:nvPr/>
        </p:nvGrpSpPr>
        <p:grpSpPr>
          <a:xfrm>
            <a:off x="270809" y="8481958"/>
            <a:ext cx="1515782" cy="1552685"/>
            <a:chOff x="0" y="0"/>
            <a:chExt cx="2086610" cy="2137410"/>
          </a:xfrm>
        </p:grpSpPr>
        <p:sp>
          <p:nvSpPr>
            <p:cNvPr id="125" name="Freeform 4"/>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9"/>
              <a:stretch>
                <a:fillRect l="-4042" r="-230835"/>
              </a:stretch>
            </a:blipFill>
          </p:spPr>
        </p:sp>
      </p:grpSp>
      <p:sp>
        <p:nvSpPr>
          <p:cNvPr id="126" name="TextBox 4"/>
          <p:cNvSpPr txBox="1"/>
          <p:nvPr/>
        </p:nvSpPr>
        <p:spPr>
          <a:xfrm>
            <a:off x="7451400" y="9518947"/>
            <a:ext cx="3385199" cy="506553"/>
          </a:xfrm>
          <a:prstGeom prst="rect">
            <a:avLst/>
          </a:prstGeom>
        </p:spPr>
        <p:txBody>
          <a:bodyPr lIns="0" tIns="0" rIns="0" bIns="0" rtlCol="0" anchor="t">
            <a:spAutoFit/>
          </a:bodyPr>
          <a:lstStyle/>
          <a:p>
            <a:pPr marL="0" marR="0" lvl="0" indent="0" algn="ctr" defTabSz="914400" rtl="0" eaLnBrk="1" fontAlgn="auto" latinLnBrk="0" hangingPunct="1">
              <a:lnSpc>
                <a:spcPts val="4104"/>
              </a:lnSpc>
              <a:spcBef>
                <a:spcPts val="0"/>
              </a:spcBef>
              <a:spcAft>
                <a:spcPts val="0"/>
              </a:spcAft>
              <a:buClrTx/>
              <a:buSzTx/>
              <a:buFontTx/>
              <a:buNone/>
              <a:tabLst/>
              <a:defRPr/>
            </a:pPr>
            <a:r>
              <a:rPr kumimoji="0" lang="en-US" sz="2931" b="0" i="0" u="none" strike="noStrike" kern="1200" cap="none" spc="0" normalizeH="0" baseline="0" noProof="0" dirty="0">
                <a:ln>
                  <a:noFill/>
                </a:ln>
                <a:solidFill>
                  <a:srgbClr val="015C60"/>
                </a:solidFill>
                <a:effectLst/>
                <a:uLnTx/>
                <a:uFillTx/>
                <a:latin typeface="Roboto Condensed"/>
                <a:ea typeface="+mn-ea"/>
                <a:cs typeface="+mn-cs"/>
              </a:rPr>
              <a:t>#FamilyCentredECI</a:t>
            </a:r>
          </a:p>
        </p:txBody>
      </p:sp>
      <p:pic>
        <p:nvPicPr>
          <p:cNvPr id="127" name="Picture 11">
            <a:extLst>
              <a:ext uri="{FF2B5EF4-FFF2-40B4-BE49-F238E27FC236}">
                <a16:creationId xmlns:a16="http://schemas.microsoft.com/office/drawing/2014/main" id="{D96AE8CA-BC62-65B8-27FE-17EBC7A322FD}"/>
              </a:ext>
            </a:extLst>
          </p:cNvPr>
          <p:cNvPicPr>
            <a:picLocks noChangeAspect="1"/>
          </p:cNvPicPr>
          <p:nvPr/>
        </p:nvPicPr>
        <p:blipFill>
          <a:blip r:embed="rId10"/>
          <a:stretch>
            <a:fillRect/>
          </a:stretch>
        </p:blipFill>
        <p:spPr>
          <a:xfrm>
            <a:off x="15468601" y="9247360"/>
            <a:ext cx="2553624" cy="787283"/>
          </a:xfrm>
          <a:prstGeom prst="rect">
            <a:avLst/>
          </a:prstGeom>
        </p:spPr>
      </p:pic>
      <p:sp>
        <p:nvSpPr>
          <p:cNvPr id="128" name="TextBox 10"/>
          <p:cNvSpPr txBox="1"/>
          <p:nvPr/>
        </p:nvSpPr>
        <p:spPr>
          <a:xfrm>
            <a:off x="330672" y="51603"/>
            <a:ext cx="11423320" cy="1180964"/>
          </a:xfrm>
          <a:prstGeom prst="rect">
            <a:avLst/>
          </a:prstGeom>
        </p:spPr>
        <p:txBody>
          <a:bodyPr wrap="square" lIns="0" tIns="0" rIns="0" bIns="0" rtlCol="0" anchor="t">
            <a:spAutoFit/>
          </a:bodyPr>
          <a:lstStyle/>
          <a:p>
            <a:pPr marL="0" marR="0" lvl="0" indent="0" algn="l" defTabSz="914400" rtl="0" eaLnBrk="1" fontAlgn="auto" latinLnBrk="0" hangingPunct="1">
              <a:lnSpc>
                <a:spcPts val="9817"/>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015C60"/>
                </a:solidFill>
                <a:effectLst/>
                <a:uLnTx/>
                <a:uFillTx/>
                <a:latin typeface="Open Sans Extra Bold"/>
                <a:ea typeface="+mn-ea"/>
                <a:cs typeface="+mn-cs"/>
              </a:rPr>
              <a:t>The Connections</a:t>
            </a:r>
          </a:p>
        </p:txBody>
      </p:sp>
      <p:sp>
        <p:nvSpPr>
          <p:cNvPr id="4" name="Rectangle 3"/>
          <p:cNvSpPr/>
          <p:nvPr/>
        </p:nvSpPr>
        <p:spPr>
          <a:xfrm>
            <a:off x="614707" y="1666759"/>
            <a:ext cx="4135727" cy="2246769"/>
          </a:xfrm>
          <a:prstGeom prst="rect">
            <a:avLst/>
          </a:prstGeom>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Calibri"/>
                <a:ea typeface="+mn-ea"/>
                <a:cs typeface="+mn-cs"/>
              </a:rPr>
              <a:t>Technical Support link: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for inclusive and effective child protection systems, including contributing to preventing family–child separation, strengthening family-based Intervention and ending institutionalization</a:t>
            </a:r>
          </a:p>
        </p:txBody>
      </p:sp>
    </p:spTree>
    <p:extLst>
      <p:ext uri="{BB962C8B-B14F-4D97-AF65-F5344CB8AC3E}">
        <p14:creationId xmlns:p14="http://schemas.microsoft.com/office/powerpoint/2010/main" val="2158516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451400" y="9518947"/>
            <a:ext cx="3385199" cy="506553"/>
          </a:xfrm>
          <a:prstGeom prst="rect">
            <a:avLst/>
          </a:prstGeom>
        </p:spPr>
        <p:txBody>
          <a:bodyPr lIns="0" tIns="0" rIns="0" bIns="0" rtlCol="0" anchor="t">
            <a:spAutoFit/>
          </a:bodyPr>
          <a:lstStyle/>
          <a:p>
            <a:pPr marL="0" marR="0" lvl="0" indent="0" algn="ctr" defTabSz="914400" rtl="0" eaLnBrk="1" fontAlgn="auto" latinLnBrk="0" hangingPunct="1">
              <a:lnSpc>
                <a:spcPts val="4104"/>
              </a:lnSpc>
              <a:spcBef>
                <a:spcPts val="0"/>
              </a:spcBef>
              <a:spcAft>
                <a:spcPts val="0"/>
              </a:spcAft>
              <a:buClrTx/>
              <a:buSzTx/>
              <a:buFontTx/>
              <a:buNone/>
              <a:tabLst/>
              <a:defRPr/>
            </a:pPr>
            <a:r>
              <a:rPr kumimoji="0" lang="en-US" sz="2931" b="0" i="0" u="none" strike="noStrike" kern="1200" cap="none" spc="0" normalizeH="0" baseline="0" noProof="0" dirty="0">
                <a:ln>
                  <a:noFill/>
                </a:ln>
                <a:solidFill>
                  <a:srgbClr val="015C60"/>
                </a:solidFill>
                <a:effectLst/>
                <a:uLnTx/>
                <a:uFillTx/>
                <a:latin typeface="Roboto Condensed"/>
                <a:ea typeface="+mn-ea"/>
                <a:cs typeface="+mn-cs"/>
              </a:rPr>
              <a:t>#</a:t>
            </a:r>
            <a:r>
              <a:rPr kumimoji="0" lang="en-US" sz="2931" b="0" i="0" u="none" strike="noStrike" kern="1200" cap="none" spc="0" normalizeH="0" baseline="0" noProof="0" dirty="0" err="1">
                <a:ln>
                  <a:noFill/>
                </a:ln>
                <a:solidFill>
                  <a:srgbClr val="015C60"/>
                </a:solidFill>
                <a:effectLst/>
                <a:uLnTx/>
                <a:uFillTx/>
                <a:latin typeface="Roboto Condensed"/>
                <a:ea typeface="+mn-ea"/>
                <a:cs typeface="+mn-cs"/>
              </a:rPr>
              <a:t>FamilyCentredECI</a:t>
            </a:r>
            <a:endParaRPr kumimoji="0" lang="en-US" sz="2931" b="0" i="0" u="none" strike="noStrike" kern="1200" cap="none" spc="0" normalizeH="0" baseline="0" noProof="0" dirty="0">
              <a:ln>
                <a:noFill/>
              </a:ln>
              <a:solidFill>
                <a:srgbClr val="015C60"/>
              </a:solidFill>
              <a:effectLst/>
              <a:uLnTx/>
              <a:uFillTx/>
              <a:latin typeface="Roboto Condensed"/>
              <a:ea typeface="+mn-ea"/>
              <a:cs typeface="+mn-cs"/>
            </a:endParaRPr>
          </a:p>
        </p:txBody>
      </p:sp>
      <p:grpSp>
        <p:nvGrpSpPr>
          <p:cNvPr id="3" name="Group 3"/>
          <p:cNvGrpSpPr>
            <a:grpSpLocks noChangeAspect="1"/>
          </p:cNvGrpSpPr>
          <p:nvPr/>
        </p:nvGrpSpPr>
        <p:grpSpPr>
          <a:xfrm>
            <a:off x="270809" y="8481958"/>
            <a:ext cx="1515782" cy="1552685"/>
            <a:chOff x="0" y="0"/>
            <a:chExt cx="2086610" cy="2137410"/>
          </a:xfrm>
        </p:grpSpPr>
        <p:sp>
          <p:nvSpPr>
            <p:cNvPr id="4" name="Freeform 4"/>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4042" r="-230835"/>
              </a:stretch>
            </a:blipFill>
          </p:spPr>
        </p:sp>
      </p:grpSp>
      <p:grpSp>
        <p:nvGrpSpPr>
          <p:cNvPr id="5" name="Group 5"/>
          <p:cNvGrpSpPr/>
          <p:nvPr/>
        </p:nvGrpSpPr>
        <p:grpSpPr>
          <a:xfrm>
            <a:off x="16026178" y="-1134665"/>
            <a:ext cx="3342968" cy="3450005"/>
            <a:chOff x="0" y="0"/>
            <a:chExt cx="4457291" cy="4600006"/>
          </a:xfrm>
        </p:grpSpPr>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060103"/>
              <a:ext cx="1791255" cy="1556674"/>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19930" y="596966"/>
              <a:ext cx="3595458" cy="4003040"/>
            </a:xfrm>
            <a:prstGeom prst="rect">
              <a:avLst/>
            </a:prstGeom>
          </p:spPr>
        </p:pic>
        <p:grpSp>
          <p:nvGrpSpPr>
            <p:cNvPr id="8" name="Group 8"/>
            <p:cNvGrpSpPr>
              <a:grpSpLocks noChangeAspect="1"/>
            </p:cNvGrpSpPr>
            <p:nvPr/>
          </p:nvGrpSpPr>
          <p:grpSpPr>
            <a:xfrm rot="-5173002">
              <a:off x="735007" y="115077"/>
              <a:ext cx="3607208" cy="3607208"/>
              <a:chOff x="0" y="0"/>
              <a:chExt cx="12700000" cy="12700000"/>
            </a:xfrm>
          </p:grpSpPr>
          <p:sp>
            <p:nvSpPr>
              <p:cNvPr id="9" name="Freeform 9"/>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015C60"/>
              </a:solidFill>
              <a:ln w="12700">
                <a:noFill/>
              </a:ln>
            </p:spPr>
          </p:sp>
        </p:grpSp>
      </p:grpSp>
      <p:sp>
        <p:nvSpPr>
          <p:cNvPr id="10" name="TextBox 10"/>
          <p:cNvSpPr txBox="1"/>
          <p:nvPr/>
        </p:nvSpPr>
        <p:spPr>
          <a:xfrm>
            <a:off x="540080" y="618268"/>
            <a:ext cx="13937920" cy="1256754"/>
          </a:xfrm>
          <a:prstGeom prst="rect">
            <a:avLst/>
          </a:prstGeom>
        </p:spPr>
        <p:txBody>
          <a:bodyPr wrap="square" lIns="0" tIns="0" rIns="0" bIns="0" rtlCol="0" anchor="t">
            <a:spAutoFit/>
          </a:bodyPr>
          <a:lstStyle/>
          <a:p>
            <a:pPr marL="0" marR="0" lvl="0" indent="0" algn="l" defTabSz="914400" rtl="0" eaLnBrk="1" fontAlgn="auto" latinLnBrk="0" hangingPunct="1">
              <a:lnSpc>
                <a:spcPts val="9817"/>
              </a:lnSpc>
              <a:spcBef>
                <a:spcPts val="0"/>
              </a:spcBef>
              <a:spcAft>
                <a:spcPts val="0"/>
              </a:spcAft>
              <a:buClrTx/>
              <a:buSzTx/>
              <a:buFontTx/>
              <a:buNone/>
              <a:tabLst/>
              <a:defRPr/>
            </a:pPr>
            <a:r>
              <a:rPr kumimoji="0" lang="en-US" sz="9817" b="0" i="0" u="none" strike="noStrike" kern="1200" cap="none" spc="0" normalizeH="0" baseline="0" noProof="0" dirty="0">
                <a:ln>
                  <a:noFill/>
                </a:ln>
                <a:solidFill>
                  <a:srgbClr val="015C60"/>
                </a:solidFill>
                <a:effectLst/>
                <a:uLnTx/>
                <a:uFillTx/>
                <a:latin typeface="Open Sans Extra Bold"/>
                <a:ea typeface="+mn-ea"/>
                <a:cs typeface="+mn-cs"/>
              </a:rPr>
              <a:t>Policy </a:t>
            </a:r>
            <a:r>
              <a:rPr kumimoji="0" lang="en-US" sz="9817" b="0" i="0" u="none" strike="noStrike" kern="1200" cap="none" spc="0" normalizeH="0" baseline="0" noProof="0" dirty="0" err="1">
                <a:ln>
                  <a:noFill/>
                </a:ln>
                <a:solidFill>
                  <a:srgbClr val="015C60"/>
                </a:solidFill>
                <a:effectLst/>
                <a:uLnTx/>
                <a:uFillTx/>
                <a:latin typeface="Open Sans Extra Bold"/>
                <a:ea typeface="+mn-ea"/>
                <a:cs typeface="+mn-cs"/>
              </a:rPr>
              <a:t>making</a:t>
            </a:r>
            <a:r>
              <a:rPr kumimoji="0" lang="en-US" sz="4800" b="0" i="0" u="none" strike="noStrike" kern="1200" cap="none" spc="0" normalizeH="0" baseline="0" noProof="0" dirty="0" err="1">
                <a:ln>
                  <a:noFill/>
                </a:ln>
                <a:solidFill>
                  <a:srgbClr val="FF0000"/>
                </a:solidFill>
                <a:effectLst/>
                <a:uLnTx/>
                <a:uFillTx/>
                <a:latin typeface="Open Sans Extra Bold"/>
                <a:ea typeface="+mn-ea"/>
                <a:cs typeface="+mn-cs"/>
              </a:rPr>
              <a:t>ECIgoals</a:t>
            </a:r>
            <a:endParaRPr kumimoji="0" lang="en-US" sz="4800" b="0" i="0" u="none" strike="noStrike" kern="1200" cap="none" spc="0" normalizeH="0" baseline="0" noProof="0" dirty="0">
              <a:ln>
                <a:noFill/>
              </a:ln>
              <a:solidFill>
                <a:srgbClr val="FF0000"/>
              </a:solidFill>
              <a:effectLst/>
              <a:uLnTx/>
              <a:uFillTx/>
              <a:latin typeface="Open Sans Extra Bold"/>
              <a:ea typeface="+mn-ea"/>
              <a:cs typeface="+mn-cs"/>
            </a:endParaRPr>
          </a:p>
        </p:txBody>
      </p:sp>
      <p:pic>
        <p:nvPicPr>
          <p:cNvPr id="12" name="Picture 11"/>
          <p:cNvPicPr>
            <a:picLocks noChangeAspect="1"/>
          </p:cNvPicPr>
          <p:nvPr/>
        </p:nvPicPr>
        <p:blipFill>
          <a:blip r:embed="rId7"/>
          <a:stretch>
            <a:fillRect/>
          </a:stretch>
        </p:blipFill>
        <p:spPr>
          <a:xfrm>
            <a:off x="15468601" y="9247360"/>
            <a:ext cx="2553624" cy="787283"/>
          </a:xfrm>
          <a:prstGeom prst="rect">
            <a:avLst/>
          </a:prstGeom>
        </p:spPr>
      </p:pic>
      <p:graphicFrame>
        <p:nvGraphicFramePr>
          <p:cNvPr id="11" name="Diagram 10"/>
          <p:cNvGraphicFramePr/>
          <p:nvPr/>
        </p:nvGraphicFramePr>
        <p:xfrm>
          <a:off x="1509152" y="2019806"/>
          <a:ext cx="14517026" cy="74789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608442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rma libre 29">
            <a:extLst>
              <a:ext uri="{FF2B5EF4-FFF2-40B4-BE49-F238E27FC236}">
                <a16:creationId xmlns:a16="http://schemas.microsoft.com/office/drawing/2014/main" id="{87A7CFC4-D098-5EC8-FC05-86414C4886DE}"/>
              </a:ext>
            </a:extLst>
          </p:cNvPr>
          <p:cNvSpPr/>
          <p:nvPr/>
        </p:nvSpPr>
        <p:spPr>
          <a:xfrm>
            <a:off x="2381" y="2143125"/>
            <a:ext cx="11656461" cy="6000750"/>
          </a:xfrm>
          <a:custGeom>
            <a:avLst/>
            <a:gdLst>
              <a:gd name="connsiteX0" fmla="*/ 0 w 15541948"/>
              <a:gd name="connsiteY0" fmla="*/ 0 h 8001000"/>
              <a:gd name="connsiteX1" fmla="*/ 14237944 w 15541948"/>
              <a:gd name="connsiteY1" fmla="*/ 0 h 8001000"/>
              <a:gd name="connsiteX2" fmla="*/ 15541948 w 15541948"/>
              <a:gd name="connsiteY2" fmla="*/ 1304003 h 8001000"/>
              <a:gd name="connsiteX3" fmla="*/ 15541948 w 15541948"/>
              <a:gd name="connsiteY3" fmla="*/ 6696997 h 8001000"/>
              <a:gd name="connsiteX4" fmla="*/ 14237944 w 15541948"/>
              <a:gd name="connsiteY4" fmla="*/ 8001000 h 8001000"/>
              <a:gd name="connsiteX5" fmla="*/ 0 w 15541948"/>
              <a:gd name="connsiteY5" fmla="*/ 8001000 h 800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1948" h="8001000">
                <a:moveTo>
                  <a:pt x="0" y="0"/>
                </a:moveTo>
                <a:lnTo>
                  <a:pt x="14237944" y="0"/>
                </a:lnTo>
                <a:cubicBezTo>
                  <a:pt x="14958124" y="0"/>
                  <a:pt x="15541948" y="583822"/>
                  <a:pt x="15541948" y="1304003"/>
                </a:cubicBezTo>
                <a:lnTo>
                  <a:pt x="15541948" y="6696997"/>
                </a:lnTo>
                <a:cubicBezTo>
                  <a:pt x="15541948" y="7417178"/>
                  <a:pt x="14958124" y="8001000"/>
                  <a:pt x="14237944" y="8001000"/>
                </a:cubicBezTo>
                <a:lnTo>
                  <a:pt x="0" y="8001000"/>
                </a:lnTo>
                <a:close/>
              </a:path>
            </a:pathLst>
          </a:custGeom>
          <a:solidFill>
            <a:srgbClr val="00B0F0"/>
          </a:solidFill>
          <a:ln w="12700" cap="flat" cmpd="sng" algn="ctr">
            <a:noFill/>
            <a:prstDash val="solid"/>
            <a:miter lim="800000"/>
          </a:ln>
          <a:effectLst/>
        </p:spPr>
        <p:txBody>
          <a:bodyPr wrap="square" rtlCol="0" anchor="ctr">
            <a:noAutofit/>
          </a:bodyPr>
          <a:lstStyle/>
          <a:p>
            <a:pPr marL="0" marR="0" lvl="0" indent="0" algn="ctr" defTabSz="1371326" rtl="0" eaLnBrk="1" fontAlgn="auto" latinLnBrk="0" hangingPunct="1">
              <a:lnSpc>
                <a:spcPct val="100000"/>
              </a:lnSpc>
              <a:spcBef>
                <a:spcPts val="0"/>
              </a:spcBef>
              <a:spcAft>
                <a:spcPts val="0"/>
              </a:spcAft>
              <a:buClrTx/>
              <a:buSzTx/>
              <a:buFontTx/>
              <a:buNone/>
              <a:tabLst/>
              <a:defRPr/>
            </a:pPr>
            <a:endParaRPr kumimoji="0" lang="es-SV" sz="2700" b="0" i="0" u="none" strike="noStrike" kern="0" cap="none" spc="0" normalizeH="0" baseline="0" noProof="0" dirty="0">
              <a:ln>
                <a:noFill/>
              </a:ln>
              <a:solidFill>
                <a:srgbClr val="FFFFFF"/>
              </a:solidFill>
              <a:effectLst/>
              <a:uLnTx/>
              <a:uFillTx/>
              <a:latin typeface="Hanken Grotesk Thin" pitchFamily="2" charset="77"/>
              <a:ea typeface="+mn-ea"/>
              <a:cs typeface="+mn-cs"/>
            </a:endParaRPr>
          </a:p>
        </p:txBody>
      </p:sp>
      <p:grpSp>
        <p:nvGrpSpPr>
          <p:cNvPr id="3" name="Group 3"/>
          <p:cNvGrpSpPr>
            <a:grpSpLocks noChangeAspect="1"/>
          </p:cNvGrpSpPr>
          <p:nvPr/>
        </p:nvGrpSpPr>
        <p:grpSpPr>
          <a:xfrm>
            <a:off x="270809" y="8481958"/>
            <a:ext cx="1515782" cy="1552685"/>
            <a:chOff x="0" y="0"/>
            <a:chExt cx="2086610" cy="2137410"/>
          </a:xfrm>
        </p:grpSpPr>
        <p:sp>
          <p:nvSpPr>
            <p:cNvPr id="4" name="Freeform 4"/>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4042" r="-230835"/>
              </a:stretch>
            </a:blipFill>
          </p:spPr>
        </p:sp>
      </p:grpSp>
      <p:grpSp>
        <p:nvGrpSpPr>
          <p:cNvPr id="5" name="Group 5"/>
          <p:cNvGrpSpPr/>
          <p:nvPr/>
        </p:nvGrpSpPr>
        <p:grpSpPr>
          <a:xfrm>
            <a:off x="16026178" y="-1134665"/>
            <a:ext cx="3342968" cy="3450005"/>
            <a:chOff x="0" y="0"/>
            <a:chExt cx="4457291" cy="4600006"/>
          </a:xfrm>
        </p:grpSpPr>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060103"/>
              <a:ext cx="1791255" cy="1556674"/>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19930" y="596966"/>
              <a:ext cx="3595458" cy="4003040"/>
            </a:xfrm>
            <a:prstGeom prst="rect">
              <a:avLst/>
            </a:prstGeom>
          </p:spPr>
        </p:pic>
        <p:grpSp>
          <p:nvGrpSpPr>
            <p:cNvPr id="8" name="Group 8"/>
            <p:cNvGrpSpPr>
              <a:grpSpLocks noChangeAspect="1"/>
            </p:cNvGrpSpPr>
            <p:nvPr/>
          </p:nvGrpSpPr>
          <p:grpSpPr>
            <a:xfrm rot="-5173002">
              <a:off x="735007" y="115077"/>
              <a:ext cx="3607208" cy="3607208"/>
              <a:chOff x="0" y="0"/>
              <a:chExt cx="12700000" cy="12700000"/>
            </a:xfrm>
          </p:grpSpPr>
          <p:sp>
            <p:nvSpPr>
              <p:cNvPr id="9" name="Freeform 9"/>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015C60"/>
              </a:solidFill>
              <a:ln w="12700">
                <a:noFill/>
              </a:ln>
            </p:spPr>
          </p:sp>
        </p:grpSp>
      </p:grpSp>
      <p:pic>
        <p:nvPicPr>
          <p:cNvPr id="12" name="Picture 11"/>
          <p:cNvPicPr>
            <a:picLocks noChangeAspect="1"/>
          </p:cNvPicPr>
          <p:nvPr/>
        </p:nvPicPr>
        <p:blipFill>
          <a:blip r:embed="rId7"/>
          <a:stretch>
            <a:fillRect/>
          </a:stretch>
        </p:blipFill>
        <p:spPr>
          <a:xfrm>
            <a:off x="15468601" y="9247360"/>
            <a:ext cx="2553624" cy="787283"/>
          </a:xfrm>
          <a:prstGeom prst="rect">
            <a:avLst/>
          </a:prstGeom>
        </p:spPr>
      </p:pic>
      <p:sp>
        <p:nvSpPr>
          <p:cNvPr id="20" name="TextBox 10">
            <a:extLst>
              <a:ext uri="{FF2B5EF4-FFF2-40B4-BE49-F238E27FC236}">
                <a16:creationId xmlns:a16="http://schemas.microsoft.com/office/drawing/2014/main" id="{195F3EB7-B29C-E2B2-A0B4-E364744BCFCB}"/>
              </a:ext>
            </a:extLst>
          </p:cNvPr>
          <p:cNvSpPr txBox="1"/>
          <p:nvPr/>
        </p:nvSpPr>
        <p:spPr>
          <a:xfrm>
            <a:off x="1109737" y="2510628"/>
            <a:ext cx="8671136" cy="4226542"/>
          </a:xfrm>
          <a:prstGeom prst="rect">
            <a:avLst/>
          </a:prstGeom>
          <a:noFill/>
        </p:spPr>
        <p:txBody>
          <a:bodyPr wrap="square" rtlCol="0" anchor="ctr">
            <a:spAutoFit/>
          </a:bodyPr>
          <a:lstStyle>
            <a:defPPr>
              <a:defRPr lang="en-US"/>
            </a:defPPr>
            <a:lvl1pPr algn="r">
              <a:defRPr sz="7200">
                <a:solidFill>
                  <a:schemeClr val="tx2"/>
                </a:solidFill>
                <a:latin typeface="Heebo Medium" pitchFamily="2" charset="-79"/>
                <a:ea typeface="Arimo" panose="020B0604020202020204" pitchFamily="34" charset="0"/>
                <a:cs typeface="Arimo" panose="020B0604020202020204" pitchFamily="34" charset="0"/>
              </a:defRPr>
            </a:lvl1pPr>
          </a:lstStyle>
          <a:p>
            <a:pPr marL="0" marR="0" lvl="0" indent="0" algn="l" defTabSz="1371326" rtl="0" eaLnBrk="1" fontAlgn="auto" latinLnBrk="0" hangingPunct="1">
              <a:lnSpc>
                <a:spcPct val="90000"/>
              </a:lnSpc>
              <a:spcBef>
                <a:spcPts val="0"/>
              </a:spcBef>
              <a:spcAft>
                <a:spcPts val="0"/>
              </a:spcAft>
              <a:buClrTx/>
              <a:buSzTx/>
              <a:buFontTx/>
              <a:buNone/>
              <a:tabLst/>
              <a:defRPr/>
            </a:pPr>
            <a:r>
              <a:rPr kumimoji="0" lang="en-US" sz="14925" b="1" i="0" u="none" strike="noStrike" kern="1200" cap="none" spc="0" normalizeH="0" baseline="0" noProof="0" dirty="0">
                <a:ln>
                  <a:noFill/>
                </a:ln>
                <a:solidFill>
                  <a:srgbClr val="FFFFFF"/>
                </a:solidFill>
                <a:effectLst/>
                <a:uLnTx/>
                <a:uFillTx/>
                <a:latin typeface="Righteous" panose="02010506000000020000" pitchFamily="2" charset="0"/>
                <a:cs typeface="Varela Round" pitchFamily="2" charset="-79"/>
              </a:rPr>
              <a:t>ECI is for Life</a:t>
            </a:r>
          </a:p>
        </p:txBody>
      </p:sp>
      <p:sp>
        <p:nvSpPr>
          <p:cNvPr id="21" name="Forma libre 27">
            <a:extLst>
              <a:ext uri="{FF2B5EF4-FFF2-40B4-BE49-F238E27FC236}">
                <a16:creationId xmlns:a16="http://schemas.microsoft.com/office/drawing/2014/main" id="{7D7E3B50-DA82-FCD8-57B9-5DBC4D22824D}"/>
              </a:ext>
            </a:extLst>
          </p:cNvPr>
          <p:cNvSpPr/>
          <p:nvPr/>
        </p:nvSpPr>
        <p:spPr>
          <a:xfrm rot="5400000" flipV="1">
            <a:off x="7412819" y="469920"/>
            <a:ext cx="10287000" cy="9347162"/>
          </a:xfrm>
          <a:custGeom>
            <a:avLst/>
            <a:gdLst>
              <a:gd name="connsiteX0" fmla="*/ 0 w 13716000"/>
              <a:gd name="connsiteY0" fmla="*/ 2917089 h 12462883"/>
              <a:gd name="connsiteX1" fmla="*/ 0 w 13716000"/>
              <a:gd name="connsiteY1" fmla="*/ 5065639 h 12462883"/>
              <a:gd name="connsiteX2" fmla="*/ 1129347 w 13716000"/>
              <a:gd name="connsiteY2" fmla="*/ 5065639 h 12462883"/>
              <a:gd name="connsiteX3" fmla="*/ 3068198 w 13716000"/>
              <a:gd name="connsiteY3" fmla="*/ 7004491 h 12462883"/>
              <a:gd name="connsiteX4" fmla="*/ 3068198 w 13716000"/>
              <a:gd name="connsiteY4" fmla="*/ 8375483 h 12462883"/>
              <a:gd name="connsiteX5" fmla="*/ 7155603 w 13716000"/>
              <a:gd name="connsiteY5" fmla="*/ 12462883 h 12462883"/>
              <a:gd name="connsiteX6" fmla="*/ 11243006 w 13716000"/>
              <a:gd name="connsiteY6" fmla="*/ 8375483 h 12462883"/>
              <a:gd name="connsiteX7" fmla="*/ 11243006 w 13716000"/>
              <a:gd name="connsiteY7" fmla="*/ 4087405 h 12462883"/>
              <a:gd name="connsiteX8" fmla="*/ 13181858 w 13716000"/>
              <a:gd name="connsiteY8" fmla="*/ 2148551 h 12462883"/>
              <a:gd name="connsiteX9" fmla="*/ 13716000 w 13716000"/>
              <a:gd name="connsiteY9" fmla="*/ 2148551 h 12462883"/>
              <a:gd name="connsiteX10" fmla="*/ 13716000 w 13716000"/>
              <a:gd name="connsiteY10" fmla="*/ 2 h 12462883"/>
              <a:gd name="connsiteX11" fmla="*/ 13181642 w 13716000"/>
              <a:gd name="connsiteY11" fmla="*/ 0 h 12462883"/>
              <a:gd name="connsiteX12" fmla="*/ 9094240 w 13716000"/>
              <a:gd name="connsiteY12" fmla="*/ 4087405 h 12462883"/>
              <a:gd name="connsiteX13" fmla="*/ 9094240 w 13716000"/>
              <a:gd name="connsiteY13" fmla="*/ 8375483 h 12462883"/>
              <a:gd name="connsiteX14" fmla="*/ 7155387 w 13716000"/>
              <a:gd name="connsiteY14" fmla="*/ 10314333 h 12462883"/>
              <a:gd name="connsiteX15" fmla="*/ 5216535 w 13716000"/>
              <a:gd name="connsiteY15" fmla="*/ 8375483 h 12462883"/>
              <a:gd name="connsiteX16" fmla="*/ 5216535 w 13716000"/>
              <a:gd name="connsiteY16" fmla="*/ 7004491 h 12462883"/>
              <a:gd name="connsiteX17" fmla="*/ 1129132 w 13716000"/>
              <a:gd name="connsiteY17" fmla="*/ 2917089 h 12462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16000" h="12462883">
                <a:moveTo>
                  <a:pt x="0" y="2917089"/>
                </a:moveTo>
                <a:lnTo>
                  <a:pt x="0" y="5065639"/>
                </a:lnTo>
                <a:lnTo>
                  <a:pt x="1129347" y="5065639"/>
                </a:lnTo>
                <a:cubicBezTo>
                  <a:pt x="2198466" y="5065639"/>
                  <a:pt x="3068198" y="5935373"/>
                  <a:pt x="3068198" y="7004491"/>
                </a:cubicBezTo>
                <a:lnTo>
                  <a:pt x="3068198" y="8375483"/>
                </a:lnTo>
                <a:cubicBezTo>
                  <a:pt x="3068198" y="10629311"/>
                  <a:pt x="4901772" y="12462883"/>
                  <a:pt x="7155603" y="12462883"/>
                </a:cubicBezTo>
                <a:cubicBezTo>
                  <a:pt x="9409431" y="12462883"/>
                  <a:pt x="11243006" y="10629311"/>
                  <a:pt x="11243006" y="8375483"/>
                </a:cubicBezTo>
                <a:lnTo>
                  <a:pt x="11243006" y="4087405"/>
                </a:lnTo>
                <a:cubicBezTo>
                  <a:pt x="11243006" y="3018285"/>
                  <a:pt x="12112740" y="2148551"/>
                  <a:pt x="13181858" y="2148551"/>
                </a:cubicBezTo>
                <a:lnTo>
                  <a:pt x="13716000" y="2148551"/>
                </a:lnTo>
                <a:lnTo>
                  <a:pt x="13716000" y="2"/>
                </a:lnTo>
                <a:lnTo>
                  <a:pt x="13181642" y="0"/>
                </a:lnTo>
                <a:cubicBezTo>
                  <a:pt x="10927811" y="0"/>
                  <a:pt x="9094240" y="1833575"/>
                  <a:pt x="9094240" y="4087405"/>
                </a:cubicBezTo>
                <a:lnTo>
                  <a:pt x="9094240" y="8375483"/>
                </a:lnTo>
                <a:cubicBezTo>
                  <a:pt x="9094240" y="9444599"/>
                  <a:pt x="8224506" y="10314333"/>
                  <a:pt x="7155387" y="10314333"/>
                </a:cubicBezTo>
                <a:cubicBezTo>
                  <a:pt x="6086268" y="10314333"/>
                  <a:pt x="5216535" y="9444599"/>
                  <a:pt x="5216535" y="8375483"/>
                </a:cubicBezTo>
                <a:lnTo>
                  <a:pt x="5216535" y="7004491"/>
                </a:lnTo>
                <a:cubicBezTo>
                  <a:pt x="5216535" y="4750661"/>
                  <a:pt x="3382961" y="2917089"/>
                  <a:pt x="1129132" y="2917089"/>
                </a:cubicBezTo>
                <a:close/>
              </a:path>
            </a:pathLst>
          </a:custGeom>
          <a:solidFill>
            <a:schemeClr val="accent6">
              <a:lumMod val="60000"/>
              <a:lumOff val="40000"/>
            </a:schemeClr>
          </a:solidFill>
          <a:ln w="13060" cap="flat">
            <a:noFill/>
            <a:prstDash val="solid"/>
            <a:miter/>
          </a:ln>
        </p:spPr>
        <p:txBody>
          <a:bodyPr wrap="square" rtlCol="0" anchor="ctr">
            <a:noAutofit/>
          </a:bodyP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s-SV" sz="2700" b="0" i="0" u="none" strike="noStrike" kern="0" cap="none" spc="0" normalizeH="0" baseline="0" noProof="0" dirty="0">
              <a:ln>
                <a:noFill/>
              </a:ln>
              <a:solidFill>
                <a:srgbClr val="68686E"/>
              </a:solidFill>
              <a:effectLst/>
              <a:uLnTx/>
              <a:uFillTx/>
              <a:latin typeface="Hanken Grotesk Thin" pitchFamily="2" charset="77"/>
              <a:ea typeface="+mn-ea"/>
              <a:cs typeface="+mn-cs"/>
            </a:endParaRPr>
          </a:p>
        </p:txBody>
      </p:sp>
      <p:grpSp>
        <p:nvGrpSpPr>
          <p:cNvPr id="22" name="Gráfico 5">
            <a:extLst>
              <a:ext uri="{FF2B5EF4-FFF2-40B4-BE49-F238E27FC236}">
                <a16:creationId xmlns:a16="http://schemas.microsoft.com/office/drawing/2014/main" id="{89C441B0-1703-D75F-3F47-B2BD51DD6858}"/>
              </a:ext>
            </a:extLst>
          </p:cNvPr>
          <p:cNvGrpSpPr/>
          <p:nvPr/>
        </p:nvGrpSpPr>
        <p:grpSpPr>
          <a:xfrm rot="610599">
            <a:off x="12746816" y="1829374"/>
            <a:ext cx="4753774" cy="2204522"/>
            <a:chOff x="15421145" y="9612993"/>
            <a:chExt cx="7212224" cy="3344607"/>
          </a:xfrm>
        </p:grpSpPr>
        <p:sp>
          <p:nvSpPr>
            <p:cNvPr id="23" name="Forma libre 13">
              <a:extLst>
                <a:ext uri="{FF2B5EF4-FFF2-40B4-BE49-F238E27FC236}">
                  <a16:creationId xmlns:a16="http://schemas.microsoft.com/office/drawing/2014/main" id="{FFADFA72-277C-2B3D-53F9-85E02E05350A}"/>
                </a:ext>
              </a:extLst>
            </p:cNvPr>
            <p:cNvSpPr/>
            <p:nvPr/>
          </p:nvSpPr>
          <p:spPr>
            <a:xfrm>
              <a:off x="17602539" y="12897582"/>
              <a:ext cx="57872" cy="60018"/>
            </a:xfrm>
            <a:custGeom>
              <a:avLst/>
              <a:gdLst>
                <a:gd name="connsiteX0" fmla="*/ 28936 w 57872"/>
                <a:gd name="connsiteY0" fmla="*/ 60018 h 60018"/>
                <a:gd name="connsiteX1" fmla="*/ 28936 w 57872"/>
                <a:gd name="connsiteY1" fmla="*/ 0 h 60018"/>
                <a:gd name="connsiteX2" fmla="*/ 28936 w 57872"/>
                <a:gd name="connsiteY2" fmla="*/ 60018 h 60018"/>
                <a:gd name="connsiteX3" fmla="*/ 28936 w 57872"/>
                <a:gd name="connsiteY3" fmla="*/ 60018 h 60018"/>
              </a:gdLst>
              <a:ahLst/>
              <a:cxnLst>
                <a:cxn ang="0">
                  <a:pos x="connsiteX0" y="connsiteY0"/>
                </a:cxn>
                <a:cxn ang="0">
                  <a:pos x="connsiteX1" y="connsiteY1"/>
                </a:cxn>
                <a:cxn ang="0">
                  <a:pos x="connsiteX2" y="connsiteY2"/>
                </a:cxn>
                <a:cxn ang="0">
                  <a:pos x="connsiteX3" y="connsiteY3"/>
                </a:cxn>
              </a:cxnLst>
              <a:rect l="l" t="t" r="r" b="b"/>
              <a:pathLst>
                <a:path w="57872" h="60018">
                  <a:moveTo>
                    <a:pt x="28936" y="60018"/>
                  </a:moveTo>
                  <a:cubicBezTo>
                    <a:pt x="67518" y="60018"/>
                    <a:pt x="67518" y="0"/>
                    <a:pt x="28936" y="0"/>
                  </a:cubicBezTo>
                  <a:cubicBezTo>
                    <a:pt x="-9645" y="0"/>
                    <a:pt x="-9645" y="60018"/>
                    <a:pt x="28936" y="60018"/>
                  </a:cubicBezTo>
                  <a:lnTo>
                    <a:pt x="28936" y="60018"/>
                  </a:lnTo>
                  <a:close/>
                </a:path>
              </a:pathLst>
            </a:custGeom>
            <a:solidFill>
              <a:srgbClr val="2043A1"/>
            </a:solidFill>
            <a:ln w="19973" cap="flat">
              <a:noFill/>
              <a:prstDash val="solid"/>
              <a:miter/>
            </a:ln>
          </p:spPr>
          <p:txBody>
            <a:bodyPr rtlCol="0" anchor="ct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s-SV" sz="2700" b="0" i="0" u="none" strike="noStrike" kern="1200" cap="none" spc="0" normalizeH="0" baseline="0" noProof="0" dirty="0">
                <a:ln>
                  <a:noFill/>
                </a:ln>
                <a:solidFill>
                  <a:srgbClr val="68686E"/>
                </a:solidFill>
                <a:effectLst/>
                <a:uLnTx/>
                <a:uFillTx/>
                <a:latin typeface="Hanken Grotesk Thin" pitchFamily="2" charset="77"/>
                <a:ea typeface="+mn-ea"/>
                <a:cs typeface="+mn-cs"/>
              </a:endParaRPr>
            </a:p>
          </p:txBody>
        </p:sp>
        <p:sp>
          <p:nvSpPr>
            <p:cNvPr id="24" name="Forma libre 14">
              <a:extLst>
                <a:ext uri="{FF2B5EF4-FFF2-40B4-BE49-F238E27FC236}">
                  <a16:creationId xmlns:a16="http://schemas.microsoft.com/office/drawing/2014/main" id="{B5A39D45-6299-7C4D-07EC-39A2FA7289E3}"/>
                </a:ext>
              </a:extLst>
            </p:cNvPr>
            <p:cNvSpPr/>
            <p:nvPr/>
          </p:nvSpPr>
          <p:spPr>
            <a:xfrm>
              <a:off x="16753092" y="9612993"/>
              <a:ext cx="4884681" cy="900071"/>
            </a:xfrm>
            <a:custGeom>
              <a:avLst/>
              <a:gdLst>
                <a:gd name="connsiteX0" fmla="*/ 0 w 4884681"/>
                <a:gd name="connsiteY0" fmla="*/ 0 h 900071"/>
                <a:gd name="connsiteX1" fmla="*/ 4884682 w 4884681"/>
                <a:gd name="connsiteY1" fmla="*/ 0 h 900071"/>
                <a:gd name="connsiteX2" fmla="*/ 4884682 w 4884681"/>
                <a:gd name="connsiteY2" fmla="*/ 900071 h 900071"/>
                <a:gd name="connsiteX3" fmla="*/ 0 w 4884681"/>
                <a:gd name="connsiteY3" fmla="*/ 900071 h 900071"/>
              </a:gdLst>
              <a:ahLst/>
              <a:cxnLst>
                <a:cxn ang="0">
                  <a:pos x="connsiteX0" y="connsiteY0"/>
                </a:cxn>
                <a:cxn ang="0">
                  <a:pos x="connsiteX1" y="connsiteY1"/>
                </a:cxn>
                <a:cxn ang="0">
                  <a:pos x="connsiteX2" y="connsiteY2"/>
                </a:cxn>
                <a:cxn ang="0">
                  <a:pos x="connsiteX3" y="connsiteY3"/>
                </a:cxn>
              </a:cxnLst>
              <a:rect l="l" t="t" r="r" b="b"/>
              <a:pathLst>
                <a:path w="4884681" h="900071">
                  <a:moveTo>
                    <a:pt x="0" y="0"/>
                  </a:moveTo>
                  <a:lnTo>
                    <a:pt x="4884682" y="0"/>
                  </a:lnTo>
                  <a:lnTo>
                    <a:pt x="4884682" y="900071"/>
                  </a:lnTo>
                  <a:lnTo>
                    <a:pt x="0" y="900071"/>
                  </a:lnTo>
                  <a:close/>
                </a:path>
              </a:pathLst>
            </a:custGeom>
            <a:solidFill>
              <a:srgbClr val="FF0000"/>
            </a:solidFill>
            <a:ln w="19973" cap="flat">
              <a:noFill/>
              <a:prstDash val="solid"/>
              <a:miter/>
            </a:ln>
          </p:spPr>
          <p:txBody>
            <a:bodyPr rtlCol="0" anchor="ct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s-SV" sz="2700" b="0" i="0" u="none" strike="noStrike" kern="1200" cap="none" spc="0" normalizeH="0" baseline="0" noProof="0" dirty="0">
                <a:ln>
                  <a:noFill/>
                </a:ln>
                <a:solidFill>
                  <a:srgbClr val="68686E"/>
                </a:solidFill>
                <a:effectLst/>
                <a:uLnTx/>
                <a:uFillTx/>
                <a:latin typeface="Hanken Grotesk Thin" pitchFamily="2" charset="77"/>
                <a:ea typeface="+mn-ea"/>
                <a:cs typeface="+mn-cs"/>
              </a:endParaRPr>
            </a:p>
          </p:txBody>
        </p:sp>
        <p:sp>
          <p:nvSpPr>
            <p:cNvPr id="25" name="Forma libre 15">
              <a:extLst>
                <a:ext uri="{FF2B5EF4-FFF2-40B4-BE49-F238E27FC236}">
                  <a16:creationId xmlns:a16="http://schemas.microsoft.com/office/drawing/2014/main" id="{743AC4B4-9D94-02A4-243C-A1AAE2E801C8}"/>
                </a:ext>
              </a:extLst>
            </p:cNvPr>
            <p:cNvSpPr/>
            <p:nvPr/>
          </p:nvSpPr>
          <p:spPr>
            <a:xfrm>
              <a:off x="16753092" y="10779744"/>
              <a:ext cx="4884681" cy="900071"/>
            </a:xfrm>
            <a:custGeom>
              <a:avLst/>
              <a:gdLst>
                <a:gd name="connsiteX0" fmla="*/ 0 w 4884681"/>
                <a:gd name="connsiteY0" fmla="*/ 0 h 900071"/>
                <a:gd name="connsiteX1" fmla="*/ 4884682 w 4884681"/>
                <a:gd name="connsiteY1" fmla="*/ 0 h 900071"/>
                <a:gd name="connsiteX2" fmla="*/ 4884682 w 4884681"/>
                <a:gd name="connsiteY2" fmla="*/ 900071 h 900071"/>
                <a:gd name="connsiteX3" fmla="*/ 0 w 4884681"/>
                <a:gd name="connsiteY3" fmla="*/ 900071 h 900071"/>
              </a:gdLst>
              <a:ahLst/>
              <a:cxnLst>
                <a:cxn ang="0">
                  <a:pos x="connsiteX0" y="connsiteY0"/>
                </a:cxn>
                <a:cxn ang="0">
                  <a:pos x="connsiteX1" y="connsiteY1"/>
                </a:cxn>
                <a:cxn ang="0">
                  <a:pos x="connsiteX2" y="connsiteY2"/>
                </a:cxn>
                <a:cxn ang="0">
                  <a:pos x="connsiteX3" y="connsiteY3"/>
                </a:cxn>
              </a:cxnLst>
              <a:rect l="l" t="t" r="r" b="b"/>
              <a:pathLst>
                <a:path w="4884681" h="900071">
                  <a:moveTo>
                    <a:pt x="0" y="0"/>
                  </a:moveTo>
                  <a:lnTo>
                    <a:pt x="4884682" y="0"/>
                  </a:lnTo>
                  <a:lnTo>
                    <a:pt x="4884682" y="900071"/>
                  </a:lnTo>
                  <a:lnTo>
                    <a:pt x="0" y="900071"/>
                  </a:lnTo>
                  <a:close/>
                </a:path>
              </a:pathLst>
            </a:custGeom>
            <a:solidFill>
              <a:srgbClr val="FF0000"/>
            </a:solidFill>
            <a:ln w="19973" cap="flat">
              <a:noFill/>
              <a:prstDash val="solid"/>
              <a:miter/>
            </a:ln>
          </p:spPr>
          <p:txBody>
            <a:bodyPr rtlCol="0" anchor="ct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s-SV" sz="2700" b="0" i="0" u="none" strike="noStrike" kern="1200" cap="none" spc="0" normalizeH="0" baseline="0" noProof="0" dirty="0">
                <a:ln>
                  <a:noFill/>
                </a:ln>
                <a:solidFill>
                  <a:srgbClr val="68686E"/>
                </a:solidFill>
                <a:effectLst/>
                <a:uLnTx/>
                <a:uFillTx/>
                <a:latin typeface="Hanken Grotesk Thin" pitchFamily="2" charset="77"/>
                <a:ea typeface="+mn-ea"/>
                <a:cs typeface="+mn-cs"/>
              </a:endParaRPr>
            </a:p>
          </p:txBody>
        </p:sp>
        <p:sp>
          <p:nvSpPr>
            <p:cNvPr id="26" name="Forma libre 16">
              <a:extLst>
                <a:ext uri="{FF2B5EF4-FFF2-40B4-BE49-F238E27FC236}">
                  <a16:creationId xmlns:a16="http://schemas.microsoft.com/office/drawing/2014/main" id="{D2656193-DC3E-636E-2118-A49FEA23CA90}"/>
                </a:ext>
              </a:extLst>
            </p:cNvPr>
            <p:cNvSpPr/>
            <p:nvPr/>
          </p:nvSpPr>
          <p:spPr>
            <a:xfrm>
              <a:off x="17989704" y="9896928"/>
              <a:ext cx="875588" cy="331875"/>
            </a:xfrm>
            <a:custGeom>
              <a:avLst/>
              <a:gdLst>
                <a:gd name="connsiteX0" fmla="*/ 202 w 875588"/>
                <a:gd name="connsiteY0" fmla="*/ 29159 h 331875"/>
                <a:gd name="connsiteX1" fmla="*/ 295262 w 875588"/>
                <a:gd name="connsiteY1" fmla="*/ 316445 h 331875"/>
                <a:gd name="connsiteX2" fmla="*/ 764239 w 875588"/>
                <a:gd name="connsiteY2" fmla="*/ 238422 h 331875"/>
                <a:gd name="connsiteX3" fmla="*/ 875586 w 875588"/>
                <a:gd name="connsiteY3" fmla="*/ 29159 h 331875"/>
                <a:gd name="connsiteX4" fmla="*/ 815615 w 875588"/>
                <a:gd name="connsiteY4" fmla="*/ 29159 h 331875"/>
                <a:gd name="connsiteX5" fmla="*/ 560136 w 875588"/>
                <a:gd name="connsiteY5" fmla="*/ 259428 h 331875"/>
                <a:gd name="connsiteX6" fmla="*/ 149531 w 875588"/>
                <a:gd name="connsiteY6" fmla="*/ 192208 h 331875"/>
                <a:gd name="connsiteX7" fmla="*/ 59974 w 875588"/>
                <a:gd name="connsiteY7" fmla="*/ 28959 h 331875"/>
                <a:gd name="connsiteX8" fmla="*/ 2 w 875588"/>
                <a:gd name="connsiteY8" fmla="*/ 28959 h 331875"/>
                <a:gd name="connsiteX9" fmla="*/ 2 w 875588"/>
                <a:gd name="connsiteY9" fmla="*/ 28959 h 3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5588" h="331875">
                  <a:moveTo>
                    <a:pt x="202" y="29159"/>
                  </a:moveTo>
                  <a:cubicBezTo>
                    <a:pt x="1601" y="192808"/>
                    <a:pt x="150531" y="286236"/>
                    <a:pt x="295262" y="316445"/>
                  </a:cubicBezTo>
                  <a:cubicBezTo>
                    <a:pt x="447989" y="348455"/>
                    <a:pt x="635300" y="334451"/>
                    <a:pt x="764239" y="238422"/>
                  </a:cubicBezTo>
                  <a:cubicBezTo>
                    <a:pt x="832007" y="187807"/>
                    <a:pt x="874787" y="114785"/>
                    <a:pt x="875586" y="29159"/>
                  </a:cubicBezTo>
                  <a:cubicBezTo>
                    <a:pt x="875986" y="-9453"/>
                    <a:pt x="816015" y="-9453"/>
                    <a:pt x="815615" y="29159"/>
                  </a:cubicBezTo>
                  <a:cubicBezTo>
                    <a:pt x="814415" y="165400"/>
                    <a:pt x="680479" y="235221"/>
                    <a:pt x="560136" y="259428"/>
                  </a:cubicBezTo>
                  <a:cubicBezTo>
                    <a:pt x="426000" y="286436"/>
                    <a:pt x="264077" y="273232"/>
                    <a:pt x="149531" y="192208"/>
                  </a:cubicBezTo>
                  <a:cubicBezTo>
                    <a:pt x="94557" y="153396"/>
                    <a:pt x="60573" y="95979"/>
                    <a:pt x="59974" y="28959"/>
                  </a:cubicBezTo>
                  <a:cubicBezTo>
                    <a:pt x="59574" y="-9653"/>
                    <a:pt x="-398" y="-9653"/>
                    <a:pt x="2" y="28959"/>
                  </a:cubicBezTo>
                  <a:lnTo>
                    <a:pt x="2" y="28959"/>
                  </a:lnTo>
                  <a:close/>
                </a:path>
              </a:pathLst>
            </a:custGeom>
            <a:solidFill>
              <a:schemeClr val="bg1"/>
            </a:solidFill>
            <a:ln w="19973" cap="flat">
              <a:noFill/>
              <a:prstDash val="solid"/>
              <a:miter/>
            </a:ln>
          </p:spPr>
          <p:txBody>
            <a:bodyPr rtlCol="0" anchor="ct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s-SV" sz="2700" b="0" i="0" u="none" strike="noStrike" kern="1200" cap="none" spc="0" normalizeH="0" baseline="0" noProof="0" dirty="0">
                <a:ln>
                  <a:noFill/>
                </a:ln>
                <a:solidFill>
                  <a:srgbClr val="68686E"/>
                </a:solidFill>
                <a:effectLst/>
                <a:uLnTx/>
                <a:uFillTx/>
                <a:latin typeface="Hanken Grotesk Thin" pitchFamily="2" charset="77"/>
                <a:ea typeface="+mn-ea"/>
                <a:cs typeface="+mn-cs"/>
              </a:endParaRPr>
            </a:p>
          </p:txBody>
        </p:sp>
        <p:sp>
          <p:nvSpPr>
            <p:cNvPr id="27" name="Forma libre 17">
              <a:extLst>
                <a:ext uri="{FF2B5EF4-FFF2-40B4-BE49-F238E27FC236}">
                  <a16:creationId xmlns:a16="http://schemas.microsoft.com/office/drawing/2014/main" id="{9DF3E988-B03B-E82A-C854-1DD5D96B7655}"/>
                </a:ext>
              </a:extLst>
            </p:cNvPr>
            <p:cNvSpPr/>
            <p:nvPr/>
          </p:nvSpPr>
          <p:spPr>
            <a:xfrm>
              <a:off x="19525175" y="9896928"/>
              <a:ext cx="875588" cy="331875"/>
            </a:xfrm>
            <a:custGeom>
              <a:avLst/>
              <a:gdLst>
                <a:gd name="connsiteX0" fmla="*/ 202 w 875588"/>
                <a:gd name="connsiteY0" fmla="*/ 29159 h 331875"/>
                <a:gd name="connsiteX1" fmla="*/ 295262 w 875588"/>
                <a:gd name="connsiteY1" fmla="*/ 316445 h 331875"/>
                <a:gd name="connsiteX2" fmla="*/ 764239 w 875588"/>
                <a:gd name="connsiteY2" fmla="*/ 238422 h 331875"/>
                <a:gd name="connsiteX3" fmla="*/ 875587 w 875588"/>
                <a:gd name="connsiteY3" fmla="*/ 29159 h 331875"/>
                <a:gd name="connsiteX4" fmla="*/ 815615 w 875588"/>
                <a:gd name="connsiteY4" fmla="*/ 29159 h 331875"/>
                <a:gd name="connsiteX5" fmla="*/ 560136 w 875588"/>
                <a:gd name="connsiteY5" fmla="*/ 259428 h 331875"/>
                <a:gd name="connsiteX6" fmla="*/ 149531 w 875588"/>
                <a:gd name="connsiteY6" fmla="*/ 192208 h 331875"/>
                <a:gd name="connsiteX7" fmla="*/ 59974 w 875588"/>
                <a:gd name="connsiteY7" fmla="*/ 28959 h 331875"/>
                <a:gd name="connsiteX8" fmla="*/ 2 w 875588"/>
                <a:gd name="connsiteY8" fmla="*/ 28959 h 331875"/>
                <a:gd name="connsiteX9" fmla="*/ 2 w 875588"/>
                <a:gd name="connsiteY9" fmla="*/ 28959 h 3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5588" h="331875">
                  <a:moveTo>
                    <a:pt x="202" y="29159"/>
                  </a:moveTo>
                  <a:cubicBezTo>
                    <a:pt x="1601" y="192808"/>
                    <a:pt x="150531" y="286236"/>
                    <a:pt x="295262" y="316445"/>
                  </a:cubicBezTo>
                  <a:cubicBezTo>
                    <a:pt x="447989" y="348455"/>
                    <a:pt x="635300" y="334451"/>
                    <a:pt x="764239" y="238422"/>
                  </a:cubicBezTo>
                  <a:cubicBezTo>
                    <a:pt x="832007" y="187807"/>
                    <a:pt x="874787" y="114785"/>
                    <a:pt x="875587" y="29159"/>
                  </a:cubicBezTo>
                  <a:cubicBezTo>
                    <a:pt x="875986" y="-9453"/>
                    <a:pt x="816015" y="-9453"/>
                    <a:pt x="815615" y="29159"/>
                  </a:cubicBezTo>
                  <a:cubicBezTo>
                    <a:pt x="814415" y="165400"/>
                    <a:pt x="680479" y="235221"/>
                    <a:pt x="560136" y="259428"/>
                  </a:cubicBezTo>
                  <a:cubicBezTo>
                    <a:pt x="426000" y="286436"/>
                    <a:pt x="264077" y="273232"/>
                    <a:pt x="149531" y="192208"/>
                  </a:cubicBezTo>
                  <a:cubicBezTo>
                    <a:pt x="94557" y="153396"/>
                    <a:pt x="60573" y="95979"/>
                    <a:pt x="59974" y="28959"/>
                  </a:cubicBezTo>
                  <a:cubicBezTo>
                    <a:pt x="59574" y="-9653"/>
                    <a:pt x="-398" y="-9653"/>
                    <a:pt x="2" y="28959"/>
                  </a:cubicBezTo>
                  <a:lnTo>
                    <a:pt x="2" y="28959"/>
                  </a:lnTo>
                  <a:close/>
                </a:path>
              </a:pathLst>
            </a:custGeom>
            <a:solidFill>
              <a:schemeClr val="bg1"/>
            </a:solidFill>
            <a:ln w="19973" cap="flat">
              <a:noFill/>
              <a:prstDash val="solid"/>
              <a:miter/>
            </a:ln>
          </p:spPr>
          <p:txBody>
            <a:bodyPr rtlCol="0" anchor="ct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s-SV" sz="2700" b="0" i="0" u="none" strike="noStrike" kern="1200" cap="none" spc="0" normalizeH="0" baseline="0" noProof="0" dirty="0">
                <a:ln>
                  <a:noFill/>
                </a:ln>
                <a:solidFill>
                  <a:srgbClr val="68686E"/>
                </a:solidFill>
                <a:effectLst/>
                <a:uLnTx/>
                <a:uFillTx/>
                <a:latin typeface="Hanken Grotesk Thin" pitchFamily="2" charset="77"/>
                <a:ea typeface="+mn-ea"/>
                <a:cs typeface="+mn-cs"/>
              </a:endParaRPr>
            </a:p>
          </p:txBody>
        </p:sp>
        <p:sp>
          <p:nvSpPr>
            <p:cNvPr id="28" name="Forma libre 18">
              <a:extLst>
                <a:ext uri="{FF2B5EF4-FFF2-40B4-BE49-F238E27FC236}">
                  <a16:creationId xmlns:a16="http://schemas.microsoft.com/office/drawing/2014/main" id="{C7EFBA28-7117-BAE0-D029-247DCB20BA37}"/>
                </a:ext>
              </a:extLst>
            </p:cNvPr>
            <p:cNvSpPr/>
            <p:nvPr/>
          </p:nvSpPr>
          <p:spPr>
            <a:xfrm>
              <a:off x="18579825" y="10950996"/>
              <a:ext cx="1230815" cy="410523"/>
            </a:xfrm>
            <a:custGeom>
              <a:avLst/>
              <a:gdLst>
                <a:gd name="connsiteX0" fmla="*/ 1230816 w 1230815"/>
                <a:gd name="connsiteY0" fmla="*/ 0 h 410523"/>
                <a:gd name="connsiteX1" fmla="*/ 0 w 1230815"/>
                <a:gd name="connsiteY1" fmla="*/ 0 h 410523"/>
                <a:gd name="connsiteX2" fmla="*/ 1230816 w 1230815"/>
                <a:gd name="connsiteY2" fmla="*/ 0 h 410523"/>
              </a:gdLst>
              <a:ahLst/>
              <a:cxnLst>
                <a:cxn ang="0">
                  <a:pos x="connsiteX0" y="connsiteY0"/>
                </a:cxn>
                <a:cxn ang="0">
                  <a:pos x="connsiteX1" y="connsiteY1"/>
                </a:cxn>
                <a:cxn ang="0">
                  <a:pos x="connsiteX2" y="connsiteY2"/>
                </a:cxn>
              </a:cxnLst>
              <a:rect l="l" t="t" r="r" b="b"/>
              <a:pathLst>
                <a:path w="1230815" h="410523">
                  <a:moveTo>
                    <a:pt x="1230816" y="0"/>
                  </a:moveTo>
                  <a:cubicBezTo>
                    <a:pt x="1230816" y="547365"/>
                    <a:pt x="0" y="547365"/>
                    <a:pt x="0" y="0"/>
                  </a:cubicBezTo>
                  <a:lnTo>
                    <a:pt x="1230816" y="0"/>
                  </a:lnTo>
                  <a:close/>
                </a:path>
              </a:pathLst>
            </a:custGeom>
            <a:solidFill>
              <a:schemeClr val="bg1"/>
            </a:solidFill>
            <a:ln w="19973" cap="flat">
              <a:noFill/>
              <a:prstDash val="solid"/>
              <a:miter/>
            </a:ln>
          </p:spPr>
          <p:txBody>
            <a:bodyPr rtlCol="0" anchor="ct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s-SV" sz="2700" b="0" i="0" u="none" strike="noStrike" kern="1200" cap="none" spc="0" normalizeH="0" baseline="0" noProof="0" dirty="0">
                <a:ln>
                  <a:noFill/>
                </a:ln>
                <a:solidFill>
                  <a:srgbClr val="68686E"/>
                </a:solidFill>
                <a:effectLst/>
                <a:uLnTx/>
                <a:uFillTx/>
                <a:latin typeface="Hanken Grotesk Thin" pitchFamily="2" charset="77"/>
                <a:ea typeface="+mn-ea"/>
                <a:cs typeface="+mn-cs"/>
              </a:endParaRPr>
            </a:p>
          </p:txBody>
        </p:sp>
        <p:sp>
          <p:nvSpPr>
            <p:cNvPr id="29" name="Forma libre 19">
              <a:extLst>
                <a:ext uri="{FF2B5EF4-FFF2-40B4-BE49-F238E27FC236}">
                  <a16:creationId xmlns:a16="http://schemas.microsoft.com/office/drawing/2014/main" id="{A1BBE8BE-00B3-3CA7-3915-3A37C696BD23}"/>
                </a:ext>
              </a:extLst>
            </p:cNvPr>
            <p:cNvSpPr/>
            <p:nvPr/>
          </p:nvSpPr>
          <p:spPr>
            <a:xfrm>
              <a:off x="15421145" y="10088659"/>
              <a:ext cx="1299538" cy="997690"/>
            </a:xfrm>
            <a:custGeom>
              <a:avLst/>
              <a:gdLst>
                <a:gd name="connsiteX0" fmla="*/ 1241591 w 1299538"/>
                <a:gd name="connsiteY0" fmla="*/ 877341 h 997690"/>
                <a:gd name="connsiteX1" fmla="*/ 645274 w 1299538"/>
                <a:gd name="connsiteY1" fmla="*/ 723495 h 997690"/>
                <a:gd name="connsiteX2" fmla="*/ 188490 w 1299538"/>
                <a:gd name="connsiteY2" fmla="*/ 226545 h 997690"/>
                <a:gd name="connsiteX3" fmla="*/ 173298 w 1299538"/>
                <a:gd name="connsiteY3" fmla="*/ 193935 h 997690"/>
                <a:gd name="connsiteX4" fmla="*/ 167300 w 1299538"/>
                <a:gd name="connsiteY4" fmla="*/ 180531 h 997690"/>
                <a:gd name="connsiteX5" fmla="*/ 164102 w 1299538"/>
                <a:gd name="connsiteY5" fmla="*/ 173329 h 997690"/>
                <a:gd name="connsiteX6" fmla="*/ 144111 w 1299538"/>
                <a:gd name="connsiteY6" fmla="*/ 122113 h 997690"/>
                <a:gd name="connsiteX7" fmla="*/ 118324 w 1299538"/>
                <a:gd name="connsiteY7" fmla="*/ 42289 h 997690"/>
                <a:gd name="connsiteX8" fmla="*/ 2579 w 1299538"/>
                <a:gd name="connsiteY8" fmla="*/ 74299 h 997690"/>
                <a:gd name="connsiteX9" fmla="*/ 234269 w 1299538"/>
                <a:gd name="connsiteY9" fmla="*/ 523634 h 997690"/>
                <a:gd name="connsiteX10" fmla="*/ 931338 w 1299538"/>
                <a:gd name="connsiteY10" fmla="*/ 963967 h 997690"/>
                <a:gd name="connsiteX11" fmla="*/ 1241591 w 1299538"/>
                <a:gd name="connsiteY11" fmla="*/ 997577 h 997690"/>
                <a:gd name="connsiteX12" fmla="*/ 1241591 w 1299538"/>
                <a:gd name="connsiteY12" fmla="*/ 877541 h 997690"/>
                <a:gd name="connsiteX13" fmla="*/ 1241591 w 1299538"/>
                <a:gd name="connsiteY13" fmla="*/ 877541 h 99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99538" h="997690">
                  <a:moveTo>
                    <a:pt x="1241591" y="877341"/>
                  </a:moveTo>
                  <a:cubicBezTo>
                    <a:pt x="1034889" y="880542"/>
                    <a:pt x="830786" y="830927"/>
                    <a:pt x="645274" y="723495"/>
                  </a:cubicBezTo>
                  <a:cubicBezTo>
                    <a:pt x="443769" y="606659"/>
                    <a:pt x="289243" y="433807"/>
                    <a:pt x="188490" y="226545"/>
                  </a:cubicBezTo>
                  <a:cubicBezTo>
                    <a:pt x="183293" y="215742"/>
                    <a:pt x="178095" y="204938"/>
                    <a:pt x="173298" y="193935"/>
                  </a:cubicBezTo>
                  <a:cubicBezTo>
                    <a:pt x="171299" y="189534"/>
                    <a:pt x="169300" y="184932"/>
                    <a:pt x="167300" y="180531"/>
                  </a:cubicBezTo>
                  <a:cubicBezTo>
                    <a:pt x="166101" y="177930"/>
                    <a:pt x="158105" y="158324"/>
                    <a:pt x="164102" y="173329"/>
                  </a:cubicBezTo>
                  <a:cubicBezTo>
                    <a:pt x="157105" y="156324"/>
                    <a:pt x="150508" y="139319"/>
                    <a:pt x="144111" y="122113"/>
                  </a:cubicBezTo>
                  <a:cubicBezTo>
                    <a:pt x="134516" y="95906"/>
                    <a:pt x="125920" y="69298"/>
                    <a:pt x="118324" y="42289"/>
                  </a:cubicBezTo>
                  <a:cubicBezTo>
                    <a:pt x="97134" y="-31933"/>
                    <a:pt x="-18611" y="-323"/>
                    <a:pt x="2579" y="74299"/>
                  </a:cubicBezTo>
                  <a:cubicBezTo>
                    <a:pt x="49157" y="237748"/>
                    <a:pt x="129518" y="390194"/>
                    <a:pt x="234269" y="523634"/>
                  </a:cubicBezTo>
                  <a:cubicBezTo>
                    <a:pt x="407586" y="744301"/>
                    <a:pt x="658068" y="900948"/>
                    <a:pt x="931338" y="963967"/>
                  </a:cubicBezTo>
                  <a:cubicBezTo>
                    <a:pt x="1032690" y="987374"/>
                    <a:pt x="1137440" y="998978"/>
                    <a:pt x="1241591" y="997577"/>
                  </a:cubicBezTo>
                  <a:cubicBezTo>
                    <a:pt x="1318754" y="996377"/>
                    <a:pt x="1318954" y="876341"/>
                    <a:pt x="1241591" y="877541"/>
                  </a:cubicBezTo>
                  <a:lnTo>
                    <a:pt x="1241591" y="877541"/>
                  </a:lnTo>
                  <a:close/>
                </a:path>
              </a:pathLst>
            </a:custGeom>
            <a:solidFill>
              <a:schemeClr val="tx2"/>
            </a:solidFill>
            <a:ln w="19973" cap="flat">
              <a:noFill/>
              <a:prstDash val="solid"/>
              <a:miter/>
            </a:ln>
          </p:spPr>
          <p:txBody>
            <a:bodyPr rtlCol="0" anchor="ct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s-SV" sz="2700" b="0" i="0" u="none" strike="noStrike" kern="1200" cap="none" spc="0" normalizeH="0" baseline="0" noProof="0" dirty="0">
                <a:ln>
                  <a:noFill/>
                </a:ln>
                <a:solidFill>
                  <a:srgbClr val="68686E"/>
                </a:solidFill>
                <a:effectLst/>
                <a:uLnTx/>
                <a:uFillTx/>
                <a:latin typeface="Hanken Grotesk Thin" pitchFamily="2" charset="77"/>
                <a:ea typeface="+mn-ea"/>
                <a:cs typeface="+mn-cs"/>
              </a:endParaRPr>
            </a:p>
          </p:txBody>
        </p:sp>
        <p:sp>
          <p:nvSpPr>
            <p:cNvPr id="30" name="Forma libre 20">
              <a:extLst>
                <a:ext uri="{FF2B5EF4-FFF2-40B4-BE49-F238E27FC236}">
                  <a16:creationId xmlns:a16="http://schemas.microsoft.com/office/drawing/2014/main" id="{2300FCE1-B3FB-8AC8-8701-AF217AE326E0}"/>
                </a:ext>
              </a:extLst>
            </p:cNvPr>
            <p:cNvSpPr/>
            <p:nvPr/>
          </p:nvSpPr>
          <p:spPr>
            <a:xfrm>
              <a:off x="21715837" y="9828022"/>
              <a:ext cx="917532" cy="1135401"/>
            </a:xfrm>
            <a:custGeom>
              <a:avLst/>
              <a:gdLst>
                <a:gd name="connsiteX0" fmla="*/ 57872 w 917532"/>
                <a:gd name="connsiteY0" fmla="*/ 120072 h 1135401"/>
                <a:gd name="connsiteX1" fmla="*/ 106050 w 917532"/>
                <a:gd name="connsiteY1" fmla="*/ 123473 h 1135401"/>
                <a:gd name="connsiteX2" fmla="*/ 119843 w 917532"/>
                <a:gd name="connsiteY2" fmla="*/ 125073 h 1135401"/>
                <a:gd name="connsiteX3" fmla="*/ 123841 w 917532"/>
                <a:gd name="connsiteY3" fmla="*/ 125673 h 1135401"/>
                <a:gd name="connsiteX4" fmla="*/ 136635 w 917532"/>
                <a:gd name="connsiteY4" fmla="*/ 127674 h 1135401"/>
                <a:gd name="connsiteX5" fmla="*/ 187411 w 917532"/>
                <a:gd name="connsiteY5" fmla="*/ 137477 h 1135401"/>
                <a:gd name="connsiteX6" fmla="*/ 308554 w 917532"/>
                <a:gd name="connsiteY6" fmla="*/ 173288 h 1135401"/>
                <a:gd name="connsiteX7" fmla="*/ 326944 w 917532"/>
                <a:gd name="connsiteY7" fmla="*/ 180290 h 1135401"/>
                <a:gd name="connsiteX8" fmla="*/ 333941 w 917532"/>
                <a:gd name="connsiteY8" fmla="*/ 183091 h 1135401"/>
                <a:gd name="connsiteX9" fmla="*/ 369324 w 917532"/>
                <a:gd name="connsiteY9" fmla="*/ 199096 h 1135401"/>
                <a:gd name="connsiteX10" fmla="*/ 438492 w 917532"/>
                <a:gd name="connsiteY10" fmla="*/ 236507 h 1135401"/>
                <a:gd name="connsiteX11" fmla="*/ 692371 w 917532"/>
                <a:gd name="connsiteY11" fmla="*/ 492984 h 1135401"/>
                <a:gd name="connsiteX12" fmla="*/ 795722 w 917532"/>
                <a:gd name="connsiteY12" fmla="*/ 841689 h 1135401"/>
                <a:gd name="connsiteX13" fmla="*/ 790725 w 917532"/>
                <a:gd name="connsiteY13" fmla="*/ 991734 h 1135401"/>
                <a:gd name="connsiteX14" fmla="*/ 789925 w 917532"/>
                <a:gd name="connsiteY14" fmla="*/ 998136 h 1135401"/>
                <a:gd name="connsiteX15" fmla="*/ 790125 w 917532"/>
                <a:gd name="connsiteY15" fmla="*/ 996136 h 1135401"/>
                <a:gd name="connsiteX16" fmla="*/ 788126 w 917532"/>
                <a:gd name="connsiteY16" fmla="*/ 1008940 h 1135401"/>
                <a:gd name="connsiteX17" fmla="*/ 784327 w 917532"/>
                <a:gd name="connsiteY17" fmla="*/ 1031146 h 1135401"/>
                <a:gd name="connsiteX18" fmla="*/ 778130 w 917532"/>
                <a:gd name="connsiteY18" fmla="*/ 1060555 h 1135401"/>
                <a:gd name="connsiteX19" fmla="*/ 893876 w 917532"/>
                <a:gd name="connsiteY19" fmla="*/ 1092565 h 1135401"/>
                <a:gd name="connsiteX20" fmla="*/ 824908 w 917532"/>
                <a:gd name="connsiteY20" fmla="*/ 485782 h 1135401"/>
                <a:gd name="connsiteX21" fmla="*/ 253179 w 917532"/>
                <a:gd name="connsiteY21" fmla="*/ 29845 h 1135401"/>
                <a:gd name="connsiteX22" fmla="*/ 57872 w 917532"/>
                <a:gd name="connsiteY22" fmla="*/ 36 h 1135401"/>
                <a:gd name="connsiteX23" fmla="*/ 57872 w 917532"/>
                <a:gd name="connsiteY23" fmla="*/ 120072 h 1135401"/>
                <a:gd name="connsiteX24" fmla="*/ 57872 w 917532"/>
                <a:gd name="connsiteY24" fmla="*/ 120072 h 1135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17532" h="1135401">
                  <a:moveTo>
                    <a:pt x="57872" y="120072"/>
                  </a:moveTo>
                  <a:cubicBezTo>
                    <a:pt x="73864" y="120472"/>
                    <a:pt x="90057" y="121872"/>
                    <a:pt x="106050" y="123473"/>
                  </a:cubicBezTo>
                  <a:cubicBezTo>
                    <a:pt x="110048" y="123873"/>
                    <a:pt x="130038" y="126274"/>
                    <a:pt x="119843" y="125073"/>
                  </a:cubicBezTo>
                  <a:cubicBezTo>
                    <a:pt x="109048" y="123673"/>
                    <a:pt x="121442" y="125273"/>
                    <a:pt x="123841" y="125673"/>
                  </a:cubicBezTo>
                  <a:cubicBezTo>
                    <a:pt x="128039" y="126274"/>
                    <a:pt x="132237" y="126874"/>
                    <a:pt x="136635" y="127674"/>
                  </a:cubicBezTo>
                  <a:cubicBezTo>
                    <a:pt x="153627" y="130475"/>
                    <a:pt x="170619" y="133676"/>
                    <a:pt x="187411" y="137477"/>
                  </a:cubicBezTo>
                  <a:cubicBezTo>
                    <a:pt x="228591" y="146680"/>
                    <a:pt x="269172" y="158483"/>
                    <a:pt x="308554" y="173288"/>
                  </a:cubicBezTo>
                  <a:cubicBezTo>
                    <a:pt x="314751" y="175488"/>
                    <a:pt x="320948" y="177889"/>
                    <a:pt x="326944" y="180290"/>
                  </a:cubicBezTo>
                  <a:cubicBezTo>
                    <a:pt x="329343" y="181290"/>
                    <a:pt x="342338" y="186692"/>
                    <a:pt x="333941" y="183091"/>
                  </a:cubicBezTo>
                  <a:cubicBezTo>
                    <a:pt x="345936" y="188092"/>
                    <a:pt x="357730" y="193494"/>
                    <a:pt x="369324" y="199096"/>
                  </a:cubicBezTo>
                  <a:cubicBezTo>
                    <a:pt x="392914" y="210499"/>
                    <a:pt x="416103" y="222903"/>
                    <a:pt x="438492" y="236507"/>
                  </a:cubicBezTo>
                  <a:cubicBezTo>
                    <a:pt x="541643" y="298526"/>
                    <a:pt x="629401" y="386352"/>
                    <a:pt x="692371" y="492984"/>
                  </a:cubicBezTo>
                  <a:cubicBezTo>
                    <a:pt x="755342" y="599616"/>
                    <a:pt x="789725" y="723854"/>
                    <a:pt x="795722" y="841689"/>
                  </a:cubicBezTo>
                  <a:cubicBezTo>
                    <a:pt x="798321" y="891904"/>
                    <a:pt x="796122" y="941919"/>
                    <a:pt x="790725" y="991734"/>
                  </a:cubicBezTo>
                  <a:cubicBezTo>
                    <a:pt x="790525" y="993935"/>
                    <a:pt x="790125" y="995936"/>
                    <a:pt x="789925" y="998136"/>
                  </a:cubicBezTo>
                  <a:cubicBezTo>
                    <a:pt x="789325" y="1006139"/>
                    <a:pt x="791924" y="985133"/>
                    <a:pt x="790125" y="996136"/>
                  </a:cubicBezTo>
                  <a:cubicBezTo>
                    <a:pt x="789525" y="1000337"/>
                    <a:pt x="788926" y="1004738"/>
                    <a:pt x="788126" y="1008940"/>
                  </a:cubicBezTo>
                  <a:cubicBezTo>
                    <a:pt x="786926" y="1016342"/>
                    <a:pt x="785727" y="1023744"/>
                    <a:pt x="784327" y="1031146"/>
                  </a:cubicBezTo>
                  <a:cubicBezTo>
                    <a:pt x="782528" y="1040949"/>
                    <a:pt x="780330" y="1050752"/>
                    <a:pt x="778130" y="1060555"/>
                  </a:cubicBezTo>
                  <a:cubicBezTo>
                    <a:pt x="760339" y="1135578"/>
                    <a:pt x="875884" y="1167788"/>
                    <a:pt x="893876" y="1092565"/>
                  </a:cubicBezTo>
                  <a:cubicBezTo>
                    <a:pt x="941853" y="891304"/>
                    <a:pt x="915865" y="671038"/>
                    <a:pt x="824908" y="485782"/>
                  </a:cubicBezTo>
                  <a:cubicBezTo>
                    <a:pt x="712362" y="256713"/>
                    <a:pt x="497864" y="93864"/>
                    <a:pt x="253179" y="29845"/>
                  </a:cubicBezTo>
                  <a:cubicBezTo>
                    <a:pt x="189810" y="13240"/>
                    <a:pt x="123441" y="2036"/>
                    <a:pt x="57872" y="36"/>
                  </a:cubicBezTo>
                  <a:cubicBezTo>
                    <a:pt x="-19291" y="-2365"/>
                    <a:pt x="-19291" y="117671"/>
                    <a:pt x="57872" y="120072"/>
                  </a:cubicBezTo>
                  <a:lnTo>
                    <a:pt x="57872" y="120072"/>
                  </a:lnTo>
                  <a:close/>
                </a:path>
              </a:pathLst>
            </a:custGeom>
            <a:solidFill>
              <a:schemeClr val="tx2"/>
            </a:solidFill>
            <a:ln w="19973" cap="flat">
              <a:noFill/>
              <a:prstDash val="solid"/>
              <a:miter/>
            </a:ln>
          </p:spPr>
          <p:txBody>
            <a:bodyPr rtlCol="0" anchor="ct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s-SV" sz="2700" b="0" i="0" u="none" strike="noStrike" kern="1200" cap="none" spc="0" normalizeH="0" baseline="0" noProof="0" dirty="0">
                <a:ln>
                  <a:noFill/>
                </a:ln>
                <a:solidFill>
                  <a:srgbClr val="68686E"/>
                </a:solidFill>
                <a:effectLst/>
                <a:uLnTx/>
                <a:uFillTx/>
                <a:latin typeface="Hanken Grotesk Thin" pitchFamily="2" charset="77"/>
                <a:ea typeface="+mn-ea"/>
                <a:cs typeface="+mn-cs"/>
              </a:endParaRPr>
            </a:p>
          </p:txBody>
        </p:sp>
        <p:sp>
          <p:nvSpPr>
            <p:cNvPr id="31" name="Forma libre 21">
              <a:extLst>
                <a:ext uri="{FF2B5EF4-FFF2-40B4-BE49-F238E27FC236}">
                  <a16:creationId xmlns:a16="http://schemas.microsoft.com/office/drawing/2014/main" id="{7836498C-4B92-003A-0E20-A1756621324F}"/>
                </a:ext>
              </a:extLst>
            </p:cNvPr>
            <p:cNvSpPr/>
            <p:nvPr/>
          </p:nvSpPr>
          <p:spPr>
            <a:xfrm>
              <a:off x="18097472" y="11731126"/>
              <a:ext cx="314422" cy="1022806"/>
            </a:xfrm>
            <a:custGeom>
              <a:avLst/>
              <a:gdLst>
                <a:gd name="connsiteX0" fmla="*/ 197488 w 314422"/>
                <a:gd name="connsiteY0" fmla="*/ 43718 h 1022806"/>
                <a:gd name="connsiteX1" fmla="*/ 2181 w 314422"/>
                <a:gd name="connsiteY1" fmla="*/ 948191 h 1022806"/>
                <a:gd name="connsiteX2" fmla="*/ 117926 w 314422"/>
                <a:gd name="connsiteY2" fmla="*/ 980201 h 1022806"/>
                <a:gd name="connsiteX3" fmla="*/ 313234 w 314422"/>
                <a:gd name="connsiteY3" fmla="*/ 75728 h 1022806"/>
                <a:gd name="connsiteX4" fmla="*/ 271253 w 314422"/>
                <a:gd name="connsiteY4" fmla="*/ 1906 h 1022806"/>
                <a:gd name="connsiteX5" fmla="*/ 197488 w 314422"/>
                <a:gd name="connsiteY5" fmla="*/ 43919 h 1022806"/>
                <a:gd name="connsiteX6" fmla="*/ 197488 w 314422"/>
                <a:gd name="connsiteY6" fmla="*/ 43919 h 102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422" h="1022806">
                  <a:moveTo>
                    <a:pt x="197488" y="43718"/>
                  </a:moveTo>
                  <a:cubicBezTo>
                    <a:pt x="144514" y="347810"/>
                    <a:pt x="79545" y="649501"/>
                    <a:pt x="2181" y="948191"/>
                  </a:cubicBezTo>
                  <a:cubicBezTo>
                    <a:pt x="-17210" y="1023014"/>
                    <a:pt x="98535" y="1055023"/>
                    <a:pt x="117926" y="980201"/>
                  </a:cubicBezTo>
                  <a:cubicBezTo>
                    <a:pt x="195289" y="681511"/>
                    <a:pt x="260259" y="379620"/>
                    <a:pt x="313234" y="75728"/>
                  </a:cubicBezTo>
                  <a:cubicBezTo>
                    <a:pt x="318831" y="43919"/>
                    <a:pt x="304638" y="11109"/>
                    <a:pt x="271253" y="1906"/>
                  </a:cubicBezTo>
                  <a:cubicBezTo>
                    <a:pt x="242267" y="-6097"/>
                    <a:pt x="203086" y="11709"/>
                    <a:pt x="197488" y="43919"/>
                  </a:cubicBezTo>
                  <a:lnTo>
                    <a:pt x="197488" y="43919"/>
                  </a:lnTo>
                  <a:close/>
                </a:path>
              </a:pathLst>
            </a:custGeom>
            <a:solidFill>
              <a:schemeClr val="tx2"/>
            </a:solidFill>
            <a:ln w="19973" cap="flat">
              <a:noFill/>
              <a:prstDash val="solid"/>
              <a:miter/>
            </a:ln>
          </p:spPr>
          <p:txBody>
            <a:bodyPr rtlCol="0" anchor="ct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s-SV" sz="2700" b="0" i="0" u="none" strike="noStrike" kern="1200" cap="none" spc="0" normalizeH="0" baseline="0" noProof="0" dirty="0">
                <a:ln>
                  <a:noFill/>
                </a:ln>
                <a:solidFill>
                  <a:srgbClr val="68686E"/>
                </a:solidFill>
                <a:effectLst/>
                <a:uLnTx/>
                <a:uFillTx/>
                <a:latin typeface="Hanken Grotesk Thin" pitchFamily="2" charset="77"/>
                <a:ea typeface="+mn-ea"/>
                <a:cs typeface="+mn-cs"/>
              </a:endParaRPr>
            </a:p>
          </p:txBody>
        </p:sp>
        <p:sp>
          <p:nvSpPr>
            <p:cNvPr id="32" name="Forma libre 22">
              <a:extLst>
                <a:ext uri="{FF2B5EF4-FFF2-40B4-BE49-F238E27FC236}">
                  <a16:creationId xmlns:a16="http://schemas.microsoft.com/office/drawing/2014/main" id="{9B995A6F-9160-E095-4B2F-67A77D1B6306}"/>
                </a:ext>
              </a:extLst>
            </p:cNvPr>
            <p:cNvSpPr/>
            <p:nvPr/>
          </p:nvSpPr>
          <p:spPr>
            <a:xfrm>
              <a:off x="19978814" y="11730938"/>
              <a:ext cx="314380" cy="1023051"/>
            </a:xfrm>
            <a:custGeom>
              <a:avLst/>
              <a:gdLst>
                <a:gd name="connsiteX0" fmla="*/ 1147 w 314380"/>
                <a:gd name="connsiteY0" fmla="*/ 75915 h 1023051"/>
                <a:gd name="connsiteX1" fmla="*/ 196455 w 314380"/>
                <a:gd name="connsiteY1" fmla="*/ 980388 h 1023051"/>
                <a:gd name="connsiteX2" fmla="*/ 312199 w 314380"/>
                <a:gd name="connsiteY2" fmla="*/ 948378 h 1023051"/>
                <a:gd name="connsiteX3" fmla="*/ 116892 w 314380"/>
                <a:gd name="connsiteY3" fmla="*/ 43906 h 1023051"/>
                <a:gd name="connsiteX4" fmla="*/ 43127 w 314380"/>
                <a:gd name="connsiteY4" fmla="*/ 1893 h 1023051"/>
                <a:gd name="connsiteX5" fmla="*/ 1147 w 314380"/>
                <a:gd name="connsiteY5" fmla="*/ 75715 h 1023051"/>
                <a:gd name="connsiteX6" fmla="*/ 1147 w 314380"/>
                <a:gd name="connsiteY6" fmla="*/ 75715 h 102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380" h="1023051">
                  <a:moveTo>
                    <a:pt x="1147" y="75915"/>
                  </a:moveTo>
                  <a:cubicBezTo>
                    <a:pt x="54122" y="380007"/>
                    <a:pt x="119091" y="681698"/>
                    <a:pt x="196455" y="980388"/>
                  </a:cubicBezTo>
                  <a:cubicBezTo>
                    <a:pt x="215845" y="1055211"/>
                    <a:pt x="331590" y="1023401"/>
                    <a:pt x="312199" y="948378"/>
                  </a:cubicBezTo>
                  <a:cubicBezTo>
                    <a:pt x="234836" y="649688"/>
                    <a:pt x="169867" y="347797"/>
                    <a:pt x="116892" y="43906"/>
                  </a:cubicBezTo>
                  <a:cubicBezTo>
                    <a:pt x="111295" y="11896"/>
                    <a:pt x="72113" y="-6110"/>
                    <a:pt x="43127" y="1893"/>
                  </a:cubicBezTo>
                  <a:cubicBezTo>
                    <a:pt x="9343" y="11096"/>
                    <a:pt x="-4250" y="43706"/>
                    <a:pt x="1147" y="75715"/>
                  </a:cubicBezTo>
                  <a:lnTo>
                    <a:pt x="1147" y="75715"/>
                  </a:lnTo>
                  <a:close/>
                </a:path>
              </a:pathLst>
            </a:custGeom>
            <a:solidFill>
              <a:schemeClr val="tx2"/>
            </a:solidFill>
            <a:ln w="19973" cap="flat">
              <a:noFill/>
              <a:prstDash val="solid"/>
              <a:miter/>
            </a:ln>
          </p:spPr>
          <p:txBody>
            <a:bodyPr rtlCol="0" anchor="ct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s-SV" sz="2700" b="0" i="0" u="none" strike="noStrike" kern="1200" cap="none" spc="0" normalizeH="0" baseline="0" noProof="0" dirty="0">
                <a:ln>
                  <a:noFill/>
                </a:ln>
                <a:solidFill>
                  <a:srgbClr val="68686E"/>
                </a:solidFill>
                <a:effectLst/>
                <a:uLnTx/>
                <a:uFillTx/>
                <a:latin typeface="Hanken Grotesk Thin" pitchFamily="2" charset="77"/>
                <a:ea typeface="+mn-ea"/>
                <a:cs typeface="+mn-cs"/>
              </a:endParaRPr>
            </a:p>
          </p:txBody>
        </p:sp>
      </p:grpSp>
      <p:grpSp>
        <p:nvGrpSpPr>
          <p:cNvPr id="33" name="Grupo 3">
            <a:extLst>
              <a:ext uri="{FF2B5EF4-FFF2-40B4-BE49-F238E27FC236}">
                <a16:creationId xmlns:a16="http://schemas.microsoft.com/office/drawing/2014/main" id="{683F3888-E035-7022-AAC8-F010D032AA93}"/>
              </a:ext>
            </a:extLst>
          </p:cNvPr>
          <p:cNvGrpSpPr/>
          <p:nvPr/>
        </p:nvGrpSpPr>
        <p:grpSpPr>
          <a:xfrm>
            <a:off x="9902924" y="3997549"/>
            <a:ext cx="4265081" cy="3920324"/>
            <a:chOff x="19143773" y="1454602"/>
            <a:chExt cx="3251469" cy="2988645"/>
          </a:xfrm>
        </p:grpSpPr>
        <p:sp>
          <p:nvSpPr>
            <p:cNvPr id="34" name="Forma libre 4">
              <a:extLst>
                <a:ext uri="{FF2B5EF4-FFF2-40B4-BE49-F238E27FC236}">
                  <a16:creationId xmlns:a16="http://schemas.microsoft.com/office/drawing/2014/main" id="{657C1E4B-A2A5-1E51-AF2A-AA77A298A9EA}"/>
                </a:ext>
              </a:extLst>
            </p:cNvPr>
            <p:cNvSpPr/>
            <p:nvPr/>
          </p:nvSpPr>
          <p:spPr>
            <a:xfrm rot="20666338">
              <a:off x="19555066" y="1454602"/>
              <a:ext cx="2373414" cy="2377668"/>
            </a:xfrm>
            <a:custGeom>
              <a:avLst/>
              <a:gdLst>
                <a:gd name="connsiteX0" fmla="*/ 3765597 w 3765597"/>
                <a:gd name="connsiteY0" fmla="*/ 1015302 h 3772346"/>
                <a:gd name="connsiteX1" fmla="*/ 2751959 w 3765597"/>
                <a:gd name="connsiteY1" fmla="*/ 0 h 3772346"/>
                <a:gd name="connsiteX2" fmla="*/ 1882799 w 3765597"/>
                <a:gd name="connsiteY2" fmla="*/ 870871 h 3772346"/>
                <a:gd name="connsiteX3" fmla="*/ 1013486 w 3765597"/>
                <a:gd name="connsiteY3" fmla="*/ 0 h 3772346"/>
                <a:gd name="connsiteX4" fmla="*/ 0 w 3765597"/>
                <a:gd name="connsiteY4" fmla="*/ 1015302 h 3772346"/>
                <a:gd name="connsiteX5" fmla="*/ 869160 w 3765597"/>
                <a:gd name="connsiteY5" fmla="*/ 1886173 h 3772346"/>
                <a:gd name="connsiteX6" fmla="*/ 0 w 3765597"/>
                <a:gd name="connsiteY6" fmla="*/ 2757045 h 3772346"/>
                <a:gd name="connsiteX7" fmla="*/ 1013486 w 3765597"/>
                <a:gd name="connsiteY7" fmla="*/ 3772347 h 3772346"/>
                <a:gd name="connsiteX8" fmla="*/ 1882799 w 3765597"/>
                <a:gd name="connsiteY8" fmla="*/ 2901476 h 3772346"/>
                <a:gd name="connsiteX9" fmla="*/ 2751959 w 3765597"/>
                <a:gd name="connsiteY9" fmla="*/ 3772347 h 3772346"/>
                <a:gd name="connsiteX10" fmla="*/ 3765597 w 3765597"/>
                <a:gd name="connsiteY10" fmla="*/ 2757045 h 3772346"/>
                <a:gd name="connsiteX11" fmla="*/ 2896285 w 3765597"/>
                <a:gd name="connsiteY11" fmla="*/ 1886173 h 3772346"/>
                <a:gd name="connsiteX12" fmla="*/ 3765597 w 3765597"/>
                <a:gd name="connsiteY12" fmla="*/ 1015302 h 3772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65597" h="3772346">
                  <a:moveTo>
                    <a:pt x="3765597" y="1015302"/>
                  </a:moveTo>
                  <a:lnTo>
                    <a:pt x="2751959" y="0"/>
                  </a:lnTo>
                  <a:lnTo>
                    <a:pt x="1882799" y="870871"/>
                  </a:lnTo>
                  <a:lnTo>
                    <a:pt x="1013486" y="0"/>
                  </a:lnTo>
                  <a:lnTo>
                    <a:pt x="0" y="1015302"/>
                  </a:lnTo>
                  <a:lnTo>
                    <a:pt x="869160" y="1886173"/>
                  </a:lnTo>
                  <a:lnTo>
                    <a:pt x="0" y="2757045"/>
                  </a:lnTo>
                  <a:lnTo>
                    <a:pt x="1013486" y="3772347"/>
                  </a:lnTo>
                  <a:lnTo>
                    <a:pt x="1882799" y="2901476"/>
                  </a:lnTo>
                  <a:lnTo>
                    <a:pt x="2751959" y="3772347"/>
                  </a:lnTo>
                  <a:lnTo>
                    <a:pt x="3765597" y="2757045"/>
                  </a:lnTo>
                  <a:lnTo>
                    <a:pt x="2896285" y="1886173"/>
                  </a:lnTo>
                  <a:lnTo>
                    <a:pt x="3765597" y="1015302"/>
                  </a:lnTo>
                  <a:close/>
                </a:path>
              </a:pathLst>
            </a:custGeom>
            <a:solidFill>
              <a:srgbClr val="92D050"/>
            </a:solidFill>
            <a:ln w="15251" cap="flat">
              <a:noFill/>
              <a:prstDash val="solid"/>
              <a:miter/>
            </a:ln>
          </p:spPr>
          <p:txBody>
            <a:bodyPr rtlCol="0" anchor="ct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s-SV" sz="2700" b="0" i="0" u="none" strike="noStrike" kern="1200" cap="none" spc="0" normalizeH="0" baseline="0" noProof="0" dirty="0">
                <a:ln>
                  <a:noFill/>
                </a:ln>
                <a:solidFill>
                  <a:srgbClr val="68686E"/>
                </a:solidFill>
                <a:effectLst/>
                <a:uLnTx/>
                <a:uFillTx/>
                <a:latin typeface="Hanken Grotesk Thin" pitchFamily="2" charset="77"/>
                <a:ea typeface="+mn-ea"/>
                <a:cs typeface="+mn-cs"/>
              </a:endParaRPr>
            </a:p>
          </p:txBody>
        </p:sp>
        <p:sp>
          <p:nvSpPr>
            <p:cNvPr id="35" name="Forma libre 5">
              <a:extLst>
                <a:ext uri="{FF2B5EF4-FFF2-40B4-BE49-F238E27FC236}">
                  <a16:creationId xmlns:a16="http://schemas.microsoft.com/office/drawing/2014/main" id="{0134927E-B426-2735-C8E3-8AFDA551C64F}"/>
                </a:ext>
              </a:extLst>
            </p:cNvPr>
            <p:cNvSpPr/>
            <p:nvPr/>
          </p:nvSpPr>
          <p:spPr>
            <a:xfrm rot="20666338">
              <a:off x="20410358" y="2636516"/>
              <a:ext cx="754302" cy="305718"/>
            </a:xfrm>
            <a:custGeom>
              <a:avLst/>
              <a:gdLst>
                <a:gd name="connsiteX0" fmla="*/ 0 w 1196756"/>
                <a:gd name="connsiteY0" fmla="*/ 0 h 485045"/>
                <a:gd name="connsiteX1" fmla="*/ 1196756 w 1196756"/>
                <a:gd name="connsiteY1" fmla="*/ 0 h 485045"/>
              </a:gdLst>
              <a:ahLst/>
              <a:cxnLst>
                <a:cxn ang="0">
                  <a:pos x="connsiteX0" y="connsiteY0"/>
                </a:cxn>
                <a:cxn ang="0">
                  <a:pos x="connsiteX1" y="connsiteY1"/>
                </a:cxn>
              </a:cxnLst>
              <a:rect l="l" t="t" r="r" b="b"/>
              <a:pathLst>
                <a:path w="1196756" h="485045">
                  <a:moveTo>
                    <a:pt x="0" y="0"/>
                  </a:moveTo>
                  <a:cubicBezTo>
                    <a:pt x="0" y="646727"/>
                    <a:pt x="1196756" y="646727"/>
                    <a:pt x="1196756" y="0"/>
                  </a:cubicBezTo>
                </a:path>
              </a:pathLst>
            </a:custGeom>
            <a:solidFill>
              <a:schemeClr val="bg1"/>
            </a:solidFill>
            <a:ln w="15251" cap="flat">
              <a:noFill/>
              <a:prstDash val="solid"/>
              <a:miter/>
            </a:ln>
          </p:spPr>
          <p:txBody>
            <a:bodyPr rtlCol="0" anchor="ct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s-SV" sz="2700" b="0" i="0" u="none" strike="noStrike" kern="1200" cap="none" spc="0" normalizeH="0" baseline="0" noProof="0" dirty="0">
                <a:ln>
                  <a:noFill/>
                </a:ln>
                <a:solidFill>
                  <a:srgbClr val="68686E"/>
                </a:solidFill>
                <a:effectLst/>
                <a:uLnTx/>
                <a:uFillTx/>
                <a:latin typeface="Hanken Grotesk Thin" pitchFamily="2" charset="77"/>
                <a:ea typeface="+mn-ea"/>
                <a:cs typeface="+mn-cs"/>
              </a:endParaRPr>
            </a:p>
          </p:txBody>
        </p:sp>
        <p:sp>
          <p:nvSpPr>
            <p:cNvPr id="36" name="Forma libre 6">
              <a:extLst>
                <a:ext uri="{FF2B5EF4-FFF2-40B4-BE49-F238E27FC236}">
                  <a16:creationId xmlns:a16="http://schemas.microsoft.com/office/drawing/2014/main" id="{998C83AE-3DA2-242D-0668-003444B4B926}"/>
                </a:ext>
              </a:extLst>
            </p:cNvPr>
            <p:cNvSpPr/>
            <p:nvPr/>
          </p:nvSpPr>
          <p:spPr>
            <a:xfrm rot="20666338">
              <a:off x="20373302" y="2416674"/>
              <a:ext cx="93566" cy="93733"/>
            </a:xfrm>
            <a:custGeom>
              <a:avLst/>
              <a:gdLst>
                <a:gd name="connsiteX0" fmla="*/ 148449 w 148449"/>
                <a:gd name="connsiteY0" fmla="*/ 74358 h 148715"/>
                <a:gd name="connsiteX1" fmla="*/ 74224 w 148449"/>
                <a:gd name="connsiteY1" fmla="*/ 148715 h 148715"/>
                <a:gd name="connsiteX2" fmla="*/ 0 w 148449"/>
                <a:gd name="connsiteY2" fmla="*/ 74358 h 148715"/>
                <a:gd name="connsiteX3" fmla="*/ 74224 w 148449"/>
                <a:gd name="connsiteY3" fmla="*/ 0 h 148715"/>
                <a:gd name="connsiteX4" fmla="*/ 148449 w 148449"/>
                <a:gd name="connsiteY4" fmla="*/ 74358 h 148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449" h="148715">
                  <a:moveTo>
                    <a:pt x="148449" y="74358"/>
                  </a:moveTo>
                  <a:cubicBezTo>
                    <a:pt x="148449" y="115424"/>
                    <a:pt x="115217" y="148715"/>
                    <a:pt x="74224" y="148715"/>
                  </a:cubicBezTo>
                  <a:cubicBezTo>
                    <a:pt x="33232" y="148715"/>
                    <a:pt x="0" y="115424"/>
                    <a:pt x="0" y="74358"/>
                  </a:cubicBezTo>
                  <a:cubicBezTo>
                    <a:pt x="0" y="33291"/>
                    <a:pt x="33232" y="0"/>
                    <a:pt x="74224" y="0"/>
                  </a:cubicBezTo>
                  <a:cubicBezTo>
                    <a:pt x="115217" y="0"/>
                    <a:pt x="148449" y="33291"/>
                    <a:pt x="148449" y="74358"/>
                  </a:cubicBezTo>
                  <a:close/>
                </a:path>
              </a:pathLst>
            </a:custGeom>
            <a:solidFill>
              <a:schemeClr val="bg1"/>
            </a:solidFill>
            <a:ln w="15251" cap="flat">
              <a:noFill/>
              <a:prstDash val="solid"/>
              <a:miter/>
            </a:ln>
          </p:spPr>
          <p:txBody>
            <a:bodyPr rtlCol="0" anchor="ct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s-SV" sz="2700" b="0" i="0" u="none" strike="noStrike" kern="1200" cap="none" spc="0" normalizeH="0" baseline="0" noProof="0" dirty="0">
                <a:ln>
                  <a:noFill/>
                </a:ln>
                <a:solidFill>
                  <a:srgbClr val="68686E"/>
                </a:solidFill>
                <a:effectLst/>
                <a:uLnTx/>
                <a:uFillTx/>
                <a:latin typeface="Hanken Grotesk Thin" pitchFamily="2" charset="77"/>
                <a:ea typeface="+mn-ea"/>
                <a:cs typeface="+mn-cs"/>
              </a:endParaRPr>
            </a:p>
          </p:txBody>
        </p:sp>
        <p:sp>
          <p:nvSpPr>
            <p:cNvPr id="37" name="Forma libre 7">
              <a:extLst>
                <a:ext uri="{FF2B5EF4-FFF2-40B4-BE49-F238E27FC236}">
                  <a16:creationId xmlns:a16="http://schemas.microsoft.com/office/drawing/2014/main" id="{2176DF3F-6DE4-3F6D-07F5-F11801300A1F}"/>
                </a:ext>
              </a:extLst>
            </p:cNvPr>
            <p:cNvSpPr/>
            <p:nvPr/>
          </p:nvSpPr>
          <p:spPr>
            <a:xfrm rot="20666338">
              <a:off x="20886855" y="2273663"/>
              <a:ext cx="93566" cy="93733"/>
            </a:xfrm>
            <a:custGeom>
              <a:avLst/>
              <a:gdLst>
                <a:gd name="connsiteX0" fmla="*/ 148449 w 148449"/>
                <a:gd name="connsiteY0" fmla="*/ 74358 h 148715"/>
                <a:gd name="connsiteX1" fmla="*/ 74225 w 148449"/>
                <a:gd name="connsiteY1" fmla="*/ 148715 h 148715"/>
                <a:gd name="connsiteX2" fmla="*/ 0 w 148449"/>
                <a:gd name="connsiteY2" fmla="*/ 74358 h 148715"/>
                <a:gd name="connsiteX3" fmla="*/ 74225 w 148449"/>
                <a:gd name="connsiteY3" fmla="*/ 0 h 148715"/>
                <a:gd name="connsiteX4" fmla="*/ 148449 w 148449"/>
                <a:gd name="connsiteY4" fmla="*/ 74358 h 148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449" h="148715">
                  <a:moveTo>
                    <a:pt x="148449" y="74358"/>
                  </a:moveTo>
                  <a:cubicBezTo>
                    <a:pt x="148449" y="115424"/>
                    <a:pt x="115218" y="148715"/>
                    <a:pt x="74225" y="148715"/>
                  </a:cubicBezTo>
                  <a:cubicBezTo>
                    <a:pt x="33232" y="148715"/>
                    <a:pt x="0" y="115424"/>
                    <a:pt x="0" y="74358"/>
                  </a:cubicBezTo>
                  <a:cubicBezTo>
                    <a:pt x="0" y="33291"/>
                    <a:pt x="33232" y="0"/>
                    <a:pt x="74225" y="0"/>
                  </a:cubicBezTo>
                  <a:cubicBezTo>
                    <a:pt x="115218" y="0"/>
                    <a:pt x="148449" y="33291"/>
                    <a:pt x="148449" y="74358"/>
                  </a:cubicBezTo>
                  <a:close/>
                </a:path>
              </a:pathLst>
            </a:custGeom>
            <a:solidFill>
              <a:schemeClr val="bg1"/>
            </a:solidFill>
            <a:ln w="15251" cap="flat">
              <a:noFill/>
              <a:prstDash val="solid"/>
              <a:miter/>
            </a:ln>
          </p:spPr>
          <p:txBody>
            <a:bodyPr rtlCol="0" anchor="ct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s-SV" sz="2700" b="0" i="0" u="none" strike="noStrike" kern="1200" cap="none" spc="0" normalizeH="0" baseline="0" noProof="0" dirty="0">
                <a:ln>
                  <a:noFill/>
                </a:ln>
                <a:solidFill>
                  <a:srgbClr val="68686E"/>
                </a:solidFill>
                <a:effectLst/>
                <a:uLnTx/>
                <a:uFillTx/>
                <a:latin typeface="Hanken Grotesk Thin" pitchFamily="2" charset="77"/>
                <a:ea typeface="+mn-ea"/>
                <a:cs typeface="+mn-cs"/>
              </a:endParaRPr>
            </a:p>
          </p:txBody>
        </p:sp>
        <p:sp>
          <p:nvSpPr>
            <p:cNvPr id="38" name="Forma libre 8">
              <a:extLst>
                <a:ext uri="{FF2B5EF4-FFF2-40B4-BE49-F238E27FC236}">
                  <a16:creationId xmlns:a16="http://schemas.microsoft.com/office/drawing/2014/main" id="{BCDF69FC-FA8F-251A-E345-FCFDD9F8AEAC}"/>
                </a:ext>
              </a:extLst>
            </p:cNvPr>
            <p:cNvSpPr/>
            <p:nvPr/>
          </p:nvSpPr>
          <p:spPr>
            <a:xfrm rot="20666338">
              <a:off x="21546098" y="1883597"/>
              <a:ext cx="849144" cy="498378"/>
            </a:xfrm>
            <a:custGeom>
              <a:avLst/>
              <a:gdLst>
                <a:gd name="connsiteX0" fmla="*/ 1257570 w 1347230"/>
                <a:gd name="connsiteY0" fmla="*/ 32694 h 790713"/>
                <a:gd name="connsiteX1" fmla="*/ 955632 w 1347230"/>
                <a:gd name="connsiteY1" fmla="*/ 406930 h 790713"/>
                <a:gd name="connsiteX2" fmla="*/ 411776 w 1347230"/>
                <a:gd name="connsiteY2" fmla="*/ 624494 h 790713"/>
                <a:gd name="connsiteX3" fmla="*/ 33476 w 1347230"/>
                <a:gd name="connsiteY3" fmla="*/ 701453 h 790713"/>
                <a:gd name="connsiteX4" fmla="*/ 1403 w 1347230"/>
                <a:gd name="connsiteY4" fmla="*/ 757910 h 790713"/>
                <a:gd name="connsiteX5" fmla="*/ 57759 w 1347230"/>
                <a:gd name="connsiteY5" fmla="*/ 790040 h 790713"/>
                <a:gd name="connsiteX6" fmla="*/ 734485 w 1347230"/>
                <a:gd name="connsiteY6" fmla="*/ 616998 h 790713"/>
                <a:gd name="connsiteX7" fmla="*/ 1200603 w 1347230"/>
                <a:gd name="connsiteY7" fmla="*/ 323239 h 790713"/>
                <a:gd name="connsiteX8" fmla="*/ 1345692 w 1347230"/>
                <a:gd name="connsiteY8" fmla="*/ 57174 h 790713"/>
                <a:gd name="connsiteX9" fmla="*/ 1257264 w 1347230"/>
                <a:gd name="connsiteY9" fmla="*/ 32694 h 79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7230" h="790713">
                  <a:moveTo>
                    <a:pt x="1257570" y="32694"/>
                  </a:moveTo>
                  <a:cubicBezTo>
                    <a:pt x="1217098" y="195791"/>
                    <a:pt x="1096292" y="318649"/>
                    <a:pt x="955632" y="406930"/>
                  </a:cubicBezTo>
                  <a:cubicBezTo>
                    <a:pt x="789161" y="511581"/>
                    <a:pt x="601309" y="573699"/>
                    <a:pt x="411776" y="624494"/>
                  </a:cubicBezTo>
                  <a:cubicBezTo>
                    <a:pt x="287305" y="657848"/>
                    <a:pt x="161001" y="683399"/>
                    <a:pt x="33476" y="701453"/>
                  </a:cubicBezTo>
                  <a:cubicBezTo>
                    <a:pt x="8887" y="704972"/>
                    <a:pt x="-4553" y="736184"/>
                    <a:pt x="1403" y="757910"/>
                  </a:cubicBezTo>
                  <a:cubicBezTo>
                    <a:pt x="8581" y="784379"/>
                    <a:pt x="33170" y="793406"/>
                    <a:pt x="57759" y="790040"/>
                  </a:cubicBezTo>
                  <a:cubicBezTo>
                    <a:pt x="288222" y="757451"/>
                    <a:pt x="517157" y="700994"/>
                    <a:pt x="734485" y="616998"/>
                  </a:cubicBezTo>
                  <a:cubicBezTo>
                    <a:pt x="905385" y="550902"/>
                    <a:pt x="1076437" y="461397"/>
                    <a:pt x="1200603" y="323239"/>
                  </a:cubicBezTo>
                  <a:cubicBezTo>
                    <a:pt x="1269024" y="247046"/>
                    <a:pt x="1320951" y="157082"/>
                    <a:pt x="1345692" y="57174"/>
                  </a:cubicBezTo>
                  <a:cubicBezTo>
                    <a:pt x="1359896" y="-201"/>
                    <a:pt x="1271468" y="-24681"/>
                    <a:pt x="1257264" y="32694"/>
                  </a:cubicBezTo>
                  <a:close/>
                </a:path>
              </a:pathLst>
            </a:custGeom>
            <a:solidFill>
              <a:schemeClr val="tx2"/>
            </a:solidFill>
            <a:ln w="15251" cap="flat">
              <a:noFill/>
              <a:prstDash val="solid"/>
              <a:miter/>
            </a:ln>
          </p:spPr>
          <p:txBody>
            <a:bodyPr rtlCol="0" anchor="ct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s-SV" sz="2700" b="0" i="0" u="none" strike="noStrike" kern="1200" cap="none" spc="0" normalizeH="0" baseline="0" noProof="0" dirty="0">
                <a:ln>
                  <a:noFill/>
                </a:ln>
                <a:solidFill>
                  <a:srgbClr val="68686E"/>
                </a:solidFill>
                <a:effectLst/>
                <a:uLnTx/>
                <a:uFillTx/>
                <a:latin typeface="Hanken Grotesk Thin" pitchFamily="2" charset="77"/>
                <a:ea typeface="+mn-ea"/>
                <a:cs typeface="+mn-cs"/>
              </a:endParaRPr>
            </a:p>
          </p:txBody>
        </p:sp>
        <p:sp>
          <p:nvSpPr>
            <p:cNvPr id="39" name="Forma libre 9">
              <a:extLst>
                <a:ext uri="{FF2B5EF4-FFF2-40B4-BE49-F238E27FC236}">
                  <a16:creationId xmlns:a16="http://schemas.microsoft.com/office/drawing/2014/main" id="{D2A914CE-DBCD-394D-8EB5-80D037F0609E}"/>
                </a:ext>
              </a:extLst>
            </p:cNvPr>
            <p:cNvSpPr/>
            <p:nvPr/>
          </p:nvSpPr>
          <p:spPr>
            <a:xfrm rot="20666338">
              <a:off x="19143773" y="2309785"/>
              <a:ext cx="557873" cy="580858"/>
            </a:xfrm>
            <a:custGeom>
              <a:avLst/>
              <a:gdLst>
                <a:gd name="connsiteX0" fmla="*/ 863044 w 885107"/>
                <a:gd name="connsiteY0" fmla="*/ 837045 h 921574"/>
                <a:gd name="connsiteX1" fmla="*/ 202354 w 885107"/>
                <a:gd name="connsiteY1" fmla="*/ 257790 h 921574"/>
                <a:gd name="connsiteX2" fmla="*/ 90712 w 885107"/>
                <a:gd name="connsiteY2" fmla="*/ 33800 h 921574"/>
                <a:gd name="connsiteX3" fmla="*/ 34356 w 885107"/>
                <a:gd name="connsiteY3" fmla="*/ 1670 h 921574"/>
                <a:gd name="connsiteX4" fmla="*/ 2284 w 885107"/>
                <a:gd name="connsiteY4" fmla="*/ 58127 h 921574"/>
                <a:gd name="connsiteX5" fmla="*/ 587375 w 885107"/>
                <a:gd name="connsiteY5" fmla="*/ 789462 h 921574"/>
                <a:gd name="connsiteX6" fmla="*/ 816616 w 885107"/>
                <a:gd name="connsiteY6" fmla="*/ 916299 h 921574"/>
                <a:gd name="connsiteX7" fmla="*/ 879233 w 885107"/>
                <a:gd name="connsiteY7" fmla="*/ 899775 h 921574"/>
                <a:gd name="connsiteX8" fmla="*/ 862739 w 885107"/>
                <a:gd name="connsiteY8" fmla="*/ 837045 h 92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5107" h="921574">
                  <a:moveTo>
                    <a:pt x="863044" y="837045"/>
                  </a:moveTo>
                  <a:cubicBezTo>
                    <a:pt x="590430" y="716329"/>
                    <a:pt x="357981" y="512534"/>
                    <a:pt x="202354" y="257790"/>
                  </a:cubicBezTo>
                  <a:cubicBezTo>
                    <a:pt x="158828" y="186493"/>
                    <a:pt x="120799" y="111064"/>
                    <a:pt x="90712" y="33800"/>
                  </a:cubicBezTo>
                  <a:cubicBezTo>
                    <a:pt x="81701" y="10697"/>
                    <a:pt x="60014" y="-5368"/>
                    <a:pt x="34356" y="1670"/>
                  </a:cubicBezTo>
                  <a:cubicBezTo>
                    <a:pt x="12364" y="7790"/>
                    <a:pt x="-6727" y="34871"/>
                    <a:pt x="2284" y="58127"/>
                  </a:cubicBezTo>
                  <a:cubicBezTo>
                    <a:pt x="117897" y="354945"/>
                    <a:pt x="323618" y="611371"/>
                    <a:pt x="587375" y="789462"/>
                  </a:cubicBezTo>
                  <a:cubicBezTo>
                    <a:pt x="659920" y="838422"/>
                    <a:pt x="736588" y="880803"/>
                    <a:pt x="816616" y="916299"/>
                  </a:cubicBezTo>
                  <a:cubicBezTo>
                    <a:pt x="839219" y="926244"/>
                    <a:pt x="865793" y="922878"/>
                    <a:pt x="879233" y="899775"/>
                  </a:cubicBezTo>
                  <a:cubicBezTo>
                    <a:pt x="890688" y="880191"/>
                    <a:pt x="885495" y="846990"/>
                    <a:pt x="862739" y="837045"/>
                  </a:cubicBezTo>
                  <a:close/>
                </a:path>
              </a:pathLst>
            </a:custGeom>
            <a:solidFill>
              <a:schemeClr val="tx2"/>
            </a:solidFill>
            <a:ln w="15251" cap="flat">
              <a:noFill/>
              <a:prstDash val="solid"/>
              <a:miter/>
            </a:ln>
          </p:spPr>
          <p:txBody>
            <a:bodyPr rtlCol="0" anchor="ct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s-SV" sz="2700" b="0" i="0" u="none" strike="noStrike" kern="1200" cap="none" spc="0" normalizeH="0" baseline="0" noProof="0" dirty="0">
                <a:ln>
                  <a:noFill/>
                </a:ln>
                <a:solidFill>
                  <a:srgbClr val="68686E"/>
                </a:solidFill>
                <a:effectLst/>
                <a:uLnTx/>
                <a:uFillTx/>
                <a:latin typeface="Hanken Grotesk Thin" pitchFamily="2" charset="77"/>
                <a:ea typeface="+mn-ea"/>
                <a:cs typeface="+mn-cs"/>
              </a:endParaRPr>
            </a:p>
          </p:txBody>
        </p:sp>
        <p:sp>
          <p:nvSpPr>
            <p:cNvPr id="40" name="Forma libre 10">
              <a:extLst>
                <a:ext uri="{FF2B5EF4-FFF2-40B4-BE49-F238E27FC236}">
                  <a16:creationId xmlns:a16="http://schemas.microsoft.com/office/drawing/2014/main" id="{9C2038BC-345A-D718-D7F9-63BCB6FCBD6C}"/>
                </a:ext>
              </a:extLst>
            </p:cNvPr>
            <p:cNvSpPr/>
            <p:nvPr/>
          </p:nvSpPr>
          <p:spPr>
            <a:xfrm rot="20666338">
              <a:off x="20218156" y="3810209"/>
              <a:ext cx="84978" cy="633038"/>
            </a:xfrm>
            <a:custGeom>
              <a:avLst/>
              <a:gdLst>
                <a:gd name="connsiteX0" fmla="*/ 88893 w 134824"/>
                <a:gd name="connsiteY0" fmla="*/ 0 h 1004362"/>
                <a:gd name="connsiteX1" fmla="*/ 43075 w 134824"/>
                <a:gd name="connsiteY1" fmla="*/ 45900 h 1004362"/>
                <a:gd name="connsiteX2" fmla="*/ 7 w 134824"/>
                <a:gd name="connsiteY2" fmla="*/ 960070 h 1004362"/>
                <a:gd name="connsiteX3" fmla="*/ 91642 w 134824"/>
                <a:gd name="connsiteY3" fmla="*/ 960070 h 1004362"/>
                <a:gd name="connsiteX4" fmla="*/ 134711 w 134824"/>
                <a:gd name="connsiteY4" fmla="*/ 45900 h 1004362"/>
                <a:gd name="connsiteX5" fmla="*/ 88893 w 134824"/>
                <a:gd name="connsiteY5" fmla="*/ 0 h 1004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824" h="1004362">
                  <a:moveTo>
                    <a:pt x="88893" y="0"/>
                  </a:moveTo>
                  <a:cubicBezTo>
                    <a:pt x="62471" y="0"/>
                    <a:pt x="45061" y="21114"/>
                    <a:pt x="43075" y="45900"/>
                  </a:cubicBezTo>
                  <a:cubicBezTo>
                    <a:pt x="18792" y="350062"/>
                    <a:pt x="4436" y="654989"/>
                    <a:pt x="7" y="960070"/>
                  </a:cubicBezTo>
                  <a:cubicBezTo>
                    <a:pt x="-910" y="1019127"/>
                    <a:pt x="90726" y="1019127"/>
                    <a:pt x="91642" y="960070"/>
                  </a:cubicBezTo>
                  <a:cubicBezTo>
                    <a:pt x="96071" y="654989"/>
                    <a:pt x="110427" y="350062"/>
                    <a:pt x="134711" y="45900"/>
                  </a:cubicBezTo>
                  <a:cubicBezTo>
                    <a:pt x="136696" y="21114"/>
                    <a:pt x="112260" y="0"/>
                    <a:pt x="88893" y="0"/>
                  </a:cubicBezTo>
                  <a:close/>
                </a:path>
              </a:pathLst>
            </a:custGeom>
            <a:solidFill>
              <a:schemeClr val="tx2"/>
            </a:solidFill>
            <a:ln w="15251" cap="flat">
              <a:noFill/>
              <a:prstDash val="solid"/>
              <a:miter/>
            </a:ln>
          </p:spPr>
          <p:txBody>
            <a:bodyPr rtlCol="0" anchor="ct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s-SV" sz="2700" b="0" i="0" u="none" strike="noStrike" kern="1200" cap="none" spc="0" normalizeH="0" baseline="0" noProof="0" dirty="0">
                <a:ln>
                  <a:noFill/>
                </a:ln>
                <a:solidFill>
                  <a:srgbClr val="68686E"/>
                </a:solidFill>
                <a:effectLst/>
                <a:uLnTx/>
                <a:uFillTx/>
                <a:latin typeface="Hanken Grotesk Thin" pitchFamily="2" charset="77"/>
                <a:ea typeface="+mn-ea"/>
                <a:cs typeface="+mn-cs"/>
              </a:endParaRPr>
            </a:p>
          </p:txBody>
        </p:sp>
        <p:sp>
          <p:nvSpPr>
            <p:cNvPr id="41" name="Forma libre 11">
              <a:extLst>
                <a:ext uri="{FF2B5EF4-FFF2-40B4-BE49-F238E27FC236}">
                  <a16:creationId xmlns:a16="http://schemas.microsoft.com/office/drawing/2014/main" id="{BB1E8B0C-CB84-A6EE-BC53-641BC4CC26DE}"/>
                </a:ext>
              </a:extLst>
            </p:cNvPr>
            <p:cNvSpPr/>
            <p:nvPr/>
          </p:nvSpPr>
          <p:spPr>
            <a:xfrm rot="20666338">
              <a:off x="21959049" y="3279801"/>
              <a:ext cx="57757" cy="608279"/>
            </a:xfrm>
            <a:custGeom>
              <a:avLst/>
              <a:gdLst>
                <a:gd name="connsiteX0" fmla="*/ 0 w 91635"/>
                <a:gd name="connsiteY0" fmla="*/ 44351 h 965080"/>
                <a:gd name="connsiteX1" fmla="*/ 0 w 91635"/>
                <a:gd name="connsiteY1" fmla="*/ 920730 h 965080"/>
                <a:gd name="connsiteX2" fmla="*/ 91635 w 91635"/>
                <a:gd name="connsiteY2" fmla="*/ 920730 h 965080"/>
                <a:gd name="connsiteX3" fmla="*/ 91635 w 91635"/>
                <a:gd name="connsiteY3" fmla="*/ 44351 h 965080"/>
                <a:gd name="connsiteX4" fmla="*/ 0 w 91635"/>
                <a:gd name="connsiteY4" fmla="*/ 44351 h 965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35" h="965080">
                  <a:moveTo>
                    <a:pt x="0" y="44351"/>
                  </a:moveTo>
                  <a:lnTo>
                    <a:pt x="0" y="920730"/>
                  </a:lnTo>
                  <a:cubicBezTo>
                    <a:pt x="0" y="979787"/>
                    <a:pt x="91635" y="979941"/>
                    <a:pt x="91635" y="920730"/>
                  </a:cubicBezTo>
                  <a:lnTo>
                    <a:pt x="91635" y="44351"/>
                  </a:lnTo>
                  <a:cubicBezTo>
                    <a:pt x="91635" y="-14707"/>
                    <a:pt x="0" y="-14860"/>
                    <a:pt x="0" y="44351"/>
                  </a:cubicBezTo>
                  <a:close/>
                </a:path>
              </a:pathLst>
            </a:custGeom>
            <a:solidFill>
              <a:schemeClr val="tx2"/>
            </a:solidFill>
            <a:ln w="15251" cap="flat">
              <a:noFill/>
              <a:prstDash val="solid"/>
              <a:miter/>
            </a:ln>
          </p:spPr>
          <p:txBody>
            <a:bodyPr rtlCol="0" anchor="ct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s-SV" sz="2700" b="0" i="0" u="none" strike="noStrike" kern="1200" cap="none" spc="0" normalizeH="0" baseline="0" noProof="0" dirty="0">
                <a:ln>
                  <a:noFill/>
                </a:ln>
                <a:solidFill>
                  <a:srgbClr val="68686E"/>
                </a:solidFill>
                <a:effectLst/>
                <a:uLnTx/>
                <a:uFillTx/>
                <a:latin typeface="Hanken Grotesk Thin" pitchFamily="2" charset="77"/>
                <a:ea typeface="+mn-ea"/>
                <a:cs typeface="+mn-cs"/>
              </a:endParaRPr>
            </a:p>
          </p:txBody>
        </p:sp>
      </p:grpSp>
      <p:sp>
        <p:nvSpPr>
          <p:cNvPr id="2" name="TextBox 2"/>
          <p:cNvSpPr txBox="1"/>
          <p:nvPr/>
        </p:nvSpPr>
        <p:spPr>
          <a:xfrm>
            <a:off x="7451400" y="9518947"/>
            <a:ext cx="3385199" cy="506553"/>
          </a:xfrm>
          <a:prstGeom prst="rect">
            <a:avLst/>
          </a:prstGeom>
        </p:spPr>
        <p:txBody>
          <a:bodyPr lIns="0" tIns="0" rIns="0" bIns="0" rtlCol="0" anchor="t">
            <a:spAutoFit/>
          </a:bodyPr>
          <a:lstStyle/>
          <a:p>
            <a:pPr marL="0" marR="0" lvl="0" indent="0" algn="ctr" defTabSz="914400" rtl="0" eaLnBrk="1" fontAlgn="auto" latinLnBrk="0" hangingPunct="1">
              <a:lnSpc>
                <a:spcPts val="4104"/>
              </a:lnSpc>
              <a:spcBef>
                <a:spcPts val="0"/>
              </a:spcBef>
              <a:spcAft>
                <a:spcPts val="0"/>
              </a:spcAft>
              <a:buClrTx/>
              <a:buSzTx/>
              <a:buFontTx/>
              <a:buNone/>
              <a:tabLst/>
              <a:defRPr/>
            </a:pPr>
            <a:r>
              <a:rPr kumimoji="0" lang="en-US" sz="2931" b="0" i="0" u="none" strike="noStrike" kern="1200" cap="none" spc="0" normalizeH="0" baseline="0" noProof="0" dirty="0">
                <a:ln>
                  <a:noFill/>
                </a:ln>
                <a:solidFill>
                  <a:srgbClr val="015C60"/>
                </a:solidFill>
                <a:effectLst/>
                <a:uLnTx/>
                <a:uFillTx/>
                <a:latin typeface="Roboto Condensed"/>
                <a:ea typeface="+mn-ea"/>
                <a:cs typeface="+mn-cs"/>
              </a:rPr>
              <a:t>#</a:t>
            </a:r>
            <a:r>
              <a:rPr kumimoji="0" lang="en-US" sz="2931" b="0" i="0" u="none" strike="noStrike" kern="1200" cap="none" spc="0" normalizeH="0" baseline="0" noProof="0" dirty="0" err="1">
                <a:ln>
                  <a:noFill/>
                </a:ln>
                <a:solidFill>
                  <a:srgbClr val="015C60"/>
                </a:solidFill>
                <a:effectLst/>
                <a:uLnTx/>
                <a:uFillTx/>
                <a:latin typeface="Roboto Condensed"/>
                <a:ea typeface="+mn-ea"/>
                <a:cs typeface="+mn-cs"/>
              </a:rPr>
              <a:t>FamilyCentredECI</a:t>
            </a:r>
            <a:endParaRPr kumimoji="0" lang="en-US" sz="2931" b="0" i="0" u="none" strike="noStrike" kern="1200" cap="none" spc="0" normalizeH="0" baseline="0" noProof="0" dirty="0">
              <a:ln>
                <a:noFill/>
              </a:ln>
              <a:solidFill>
                <a:srgbClr val="015C60"/>
              </a:solidFill>
              <a:effectLst/>
              <a:uLnTx/>
              <a:uFillTx/>
              <a:latin typeface="Roboto Condensed"/>
              <a:ea typeface="+mn-ea"/>
              <a:cs typeface="+mn-cs"/>
            </a:endParaRPr>
          </a:p>
        </p:txBody>
      </p:sp>
      <p:sp>
        <p:nvSpPr>
          <p:cNvPr id="10" name="TextBox 10"/>
          <p:cNvSpPr txBox="1"/>
          <p:nvPr/>
        </p:nvSpPr>
        <p:spPr>
          <a:xfrm>
            <a:off x="540080" y="618268"/>
            <a:ext cx="8680120" cy="1256754"/>
          </a:xfrm>
          <a:prstGeom prst="rect">
            <a:avLst/>
          </a:prstGeom>
        </p:spPr>
        <p:txBody>
          <a:bodyPr wrap="square" lIns="0" tIns="0" rIns="0" bIns="0" rtlCol="0" anchor="t">
            <a:spAutoFit/>
          </a:bodyPr>
          <a:lstStyle/>
          <a:p>
            <a:pPr marL="0" marR="0" lvl="0" indent="0" algn="l" defTabSz="914400" rtl="0" eaLnBrk="1" fontAlgn="auto" latinLnBrk="0" hangingPunct="1">
              <a:lnSpc>
                <a:spcPts val="9817"/>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015C60"/>
                </a:solidFill>
                <a:effectLst/>
                <a:uLnTx/>
                <a:uFillTx/>
                <a:latin typeface="Open Sans Extra Bold"/>
                <a:ea typeface="+mn-ea"/>
                <a:cs typeface="+mn-cs"/>
              </a:rPr>
              <a:t>At the very end</a:t>
            </a:r>
          </a:p>
        </p:txBody>
      </p:sp>
    </p:spTree>
    <p:extLst>
      <p:ext uri="{BB962C8B-B14F-4D97-AF65-F5344CB8AC3E}">
        <p14:creationId xmlns:p14="http://schemas.microsoft.com/office/powerpoint/2010/main" val="4215895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675644" y="-3492386"/>
            <a:ext cx="12737985" cy="12750686"/>
            <a:chOff x="0" y="0"/>
            <a:chExt cx="16983979" cy="17000914"/>
          </a:xfrm>
        </p:grpSpPr>
        <p:grpSp>
          <p:nvGrpSpPr>
            <p:cNvPr id="3" name="Group 3"/>
            <p:cNvGrpSpPr>
              <a:grpSpLocks noChangeAspect="1"/>
            </p:cNvGrpSpPr>
            <p:nvPr/>
          </p:nvGrpSpPr>
          <p:grpSpPr>
            <a:xfrm rot="-953645">
              <a:off x="1954665" y="1584102"/>
              <a:ext cx="13445451" cy="13443918"/>
              <a:chOff x="0" y="0"/>
              <a:chExt cx="6350013" cy="6349289"/>
            </a:xfrm>
          </p:grpSpPr>
          <p:sp>
            <p:nvSpPr>
              <p:cNvPr id="4" name="Freeform 4"/>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grpSp>
          <p:nvGrpSpPr>
            <p:cNvPr id="5" name="Group 5"/>
            <p:cNvGrpSpPr>
              <a:grpSpLocks noChangeAspect="1"/>
            </p:cNvGrpSpPr>
            <p:nvPr/>
          </p:nvGrpSpPr>
          <p:grpSpPr>
            <a:xfrm rot="-6337366">
              <a:off x="1472968" y="2849515"/>
              <a:ext cx="12678431" cy="12678431"/>
              <a:chOff x="0" y="0"/>
              <a:chExt cx="12700000" cy="12700000"/>
            </a:xfrm>
          </p:grpSpPr>
          <p:sp>
            <p:nvSpPr>
              <p:cNvPr id="6" name="Freeform 6"/>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015C60"/>
              </a:solidFill>
              <a:ln w="12700">
                <a:noFill/>
              </a:ln>
            </p:spPr>
          </p:sp>
        </p:grpSp>
        <p:grpSp>
          <p:nvGrpSpPr>
            <p:cNvPr id="7" name="Group 7"/>
            <p:cNvGrpSpPr>
              <a:grpSpLocks noChangeAspect="1"/>
            </p:cNvGrpSpPr>
            <p:nvPr/>
          </p:nvGrpSpPr>
          <p:grpSpPr>
            <a:xfrm>
              <a:off x="2602063" y="3494480"/>
              <a:ext cx="10420241" cy="10673929"/>
              <a:chOff x="0" y="0"/>
              <a:chExt cx="2086610" cy="2137410"/>
            </a:xfrm>
          </p:grpSpPr>
          <p:sp>
            <p:nvSpPr>
              <p:cNvPr id="8" name="Freeform 8"/>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18449" r="-34912"/>
                </a:stretch>
              </a:blipFill>
              <a:ln>
                <a:noFill/>
              </a:ln>
            </p:spPr>
          </p:sp>
        </p:grpSp>
      </p:grpSp>
      <p:sp>
        <p:nvSpPr>
          <p:cNvPr id="9" name="TextBox 9"/>
          <p:cNvSpPr txBox="1"/>
          <p:nvPr/>
        </p:nvSpPr>
        <p:spPr>
          <a:xfrm>
            <a:off x="12332161" y="9203769"/>
            <a:ext cx="3821058" cy="583493"/>
          </a:xfrm>
          <a:prstGeom prst="rect">
            <a:avLst/>
          </a:prstGeom>
        </p:spPr>
        <p:txBody>
          <a:bodyPr wrap="square" lIns="0" tIns="0" rIns="0" bIns="0" rtlCol="0" anchor="t">
            <a:spAutoFit/>
          </a:bodyPr>
          <a:lstStyle/>
          <a:p>
            <a:pPr marL="0" marR="0" lvl="0" indent="0" algn="ctr" defTabSz="914400" rtl="0" eaLnBrk="1" fontAlgn="auto" latinLnBrk="0" hangingPunct="1">
              <a:lnSpc>
                <a:spcPts val="4899"/>
              </a:lnSpc>
              <a:spcBef>
                <a:spcPts val="0"/>
              </a:spcBef>
              <a:spcAft>
                <a:spcPts val="0"/>
              </a:spcAft>
              <a:buClrTx/>
              <a:buSzTx/>
              <a:buFontTx/>
              <a:buNone/>
              <a:tabLst/>
              <a:defRPr/>
            </a:pPr>
            <a:r>
              <a:rPr kumimoji="0" lang="en-US" sz="3499" b="0" i="0" u="none" strike="noStrike" kern="1200" cap="none" spc="0" normalizeH="0" baseline="0" noProof="0" dirty="0">
                <a:ln>
                  <a:noFill/>
                </a:ln>
                <a:solidFill>
                  <a:srgbClr val="015C60"/>
                </a:solidFill>
                <a:effectLst/>
                <a:uLnTx/>
                <a:uFillTx/>
                <a:latin typeface="Roboto Condensed"/>
                <a:ea typeface="+mn-ea"/>
                <a:cs typeface="+mn-cs"/>
              </a:rPr>
              <a:t>#FamilyCentredECI</a:t>
            </a:r>
          </a:p>
        </p:txBody>
      </p:sp>
      <p:grpSp>
        <p:nvGrpSpPr>
          <p:cNvPr id="10" name="Group 10"/>
          <p:cNvGrpSpPr/>
          <p:nvPr/>
        </p:nvGrpSpPr>
        <p:grpSpPr>
          <a:xfrm>
            <a:off x="414247" y="8682732"/>
            <a:ext cx="8779831" cy="1039774"/>
            <a:chOff x="0" y="0"/>
            <a:chExt cx="11706442" cy="1386365"/>
          </a:xfrm>
        </p:grpSpPr>
        <p:pic>
          <p:nvPicPr>
            <p:cNvPr id="11" name="Picture 11"/>
            <p:cNvPicPr>
              <a:picLocks noChangeAspect="1"/>
            </p:cNvPicPr>
            <p:nvPr/>
          </p:nvPicPr>
          <p:blipFill>
            <a:blip r:embed="rId3"/>
            <a:srcRect/>
            <a:stretch>
              <a:fillRect/>
            </a:stretch>
          </p:blipFill>
          <p:spPr>
            <a:xfrm>
              <a:off x="0" y="242200"/>
              <a:ext cx="1466611" cy="901965"/>
            </a:xfrm>
            <a:prstGeom prst="rect">
              <a:avLst/>
            </a:prstGeom>
          </p:spPr>
        </p:pic>
        <p:pic>
          <p:nvPicPr>
            <p:cNvPr id="12" name="Picture 12"/>
            <p:cNvPicPr>
              <a:picLocks noChangeAspect="1"/>
            </p:cNvPicPr>
            <p:nvPr/>
          </p:nvPicPr>
          <p:blipFill>
            <a:blip r:embed="rId4"/>
            <a:srcRect l="25167" t="26606" r="30815" b="38289"/>
            <a:stretch>
              <a:fillRect/>
            </a:stretch>
          </p:blipFill>
          <p:spPr>
            <a:xfrm>
              <a:off x="3318151" y="5559"/>
              <a:ext cx="1224348" cy="1380805"/>
            </a:xfrm>
            <a:prstGeom prst="rect">
              <a:avLst/>
            </a:prstGeom>
          </p:spPr>
        </p:pic>
        <p:pic>
          <p:nvPicPr>
            <p:cNvPr id="13" name="Picture 13"/>
            <p:cNvPicPr>
              <a:picLocks noChangeAspect="1"/>
            </p:cNvPicPr>
            <p:nvPr/>
          </p:nvPicPr>
          <p:blipFill>
            <a:blip r:embed="rId5"/>
            <a:srcRect/>
            <a:stretch>
              <a:fillRect/>
            </a:stretch>
          </p:blipFill>
          <p:spPr>
            <a:xfrm>
              <a:off x="1466611" y="0"/>
              <a:ext cx="1851541" cy="1314594"/>
            </a:xfrm>
            <a:prstGeom prst="rect">
              <a:avLst/>
            </a:prstGeom>
          </p:spPr>
        </p:pic>
        <p:pic>
          <p:nvPicPr>
            <p:cNvPr id="14" name="Picture 14"/>
            <p:cNvPicPr>
              <a:picLocks noChangeAspect="1"/>
            </p:cNvPicPr>
            <p:nvPr/>
          </p:nvPicPr>
          <p:blipFill>
            <a:blip r:embed="rId6"/>
            <a:srcRect/>
            <a:stretch>
              <a:fillRect/>
            </a:stretch>
          </p:blipFill>
          <p:spPr>
            <a:xfrm>
              <a:off x="4770610" y="215836"/>
              <a:ext cx="1045431" cy="1011707"/>
            </a:xfrm>
            <a:prstGeom prst="rect">
              <a:avLst/>
            </a:prstGeom>
          </p:spPr>
        </p:pic>
        <p:pic>
          <p:nvPicPr>
            <p:cNvPr id="15" name="Picture 15"/>
            <p:cNvPicPr>
              <a:picLocks noChangeAspect="1"/>
            </p:cNvPicPr>
            <p:nvPr/>
          </p:nvPicPr>
          <p:blipFill>
            <a:blip r:embed="rId7"/>
            <a:srcRect/>
            <a:stretch>
              <a:fillRect/>
            </a:stretch>
          </p:blipFill>
          <p:spPr>
            <a:xfrm>
              <a:off x="6160542" y="471783"/>
              <a:ext cx="1326274" cy="697745"/>
            </a:xfrm>
            <a:prstGeom prst="rect">
              <a:avLst/>
            </a:prstGeom>
          </p:spPr>
        </p:pic>
        <p:pic>
          <p:nvPicPr>
            <p:cNvPr id="16" name="Picture 16"/>
            <p:cNvPicPr>
              <a:picLocks noChangeAspect="1"/>
            </p:cNvPicPr>
            <p:nvPr/>
          </p:nvPicPr>
          <p:blipFill>
            <a:blip r:embed="rId8"/>
            <a:srcRect/>
            <a:stretch>
              <a:fillRect/>
            </a:stretch>
          </p:blipFill>
          <p:spPr>
            <a:xfrm>
              <a:off x="7831316" y="413767"/>
              <a:ext cx="3875126" cy="813776"/>
            </a:xfrm>
            <a:prstGeom prst="rect">
              <a:avLst/>
            </a:prstGeom>
          </p:spPr>
        </p:pic>
      </p:grpSp>
      <p:pic>
        <p:nvPicPr>
          <p:cNvPr id="17" name="Picture 17"/>
          <p:cNvPicPr>
            <a:picLocks noChangeAspect="1"/>
          </p:cNvPicPr>
          <p:nvPr/>
        </p:nvPicPr>
        <p:blipFill>
          <a:blip r:embed="rId9"/>
          <a:srcRect l="12705" t="37209" r="7260" b="39371"/>
          <a:stretch>
            <a:fillRect/>
          </a:stretch>
        </p:blipFill>
        <p:spPr>
          <a:xfrm>
            <a:off x="414247" y="476816"/>
            <a:ext cx="6088433" cy="1781523"/>
          </a:xfrm>
          <a:prstGeom prst="rect">
            <a:avLst/>
          </a:prstGeom>
        </p:spPr>
      </p:pic>
      <p:sp>
        <p:nvSpPr>
          <p:cNvPr id="18" name="TextBox 18"/>
          <p:cNvSpPr txBox="1"/>
          <p:nvPr/>
        </p:nvSpPr>
        <p:spPr>
          <a:xfrm>
            <a:off x="416211" y="2860971"/>
            <a:ext cx="11126138" cy="184665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6000" b="0" i="0" u="none" strike="noStrike" kern="1200" cap="none" spc="0" normalizeH="0" baseline="0" noProof="0" dirty="0" err="1">
                <a:ln>
                  <a:noFill/>
                </a:ln>
                <a:solidFill>
                  <a:srgbClr val="015C60"/>
                </a:solidFill>
                <a:effectLst/>
                <a:uLnTx/>
                <a:uFillTx/>
                <a:latin typeface="Open Sans Bold Bold"/>
                <a:ea typeface="+mn-ea"/>
                <a:cs typeface="+mn-cs"/>
              </a:rPr>
              <a:t>Supporting</a:t>
            </a:r>
            <a:r>
              <a:rPr kumimoji="0" lang="fr-BE" sz="6000" b="0" i="0" u="none" strike="noStrike" kern="1200" cap="none" spc="0" normalizeH="0" baseline="0" noProof="0" dirty="0">
                <a:ln>
                  <a:noFill/>
                </a:ln>
                <a:solidFill>
                  <a:srgbClr val="015C60"/>
                </a:solidFill>
                <a:effectLst/>
                <a:uLnTx/>
                <a:uFillTx/>
                <a:latin typeface="Open Sans Bold Bold"/>
                <a:ea typeface="+mn-ea"/>
                <a:cs typeface="+mn-cs"/>
              </a:rPr>
              <a:t> the ECI </a:t>
            </a:r>
            <a:r>
              <a:rPr kumimoji="0" lang="fr-BE" sz="6000" b="0" i="0" u="none" strike="noStrike" kern="1200" cap="none" spc="0" normalizeH="0" baseline="0" noProof="0" dirty="0" err="1">
                <a:ln>
                  <a:noFill/>
                </a:ln>
                <a:solidFill>
                  <a:srgbClr val="015C60"/>
                </a:solidFill>
                <a:effectLst/>
                <a:uLnTx/>
                <a:uFillTx/>
                <a:latin typeface="Open Sans Bold Bold"/>
                <a:ea typeface="+mn-ea"/>
                <a:cs typeface="+mn-cs"/>
              </a:rPr>
              <a:t>reform</a:t>
            </a:r>
            <a:endParaRPr kumimoji="0" lang="fr-BE" sz="6000" b="0" i="0" u="none" strike="noStrike" kern="1200" cap="none" spc="0" normalizeH="0" baseline="0" noProof="0" dirty="0">
              <a:ln>
                <a:noFill/>
              </a:ln>
              <a:solidFill>
                <a:srgbClr val="015C60"/>
              </a:solidFill>
              <a:effectLst/>
              <a:uLnTx/>
              <a:uFillTx/>
              <a:latin typeface="Open Sans Bold Bol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6000" b="0" i="0" u="none" strike="noStrike" kern="1200" cap="none" spc="0" normalizeH="0" baseline="0" noProof="0" dirty="0">
                <a:ln>
                  <a:noFill/>
                </a:ln>
                <a:solidFill>
                  <a:srgbClr val="015C60"/>
                </a:solidFill>
                <a:effectLst/>
                <a:uLnTx/>
                <a:uFillTx/>
                <a:latin typeface="Open Sans Bold Bold"/>
                <a:ea typeface="+mn-ea"/>
                <a:cs typeface="+mn-cs"/>
              </a:rPr>
              <a:t>in Greece</a:t>
            </a:r>
            <a:endParaRPr kumimoji="0" lang="en-US" sz="6000" b="0" i="0" u="none" strike="noStrike" kern="1200" cap="none" spc="0" normalizeH="0" baseline="0" noProof="0" dirty="0">
              <a:ln>
                <a:noFill/>
              </a:ln>
              <a:solidFill>
                <a:srgbClr val="015C60"/>
              </a:solidFill>
              <a:effectLst/>
              <a:uLnTx/>
              <a:uFillTx/>
              <a:latin typeface="Open Sans Bold Bold"/>
              <a:ea typeface="+mn-ea"/>
              <a:cs typeface="+mn-cs"/>
            </a:endParaRPr>
          </a:p>
        </p:txBody>
      </p:sp>
      <p:sp>
        <p:nvSpPr>
          <p:cNvPr id="19" name="TextBox 19"/>
          <p:cNvSpPr txBox="1"/>
          <p:nvPr/>
        </p:nvSpPr>
        <p:spPr>
          <a:xfrm>
            <a:off x="414247" y="5090358"/>
            <a:ext cx="10558553" cy="1903470"/>
          </a:xfrm>
          <a:prstGeom prst="rect">
            <a:avLst/>
          </a:prstGeom>
        </p:spPr>
        <p:txBody>
          <a:bodyPr wrap="square" lIns="0" tIns="0" rIns="0" bIns="0" rtlCol="0" anchor="t">
            <a:spAutoFit/>
          </a:bodyPr>
          <a:lstStyle/>
          <a:p>
            <a:pPr marL="0" marR="0" lvl="0" indent="0" algn="l" defTabSz="914400" rtl="0" eaLnBrk="1" fontAlgn="auto" latinLnBrk="0" hangingPunct="1">
              <a:lnSpc>
                <a:spcPts val="7419"/>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15C60"/>
                </a:solidFill>
                <a:effectLst/>
                <a:uLnTx/>
                <a:uFillTx/>
                <a:latin typeface="Open Sans"/>
                <a:ea typeface="+mn-ea"/>
                <a:cs typeface="+mn-cs"/>
              </a:rPr>
              <a:t>Dorina</a:t>
            </a:r>
            <a:r>
              <a:rPr kumimoji="0" lang="en-US" sz="4000" b="0" i="0" u="none" strike="noStrike" kern="1200" cap="none" spc="0" normalizeH="0" baseline="0" noProof="0" dirty="0">
                <a:ln>
                  <a:noFill/>
                </a:ln>
                <a:solidFill>
                  <a:srgbClr val="015C60"/>
                </a:solidFill>
                <a:effectLst/>
                <a:uLnTx/>
                <a:uFillTx/>
                <a:latin typeface="Open Sans"/>
                <a:ea typeface="+mn-ea"/>
                <a:cs typeface="+mn-cs"/>
              </a:rPr>
              <a:t> Giouroukou, DG REFORM – Athens </a:t>
            </a:r>
          </a:p>
          <a:p>
            <a:pPr marL="0" marR="0" lvl="0" indent="0" algn="ctr" defTabSz="914400" rtl="0" eaLnBrk="1" fontAlgn="auto" latinLnBrk="0" hangingPunct="1">
              <a:lnSpc>
                <a:spcPts val="8119"/>
              </a:lnSpc>
              <a:spcBef>
                <a:spcPts val="0"/>
              </a:spcBef>
              <a:spcAft>
                <a:spcPts val="0"/>
              </a:spcAft>
              <a:buClrTx/>
              <a:buSzTx/>
              <a:buFontTx/>
              <a:buNone/>
              <a:tabLst/>
              <a:defRPr/>
            </a:pPr>
            <a:endParaRPr kumimoji="0" lang="en-US" sz="5299" b="0" i="0" u="none" strike="noStrike" kern="1200" cap="none" spc="0" normalizeH="0" baseline="0" noProof="0" dirty="0">
              <a:ln>
                <a:noFill/>
              </a:ln>
              <a:solidFill>
                <a:srgbClr val="015C60"/>
              </a:solidFill>
              <a:effectLst/>
              <a:uLnTx/>
              <a:uFillTx/>
              <a:latin typeface="Open Sans"/>
              <a:ea typeface="+mn-ea"/>
              <a:cs typeface="+mn-cs"/>
            </a:endParaRPr>
          </a:p>
        </p:txBody>
      </p:sp>
      <p:pic>
        <p:nvPicPr>
          <p:cNvPr id="24" name="Picture 23"/>
          <p:cNvPicPr>
            <a:picLocks noChangeAspect="1"/>
          </p:cNvPicPr>
          <p:nvPr/>
        </p:nvPicPr>
        <p:blipFill>
          <a:blip r:embed="rId10"/>
          <a:stretch>
            <a:fillRect/>
          </a:stretch>
        </p:blipFill>
        <p:spPr>
          <a:xfrm>
            <a:off x="414247" y="5938441"/>
            <a:ext cx="5757716" cy="179598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675644" y="-3492386"/>
            <a:ext cx="12737985" cy="12750686"/>
            <a:chOff x="0" y="0"/>
            <a:chExt cx="16983979" cy="17000914"/>
          </a:xfrm>
        </p:grpSpPr>
        <p:grpSp>
          <p:nvGrpSpPr>
            <p:cNvPr id="3" name="Group 3"/>
            <p:cNvGrpSpPr>
              <a:grpSpLocks noChangeAspect="1"/>
            </p:cNvGrpSpPr>
            <p:nvPr/>
          </p:nvGrpSpPr>
          <p:grpSpPr>
            <a:xfrm rot="-953645">
              <a:off x="1954665" y="1584102"/>
              <a:ext cx="13445451" cy="13443918"/>
              <a:chOff x="0" y="0"/>
              <a:chExt cx="6350013" cy="6349289"/>
            </a:xfrm>
          </p:grpSpPr>
          <p:sp>
            <p:nvSpPr>
              <p:cNvPr id="4" name="Freeform 4"/>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grpSp>
          <p:nvGrpSpPr>
            <p:cNvPr id="5" name="Group 5"/>
            <p:cNvGrpSpPr>
              <a:grpSpLocks noChangeAspect="1"/>
            </p:cNvGrpSpPr>
            <p:nvPr/>
          </p:nvGrpSpPr>
          <p:grpSpPr>
            <a:xfrm rot="-6337366">
              <a:off x="1472968" y="2849515"/>
              <a:ext cx="12678431" cy="12678431"/>
              <a:chOff x="0" y="0"/>
              <a:chExt cx="12700000" cy="12700000"/>
            </a:xfrm>
          </p:grpSpPr>
          <p:sp>
            <p:nvSpPr>
              <p:cNvPr id="6" name="Freeform 6"/>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015C60"/>
              </a:solidFill>
              <a:ln w="12700">
                <a:noFill/>
              </a:ln>
            </p:spPr>
          </p:sp>
        </p:grpSp>
        <p:grpSp>
          <p:nvGrpSpPr>
            <p:cNvPr id="7" name="Group 7"/>
            <p:cNvGrpSpPr>
              <a:grpSpLocks noChangeAspect="1"/>
            </p:cNvGrpSpPr>
            <p:nvPr/>
          </p:nvGrpSpPr>
          <p:grpSpPr>
            <a:xfrm>
              <a:off x="2602063" y="3494480"/>
              <a:ext cx="10420241" cy="10673929"/>
              <a:chOff x="0" y="0"/>
              <a:chExt cx="2086610" cy="2137410"/>
            </a:xfrm>
          </p:grpSpPr>
          <p:sp>
            <p:nvSpPr>
              <p:cNvPr id="8" name="Freeform 8"/>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18449" r="-34912"/>
                </a:stretch>
              </a:blipFill>
              <a:ln>
                <a:noFill/>
              </a:ln>
            </p:spPr>
          </p:sp>
        </p:grpSp>
      </p:grpSp>
      <p:sp>
        <p:nvSpPr>
          <p:cNvPr id="9" name="TextBox 9"/>
          <p:cNvSpPr txBox="1"/>
          <p:nvPr/>
        </p:nvSpPr>
        <p:spPr>
          <a:xfrm>
            <a:off x="12332161" y="9203769"/>
            <a:ext cx="3821058" cy="583493"/>
          </a:xfrm>
          <a:prstGeom prst="rect">
            <a:avLst/>
          </a:prstGeom>
        </p:spPr>
        <p:txBody>
          <a:bodyPr wrap="square" lIns="0" tIns="0" rIns="0" bIns="0" rtlCol="0" anchor="t">
            <a:spAutoFit/>
          </a:bodyPr>
          <a:lstStyle/>
          <a:p>
            <a:pPr marL="0" marR="0" lvl="0" indent="0" algn="ctr" defTabSz="914400" rtl="0" eaLnBrk="1" fontAlgn="auto" latinLnBrk="0" hangingPunct="1">
              <a:lnSpc>
                <a:spcPts val="4899"/>
              </a:lnSpc>
              <a:spcBef>
                <a:spcPts val="0"/>
              </a:spcBef>
              <a:spcAft>
                <a:spcPts val="0"/>
              </a:spcAft>
              <a:buClrTx/>
              <a:buSzTx/>
              <a:buFontTx/>
              <a:buNone/>
              <a:tabLst/>
              <a:defRPr/>
            </a:pPr>
            <a:r>
              <a:rPr kumimoji="0" lang="en-US" sz="3499" b="0" i="0" u="none" strike="noStrike" kern="1200" cap="none" spc="0" normalizeH="0" baseline="0" noProof="0">
                <a:ln>
                  <a:noFill/>
                </a:ln>
                <a:solidFill>
                  <a:srgbClr val="015C60"/>
                </a:solidFill>
                <a:effectLst/>
                <a:uLnTx/>
                <a:uFillTx/>
                <a:latin typeface="Roboto Condensed"/>
                <a:ea typeface="+mn-ea"/>
                <a:cs typeface="+mn-cs"/>
              </a:rPr>
              <a:t>#FamilyCentredECI</a:t>
            </a:r>
          </a:p>
        </p:txBody>
      </p:sp>
      <p:grpSp>
        <p:nvGrpSpPr>
          <p:cNvPr id="10" name="Group 10"/>
          <p:cNvGrpSpPr/>
          <p:nvPr/>
        </p:nvGrpSpPr>
        <p:grpSpPr>
          <a:xfrm>
            <a:off x="364169" y="9057991"/>
            <a:ext cx="8779831" cy="1039774"/>
            <a:chOff x="0" y="0"/>
            <a:chExt cx="11706442" cy="1386365"/>
          </a:xfrm>
        </p:grpSpPr>
        <p:pic>
          <p:nvPicPr>
            <p:cNvPr id="11" name="Picture 11"/>
            <p:cNvPicPr>
              <a:picLocks noChangeAspect="1"/>
            </p:cNvPicPr>
            <p:nvPr/>
          </p:nvPicPr>
          <p:blipFill>
            <a:blip r:embed="rId3"/>
            <a:srcRect/>
            <a:stretch>
              <a:fillRect/>
            </a:stretch>
          </p:blipFill>
          <p:spPr>
            <a:xfrm>
              <a:off x="0" y="242200"/>
              <a:ext cx="1466611" cy="901965"/>
            </a:xfrm>
            <a:prstGeom prst="rect">
              <a:avLst/>
            </a:prstGeom>
          </p:spPr>
        </p:pic>
        <p:pic>
          <p:nvPicPr>
            <p:cNvPr id="12" name="Picture 12"/>
            <p:cNvPicPr>
              <a:picLocks noChangeAspect="1"/>
            </p:cNvPicPr>
            <p:nvPr/>
          </p:nvPicPr>
          <p:blipFill>
            <a:blip r:embed="rId4"/>
            <a:srcRect l="25167" t="26606" r="30815" b="38289"/>
            <a:stretch>
              <a:fillRect/>
            </a:stretch>
          </p:blipFill>
          <p:spPr>
            <a:xfrm>
              <a:off x="3318151" y="5559"/>
              <a:ext cx="1224348" cy="1380805"/>
            </a:xfrm>
            <a:prstGeom prst="rect">
              <a:avLst/>
            </a:prstGeom>
          </p:spPr>
        </p:pic>
        <p:pic>
          <p:nvPicPr>
            <p:cNvPr id="13" name="Picture 13"/>
            <p:cNvPicPr>
              <a:picLocks noChangeAspect="1"/>
            </p:cNvPicPr>
            <p:nvPr/>
          </p:nvPicPr>
          <p:blipFill>
            <a:blip r:embed="rId5"/>
            <a:srcRect/>
            <a:stretch>
              <a:fillRect/>
            </a:stretch>
          </p:blipFill>
          <p:spPr>
            <a:xfrm>
              <a:off x="1466611" y="0"/>
              <a:ext cx="1851541" cy="1314594"/>
            </a:xfrm>
            <a:prstGeom prst="rect">
              <a:avLst/>
            </a:prstGeom>
          </p:spPr>
        </p:pic>
        <p:pic>
          <p:nvPicPr>
            <p:cNvPr id="14" name="Picture 14"/>
            <p:cNvPicPr>
              <a:picLocks noChangeAspect="1"/>
            </p:cNvPicPr>
            <p:nvPr/>
          </p:nvPicPr>
          <p:blipFill>
            <a:blip r:embed="rId6"/>
            <a:srcRect/>
            <a:stretch>
              <a:fillRect/>
            </a:stretch>
          </p:blipFill>
          <p:spPr>
            <a:xfrm>
              <a:off x="4770610" y="215836"/>
              <a:ext cx="1045431" cy="1011707"/>
            </a:xfrm>
            <a:prstGeom prst="rect">
              <a:avLst/>
            </a:prstGeom>
          </p:spPr>
        </p:pic>
        <p:pic>
          <p:nvPicPr>
            <p:cNvPr id="15" name="Picture 15"/>
            <p:cNvPicPr>
              <a:picLocks noChangeAspect="1"/>
            </p:cNvPicPr>
            <p:nvPr/>
          </p:nvPicPr>
          <p:blipFill>
            <a:blip r:embed="rId7"/>
            <a:srcRect/>
            <a:stretch>
              <a:fillRect/>
            </a:stretch>
          </p:blipFill>
          <p:spPr>
            <a:xfrm>
              <a:off x="6160542" y="471783"/>
              <a:ext cx="1326274" cy="697745"/>
            </a:xfrm>
            <a:prstGeom prst="rect">
              <a:avLst/>
            </a:prstGeom>
          </p:spPr>
        </p:pic>
        <p:pic>
          <p:nvPicPr>
            <p:cNvPr id="16" name="Picture 16"/>
            <p:cNvPicPr>
              <a:picLocks noChangeAspect="1"/>
            </p:cNvPicPr>
            <p:nvPr/>
          </p:nvPicPr>
          <p:blipFill>
            <a:blip r:embed="rId8"/>
            <a:srcRect/>
            <a:stretch>
              <a:fillRect/>
            </a:stretch>
          </p:blipFill>
          <p:spPr>
            <a:xfrm>
              <a:off x="7831316" y="413767"/>
              <a:ext cx="3875126" cy="813776"/>
            </a:xfrm>
            <a:prstGeom prst="rect">
              <a:avLst/>
            </a:prstGeom>
          </p:spPr>
        </p:pic>
      </p:grpSp>
      <p:pic>
        <p:nvPicPr>
          <p:cNvPr id="17" name="Picture 17"/>
          <p:cNvPicPr>
            <a:picLocks noChangeAspect="1"/>
          </p:cNvPicPr>
          <p:nvPr/>
        </p:nvPicPr>
        <p:blipFill>
          <a:blip r:embed="rId9"/>
          <a:srcRect l="12705" t="37209" r="7260" b="39371"/>
          <a:stretch>
            <a:fillRect/>
          </a:stretch>
        </p:blipFill>
        <p:spPr>
          <a:xfrm>
            <a:off x="414247" y="476816"/>
            <a:ext cx="6088433" cy="1781523"/>
          </a:xfrm>
          <a:prstGeom prst="rect">
            <a:avLst/>
          </a:prstGeom>
        </p:spPr>
      </p:pic>
      <p:sp>
        <p:nvSpPr>
          <p:cNvPr id="18" name="TextBox 18"/>
          <p:cNvSpPr txBox="1"/>
          <p:nvPr/>
        </p:nvSpPr>
        <p:spPr>
          <a:xfrm>
            <a:off x="642668" y="2962676"/>
            <a:ext cx="10052545" cy="3235373"/>
          </a:xfrm>
          <a:prstGeom prst="rect">
            <a:avLst/>
          </a:prstGeom>
        </p:spPr>
        <p:txBody>
          <a:bodyPr wrap="square" lIns="0" tIns="0" rIns="0"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15C60"/>
                </a:solidFill>
                <a:effectLst/>
                <a:uLnTx/>
                <a:uFillTx/>
                <a:latin typeface="Open Sans Bold Bold"/>
                <a:ea typeface="+mn-ea"/>
                <a:cs typeface="+mn-cs"/>
              </a:rPr>
              <a:t>Workshop 7: Roadmaps to national ECI system building and ECI Greece project and its policy journey, the lesson learned</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15C60"/>
                </a:solidFill>
                <a:effectLst/>
                <a:uLnTx/>
                <a:uFillTx/>
                <a:latin typeface="Open Sans Bold Bold"/>
                <a:ea typeface="+mn-ea"/>
                <a:cs typeface="+mn-cs"/>
              </a:rPr>
              <a:t>Second session: ECI Greece project</a:t>
            </a:r>
            <a:endParaRPr kumimoji="0" lang="en-US" sz="3600" b="0" i="0" u="none" strike="noStrike" kern="1200" cap="none" spc="0" normalizeH="0" baseline="0" noProof="0" dirty="0">
              <a:ln>
                <a:noFill/>
              </a:ln>
              <a:solidFill>
                <a:srgbClr val="015C60"/>
              </a:solidFill>
              <a:effectLst/>
              <a:uLnTx/>
              <a:uFillTx/>
              <a:latin typeface="Open Sans Bold Bold"/>
              <a:ea typeface="+mn-ea"/>
              <a:cs typeface="+mn-cs"/>
            </a:endParaRPr>
          </a:p>
        </p:txBody>
      </p:sp>
      <p:sp>
        <p:nvSpPr>
          <p:cNvPr id="19" name="TextBox 19"/>
          <p:cNvSpPr txBox="1"/>
          <p:nvPr/>
        </p:nvSpPr>
        <p:spPr>
          <a:xfrm>
            <a:off x="642669" y="6263645"/>
            <a:ext cx="10640375" cy="1903470"/>
          </a:xfrm>
          <a:prstGeom prst="rect">
            <a:avLst/>
          </a:prstGeom>
        </p:spPr>
        <p:txBody>
          <a:bodyPr wrap="square" lIns="0" tIns="0" rIns="0" bIns="0" rtlCol="0" anchor="t">
            <a:spAutoFit/>
          </a:bodyPr>
          <a:lstStyle/>
          <a:p>
            <a:pPr marL="0" marR="0" lvl="0" indent="0" algn="l" defTabSz="914400" rtl="0" eaLnBrk="1" fontAlgn="auto" latinLnBrk="0" hangingPunct="1">
              <a:lnSpc>
                <a:spcPts val="7419"/>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15C60"/>
                </a:solidFill>
                <a:effectLst/>
                <a:uLnTx/>
                <a:uFillTx/>
                <a:latin typeface="Open Sans"/>
                <a:ea typeface="+mn-ea"/>
                <a:cs typeface="+mn-cs"/>
              </a:rPr>
              <a:t>Irene Bertana, EASPD Senior Policy Officer </a:t>
            </a:r>
          </a:p>
          <a:p>
            <a:pPr marL="0" marR="0" lvl="0" indent="0" algn="ctr" defTabSz="914400" rtl="0" eaLnBrk="1" fontAlgn="auto" latinLnBrk="0" hangingPunct="1">
              <a:lnSpc>
                <a:spcPts val="8119"/>
              </a:lnSpc>
              <a:spcBef>
                <a:spcPts val="0"/>
              </a:spcBef>
              <a:spcAft>
                <a:spcPts val="0"/>
              </a:spcAft>
              <a:buClrTx/>
              <a:buSzTx/>
              <a:buFontTx/>
              <a:buNone/>
              <a:tabLst/>
              <a:defRPr/>
            </a:pPr>
            <a:endParaRPr kumimoji="0" lang="en-US" sz="5299" b="0" i="0" u="none" strike="noStrike" kern="1200" cap="none" spc="0" normalizeH="0" baseline="0" noProof="0" dirty="0">
              <a:ln>
                <a:noFill/>
              </a:ln>
              <a:solidFill>
                <a:srgbClr val="015C60"/>
              </a:solidFill>
              <a:effectLst/>
              <a:uLnTx/>
              <a:uFillTx/>
              <a:latin typeface="Open Sans"/>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451400" y="9518947"/>
            <a:ext cx="3385199" cy="506553"/>
          </a:xfrm>
          <a:prstGeom prst="rect">
            <a:avLst/>
          </a:prstGeom>
        </p:spPr>
        <p:txBody>
          <a:bodyPr lIns="0" tIns="0" rIns="0" bIns="0" rtlCol="0" anchor="t">
            <a:spAutoFit/>
          </a:bodyPr>
          <a:lstStyle/>
          <a:p>
            <a:pPr marL="0" marR="0" lvl="0" indent="0" algn="ctr" defTabSz="914400" rtl="0" eaLnBrk="1" fontAlgn="auto" latinLnBrk="0" hangingPunct="1">
              <a:lnSpc>
                <a:spcPts val="4104"/>
              </a:lnSpc>
              <a:spcBef>
                <a:spcPts val="0"/>
              </a:spcBef>
              <a:spcAft>
                <a:spcPts val="0"/>
              </a:spcAft>
              <a:buClrTx/>
              <a:buSzTx/>
              <a:buFontTx/>
              <a:buNone/>
              <a:tabLst/>
              <a:defRPr/>
            </a:pPr>
            <a:r>
              <a:rPr kumimoji="0" lang="en-US" sz="2931" b="0" i="0" u="none" strike="noStrike" kern="1200" cap="none" spc="0" normalizeH="0" baseline="0" noProof="0">
                <a:ln>
                  <a:noFill/>
                </a:ln>
                <a:solidFill>
                  <a:srgbClr val="015C60"/>
                </a:solidFill>
                <a:effectLst/>
                <a:uLnTx/>
                <a:uFillTx/>
                <a:latin typeface="Roboto Condensed"/>
                <a:ea typeface="+mn-ea"/>
                <a:cs typeface="+mn-cs"/>
              </a:rPr>
              <a:t>#FamilyCentredECI</a:t>
            </a:r>
          </a:p>
        </p:txBody>
      </p:sp>
      <p:grpSp>
        <p:nvGrpSpPr>
          <p:cNvPr id="3" name="Group 3"/>
          <p:cNvGrpSpPr>
            <a:grpSpLocks noChangeAspect="1"/>
          </p:cNvGrpSpPr>
          <p:nvPr/>
        </p:nvGrpSpPr>
        <p:grpSpPr>
          <a:xfrm>
            <a:off x="270809" y="8481958"/>
            <a:ext cx="1515782" cy="1552685"/>
            <a:chOff x="0" y="0"/>
            <a:chExt cx="2086610" cy="2137410"/>
          </a:xfrm>
        </p:grpSpPr>
        <p:sp>
          <p:nvSpPr>
            <p:cNvPr id="4" name="Freeform 4"/>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4042" r="-230835"/>
              </a:stretch>
            </a:blipFill>
          </p:spPr>
        </p:sp>
      </p:grpSp>
      <p:grpSp>
        <p:nvGrpSpPr>
          <p:cNvPr id="5" name="Group 5"/>
          <p:cNvGrpSpPr/>
          <p:nvPr/>
        </p:nvGrpSpPr>
        <p:grpSpPr>
          <a:xfrm>
            <a:off x="16026178" y="-1134665"/>
            <a:ext cx="3342968" cy="3450005"/>
            <a:chOff x="0" y="0"/>
            <a:chExt cx="4457291" cy="4600006"/>
          </a:xfrm>
        </p:grpSpPr>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060103"/>
              <a:ext cx="1791255" cy="1556674"/>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19930" y="596966"/>
              <a:ext cx="3595458" cy="4003040"/>
            </a:xfrm>
            <a:prstGeom prst="rect">
              <a:avLst/>
            </a:prstGeom>
          </p:spPr>
        </p:pic>
        <p:grpSp>
          <p:nvGrpSpPr>
            <p:cNvPr id="8" name="Group 8"/>
            <p:cNvGrpSpPr>
              <a:grpSpLocks noChangeAspect="1"/>
            </p:cNvGrpSpPr>
            <p:nvPr/>
          </p:nvGrpSpPr>
          <p:grpSpPr>
            <a:xfrm rot="-5173002">
              <a:off x="735007" y="115077"/>
              <a:ext cx="3607208" cy="3607208"/>
              <a:chOff x="0" y="0"/>
              <a:chExt cx="12700000" cy="12700000"/>
            </a:xfrm>
          </p:grpSpPr>
          <p:sp>
            <p:nvSpPr>
              <p:cNvPr id="9" name="Freeform 9"/>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015C60"/>
              </a:solidFill>
              <a:ln w="12700">
                <a:noFill/>
              </a:ln>
            </p:spPr>
          </p:sp>
        </p:grpSp>
      </p:grpSp>
      <p:sp>
        <p:nvSpPr>
          <p:cNvPr id="10" name="TextBox 10"/>
          <p:cNvSpPr txBox="1"/>
          <p:nvPr/>
        </p:nvSpPr>
        <p:spPr>
          <a:xfrm>
            <a:off x="540080" y="618268"/>
            <a:ext cx="14678149" cy="2397964"/>
          </a:xfrm>
          <a:prstGeom prst="rect">
            <a:avLst/>
          </a:prstGeom>
        </p:spPr>
        <p:txBody>
          <a:bodyPr wrap="square" lIns="0" tIns="0" rIns="0" bIns="0" rtlCol="0" anchor="t">
            <a:spAutoFit/>
          </a:bodyPr>
          <a:lstStyle/>
          <a:p>
            <a:pPr marL="0" marR="0" lvl="0" indent="0" algn="l" defTabSz="914400" rtl="0" eaLnBrk="1" fontAlgn="auto" latinLnBrk="0" hangingPunct="1">
              <a:lnSpc>
                <a:spcPts val="9817"/>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015C60"/>
                </a:solidFill>
                <a:effectLst/>
                <a:uLnTx/>
                <a:uFillTx/>
                <a:latin typeface="Open Sans Extra Bold"/>
                <a:ea typeface="+mn-ea"/>
                <a:cs typeface="+mn-cs"/>
              </a:rPr>
              <a:t>ECI Greece project</a:t>
            </a:r>
          </a:p>
          <a:p>
            <a:pPr marL="0" marR="0" lvl="0" indent="0" algn="l" defTabSz="914400" rtl="0" eaLnBrk="1" fontAlgn="auto" latinLnBrk="0" hangingPunct="1">
              <a:lnSpc>
                <a:spcPts val="9817"/>
              </a:lnSpc>
              <a:spcBef>
                <a:spcPts val="0"/>
              </a:spcBef>
              <a:spcAft>
                <a:spcPts val="0"/>
              </a:spcAft>
              <a:buClrTx/>
              <a:buSzTx/>
              <a:buFontTx/>
              <a:buNone/>
              <a:tabLst/>
              <a:defRPr/>
            </a:pPr>
            <a:endParaRPr kumimoji="0" lang="en-US" sz="6600" b="0" i="0" u="none" strike="noStrike" kern="1200" cap="none" spc="0" normalizeH="0" baseline="0" noProof="0" dirty="0">
              <a:ln>
                <a:noFill/>
              </a:ln>
              <a:solidFill>
                <a:srgbClr val="015C60"/>
              </a:solidFill>
              <a:effectLst/>
              <a:uLnTx/>
              <a:uFillTx/>
              <a:latin typeface="Open Sans Extra Bold"/>
              <a:ea typeface="+mn-ea"/>
              <a:cs typeface="+mn-cs"/>
            </a:endParaRPr>
          </a:p>
        </p:txBody>
      </p:sp>
      <p:graphicFrame>
        <p:nvGraphicFramePr>
          <p:cNvPr id="17" name="Diagram 16">
            <a:extLst>
              <a:ext uri="{FF2B5EF4-FFF2-40B4-BE49-F238E27FC236}">
                <a16:creationId xmlns:a16="http://schemas.microsoft.com/office/drawing/2014/main" id="{70341C99-1A36-E311-CD3A-B84D5D4800B3}"/>
              </a:ext>
            </a:extLst>
          </p:cNvPr>
          <p:cNvGraphicFramePr/>
          <p:nvPr/>
        </p:nvGraphicFramePr>
        <p:xfrm>
          <a:off x="5824235" y="8968"/>
          <a:ext cx="15618300" cy="904047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2" name="Picture 4" descr="Logo&#10;&#10;Description automatically generated">
            <a:extLst>
              <a:ext uri="{FF2B5EF4-FFF2-40B4-BE49-F238E27FC236}">
                <a16:creationId xmlns:a16="http://schemas.microsoft.com/office/drawing/2014/main" id="{1B3BCCBC-9A1C-E5B9-8F18-1C70DAE9C813}"/>
              </a:ext>
            </a:extLst>
          </p:cNvPr>
          <p:cNvPicPr>
            <a:picLocks noChangeAspect="1"/>
          </p:cNvPicPr>
          <p:nvPr/>
        </p:nvPicPr>
        <p:blipFill>
          <a:blip r:embed="rId12"/>
          <a:stretch>
            <a:fillRect/>
          </a:stretch>
        </p:blipFill>
        <p:spPr>
          <a:xfrm>
            <a:off x="0" y="1138831"/>
            <a:ext cx="4255758" cy="4004669"/>
          </a:xfrm>
          <a:prstGeom prst="rect">
            <a:avLst/>
          </a:prstGeom>
        </p:spPr>
      </p:pic>
      <p:sp>
        <p:nvSpPr>
          <p:cNvPr id="19" name="TextBox 18">
            <a:extLst>
              <a:ext uri="{FF2B5EF4-FFF2-40B4-BE49-F238E27FC236}">
                <a16:creationId xmlns:a16="http://schemas.microsoft.com/office/drawing/2014/main" id="{4B5C7651-8A87-88AA-E6D2-2AC5D19D6D44}"/>
              </a:ext>
            </a:extLst>
          </p:cNvPr>
          <p:cNvSpPr txBox="1"/>
          <p:nvPr/>
        </p:nvSpPr>
        <p:spPr>
          <a:xfrm>
            <a:off x="663500" y="4049140"/>
            <a:ext cx="8403460" cy="4031873"/>
          </a:xfrm>
          <a:prstGeom prst="rect">
            <a:avLst/>
          </a:prstGeom>
          <a:noFill/>
        </p:spPr>
        <p:txBody>
          <a:bodyPr wrap="square">
            <a:spAutoFit/>
          </a:bodyPr>
          <a:lstStyle/>
          <a:p>
            <a:pPr marL="0" marR="2540" lvl="0" indent="0" algn="l" defTabSz="914400" rtl="0" eaLnBrk="1" fontAlgn="auto" latinLnBrk="0" hangingPunct="1">
              <a:lnSpc>
                <a:spcPct val="100000"/>
              </a:lnSpc>
              <a:spcBef>
                <a:spcPts val="600"/>
              </a:spcBef>
              <a:spcAft>
                <a:spcPts val="600"/>
              </a:spcAft>
              <a:buClrTx/>
              <a:buSzTx/>
              <a:buFontTx/>
              <a:buNone/>
              <a:tabLst/>
              <a:defRPr/>
            </a:pPr>
            <a:r>
              <a:rPr kumimoji="0" lang="en-GB" sz="3200" b="0" i="1" u="none" strike="noStrike" kern="1200" cap="none" spc="0" normalizeH="0" baseline="0" noProof="0" dirty="0">
                <a:ln>
                  <a:noFill/>
                </a:ln>
                <a:solidFill>
                  <a:srgbClr val="015C60"/>
                </a:solidFill>
                <a:effectLst/>
                <a:uLnTx/>
                <a:uFillTx/>
                <a:latin typeface="Open Sans" panose="020B0606030504020204" pitchFamily="34" charset="0"/>
                <a:ea typeface="Open Sans" panose="020B0606030504020204" pitchFamily="34" charset="0"/>
                <a:cs typeface="Open Sans" panose="020B0606030504020204" pitchFamily="34" charset="0"/>
              </a:rPr>
              <a:t>Supporting the Greek government in developing a modern, evidence-based legislative and financial framework for early childhood intervention services as a crucial step towards DI, and the effective inclusion of children with disabilities in society and their families through quality and adapted care and support.”</a:t>
            </a:r>
            <a:endParaRPr kumimoji="0" lang="en-BE" sz="2000" b="0" i="1" u="none" strike="noStrike" kern="1200" cap="none" spc="0" normalizeH="0" baseline="0" noProof="0" dirty="0">
              <a:ln>
                <a:noFill/>
              </a:ln>
              <a:solidFill>
                <a:srgbClr val="015C6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451400" y="9518947"/>
            <a:ext cx="3385199" cy="506553"/>
          </a:xfrm>
          <a:prstGeom prst="rect">
            <a:avLst/>
          </a:prstGeom>
        </p:spPr>
        <p:txBody>
          <a:bodyPr lIns="0" tIns="0" rIns="0" bIns="0" rtlCol="0" anchor="t">
            <a:spAutoFit/>
          </a:bodyPr>
          <a:lstStyle/>
          <a:p>
            <a:pPr marL="0" marR="0" lvl="0" indent="0" algn="ctr" defTabSz="914400" rtl="0" eaLnBrk="1" fontAlgn="auto" latinLnBrk="0" hangingPunct="1">
              <a:lnSpc>
                <a:spcPts val="4104"/>
              </a:lnSpc>
              <a:spcBef>
                <a:spcPts val="0"/>
              </a:spcBef>
              <a:spcAft>
                <a:spcPts val="0"/>
              </a:spcAft>
              <a:buClrTx/>
              <a:buSzTx/>
              <a:buFontTx/>
              <a:buNone/>
              <a:tabLst/>
              <a:defRPr/>
            </a:pPr>
            <a:r>
              <a:rPr kumimoji="0" lang="en-US" sz="2931" b="0" i="0" u="none" strike="noStrike" kern="1200" cap="none" spc="0" normalizeH="0" baseline="0" noProof="0">
                <a:ln>
                  <a:noFill/>
                </a:ln>
                <a:solidFill>
                  <a:srgbClr val="015C60"/>
                </a:solidFill>
                <a:effectLst/>
                <a:uLnTx/>
                <a:uFillTx/>
                <a:latin typeface="Roboto Condensed"/>
                <a:ea typeface="+mn-ea"/>
                <a:cs typeface="+mn-cs"/>
              </a:rPr>
              <a:t>#FamilyCentredECI</a:t>
            </a:r>
          </a:p>
        </p:txBody>
      </p:sp>
      <p:grpSp>
        <p:nvGrpSpPr>
          <p:cNvPr id="3" name="Group 3"/>
          <p:cNvGrpSpPr>
            <a:grpSpLocks noChangeAspect="1"/>
          </p:cNvGrpSpPr>
          <p:nvPr/>
        </p:nvGrpSpPr>
        <p:grpSpPr>
          <a:xfrm>
            <a:off x="270809" y="8481958"/>
            <a:ext cx="1515782" cy="1552685"/>
            <a:chOff x="0" y="0"/>
            <a:chExt cx="2086610" cy="2137410"/>
          </a:xfrm>
        </p:grpSpPr>
        <p:sp>
          <p:nvSpPr>
            <p:cNvPr id="4" name="Freeform 4"/>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4042" r="-230835"/>
              </a:stretch>
            </a:blipFill>
          </p:spPr>
        </p:sp>
      </p:grpSp>
      <p:grpSp>
        <p:nvGrpSpPr>
          <p:cNvPr id="5" name="Group 5"/>
          <p:cNvGrpSpPr/>
          <p:nvPr/>
        </p:nvGrpSpPr>
        <p:grpSpPr>
          <a:xfrm>
            <a:off x="16026178" y="-1134665"/>
            <a:ext cx="3342968" cy="3450005"/>
            <a:chOff x="0" y="0"/>
            <a:chExt cx="4457291" cy="4600006"/>
          </a:xfrm>
        </p:grpSpPr>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060103"/>
              <a:ext cx="1791255" cy="1556674"/>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19930" y="596966"/>
              <a:ext cx="3595458" cy="4003040"/>
            </a:xfrm>
            <a:prstGeom prst="rect">
              <a:avLst/>
            </a:prstGeom>
          </p:spPr>
        </p:pic>
        <p:grpSp>
          <p:nvGrpSpPr>
            <p:cNvPr id="8" name="Group 8"/>
            <p:cNvGrpSpPr>
              <a:grpSpLocks noChangeAspect="1"/>
            </p:cNvGrpSpPr>
            <p:nvPr/>
          </p:nvGrpSpPr>
          <p:grpSpPr>
            <a:xfrm rot="-5173002">
              <a:off x="735007" y="115077"/>
              <a:ext cx="3607208" cy="3607208"/>
              <a:chOff x="0" y="0"/>
              <a:chExt cx="12700000" cy="12700000"/>
            </a:xfrm>
          </p:grpSpPr>
          <p:sp>
            <p:nvSpPr>
              <p:cNvPr id="9" name="Freeform 9"/>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015C60"/>
              </a:solidFill>
              <a:ln w="12700">
                <a:noFill/>
              </a:ln>
            </p:spPr>
          </p:sp>
        </p:grpSp>
      </p:grpSp>
      <p:sp>
        <p:nvSpPr>
          <p:cNvPr id="10" name="TextBox 10"/>
          <p:cNvSpPr txBox="1"/>
          <p:nvPr/>
        </p:nvSpPr>
        <p:spPr>
          <a:xfrm>
            <a:off x="561851" y="-8306"/>
            <a:ext cx="14678149" cy="2397964"/>
          </a:xfrm>
          <a:prstGeom prst="rect">
            <a:avLst/>
          </a:prstGeom>
        </p:spPr>
        <p:txBody>
          <a:bodyPr wrap="square" lIns="0" tIns="0" rIns="0" bIns="0" rtlCol="0" anchor="t">
            <a:spAutoFit/>
          </a:bodyPr>
          <a:lstStyle/>
          <a:p>
            <a:pPr marL="0" marR="0" lvl="0" indent="0" algn="l" defTabSz="914400" rtl="0" eaLnBrk="1" fontAlgn="auto" latinLnBrk="0" hangingPunct="1">
              <a:lnSpc>
                <a:spcPts val="9817"/>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015C60"/>
                </a:solidFill>
                <a:effectLst/>
                <a:uLnTx/>
                <a:uFillTx/>
                <a:latin typeface="Open Sans Extra Bold"/>
                <a:ea typeface="+mn-ea"/>
                <a:cs typeface="+mn-cs"/>
              </a:rPr>
              <a:t>Key actions</a:t>
            </a:r>
          </a:p>
          <a:p>
            <a:pPr marL="0" marR="0" lvl="0" indent="0" algn="l" defTabSz="914400" rtl="0" eaLnBrk="1" fontAlgn="auto" latinLnBrk="0" hangingPunct="1">
              <a:lnSpc>
                <a:spcPts val="9817"/>
              </a:lnSpc>
              <a:spcBef>
                <a:spcPts val="0"/>
              </a:spcBef>
              <a:spcAft>
                <a:spcPts val="0"/>
              </a:spcAft>
              <a:buClrTx/>
              <a:buSzTx/>
              <a:buFontTx/>
              <a:buNone/>
              <a:tabLst/>
              <a:defRPr/>
            </a:pPr>
            <a:endParaRPr kumimoji="0" lang="en-US" sz="6600" b="0" i="0" u="none" strike="noStrike" kern="1200" cap="none" spc="0" normalizeH="0" baseline="0" noProof="0" dirty="0">
              <a:ln>
                <a:noFill/>
              </a:ln>
              <a:solidFill>
                <a:srgbClr val="015C60"/>
              </a:solidFill>
              <a:effectLst/>
              <a:uLnTx/>
              <a:uFillTx/>
              <a:latin typeface="Open Sans Extra Bold"/>
              <a:ea typeface="+mn-ea"/>
              <a:cs typeface="+mn-cs"/>
            </a:endParaRPr>
          </a:p>
        </p:txBody>
      </p:sp>
      <p:graphicFrame>
        <p:nvGraphicFramePr>
          <p:cNvPr id="23" name="Diagram 22">
            <a:extLst>
              <a:ext uri="{FF2B5EF4-FFF2-40B4-BE49-F238E27FC236}">
                <a16:creationId xmlns:a16="http://schemas.microsoft.com/office/drawing/2014/main" id="{AE0C4C94-3D79-FCC7-A296-3E209C2986AB}"/>
              </a:ext>
            </a:extLst>
          </p:cNvPr>
          <p:cNvGraphicFramePr/>
          <p:nvPr/>
        </p:nvGraphicFramePr>
        <p:xfrm>
          <a:off x="3811927" y="1709640"/>
          <a:ext cx="10664144" cy="68677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5" name="Graphic 24" descr="Teacher outline">
            <a:extLst>
              <a:ext uri="{FF2B5EF4-FFF2-40B4-BE49-F238E27FC236}">
                <a16:creationId xmlns:a16="http://schemas.microsoft.com/office/drawing/2014/main" id="{F2EC3312-B470-BD95-C54D-35DFA53FA85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293219" y="3650403"/>
            <a:ext cx="1282389" cy="1282389"/>
          </a:xfrm>
          <a:prstGeom prst="rect">
            <a:avLst/>
          </a:prstGeom>
        </p:spPr>
      </p:pic>
      <p:pic>
        <p:nvPicPr>
          <p:cNvPr id="27" name="Graphic 26" descr="Home1 with solid fill">
            <a:extLst>
              <a:ext uri="{FF2B5EF4-FFF2-40B4-BE49-F238E27FC236}">
                <a16:creationId xmlns:a16="http://schemas.microsoft.com/office/drawing/2014/main" id="{7B5ADE95-25E3-49CF-8701-F6DCE7EF850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2845039" y="3415060"/>
            <a:ext cx="1149743" cy="1149743"/>
          </a:xfrm>
          <a:prstGeom prst="rect">
            <a:avLst/>
          </a:prstGeom>
        </p:spPr>
      </p:pic>
      <p:pic>
        <p:nvPicPr>
          <p:cNvPr id="29" name="Graphic 28" descr="Group of people with solid fill">
            <a:extLst>
              <a:ext uri="{FF2B5EF4-FFF2-40B4-BE49-F238E27FC236}">
                <a16:creationId xmlns:a16="http://schemas.microsoft.com/office/drawing/2014/main" id="{FD90D107-F8DD-D6BD-D43A-2F4D2EB258E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293220" y="5368350"/>
            <a:ext cx="1282390" cy="1282390"/>
          </a:xfrm>
          <a:prstGeom prst="rect">
            <a:avLst/>
          </a:prstGeom>
        </p:spPr>
      </p:pic>
      <p:pic>
        <p:nvPicPr>
          <p:cNvPr id="31" name="Graphic 30" descr="Open book with solid fill">
            <a:extLst>
              <a:ext uri="{FF2B5EF4-FFF2-40B4-BE49-F238E27FC236}">
                <a16:creationId xmlns:a16="http://schemas.microsoft.com/office/drawing/2014/main" id="{247C11C9-FF18-3A83-295E-902E9BC33A33}"/>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2712392" y="5590206"/>
            <a:ext cx="1237783" cy="1237783"/>
          </a:xfrm>
          <a:prstGeom prst="rect">
            <a:avLst/>
          </a:prstGeom>
        </p:spPr>
      </p:pic>
      <p:pic>
        <p:nvPicPr>
          <p:cNvPr id="33" name="Graphic 32" descr="Checklist with solid fill">
            <a:extLst>
              <a:ext uri="{FF2B5EF4-FFF2-40B4-BE49-F238E27FC236}">
                <a16:creationId xmlns:a16="http://schemas.microsoft.com/office/drawing/2014/main" id="{0209B9A6-12CC-716F-CE36-23B1CAF5AD6D}"/>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686801" y="5143703"/>
            <a:ext cx="914400" cy="914400"/>
          </a:xfrm>
          <a:prstGeom prst="rect">
            <a:avLst/>
          </a:prstGeom>
        </p:spPr>
      </p:pic>
    </p:spTree>
    <p:extLst>
      <p:ext uri="{BB962C8B-B14F-4D97-AF65-F5344CB8AC3E}">
        <p14:creationId xmlns:p14="http://schemas.microsoft.com/office/powerpoint/2010/main" val="3555514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6501409" y="8481958"/>
            <a:ext cx="1515782" cy="1552685"/>
            <a:chOff x="0" y="0"/>
            <a:chExt cx="2086610" cy="2137410"/>
          </a:xfrm>
        </p:grpSpPr>
        <p:sp>
          <p:nvSpPr>
            <p:cNvPr id="3" name="Freeform 3"/>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3"/>
              <a:stretch>
                <a:fillRect l="-4042" r="-230835"/>
              </a:stretch>
            </a:blipFill>
          </p:spPr>
        </p:sp>
      </p:grpSp>
      <p:sp>
        <p:nvSpPr>
          <p:cNvPr id="4" name="TextBox 4"/>
          <p:cNvSpPr txBox="1"/>
          <p:nvPr/>
        </p:nvSpPr>
        <p:spPr>
          <a:xfrm>
            <a:off x="7451400" y="9518947"/>
            <a:ext cx="3385199" cy="506553"/>
          </a:xfrm>
          <a:prstGeom prst="rect">
            <a:avLst/>
          </a:prstGeom>
        </p:spPr>
        <p:txBody>
          <a:bodyPr lIns="0" tIns="0" rIns="0" bIns="0" rtlCol="0" anchor="t">
            <a:spAutoFit/>
          </a:bodyPr>
          <a:lstStyle/>
          <a:p>
            <a:pPr marL="0" marR="0" lvl="0" indent="0" algn="ctr" defTabSz="914400" rtl="0" eaLnBrk="1" fontAlgn="auto" latinLnBrk="0" hangingPunct="1">
              <a:lnSpc>
                <a:spcPts val="4104"/>
              </a:lnSpc>
              <a:spcBef>
                <a:spcPts val="0"/>
              </a:spcBef>
              <a:spcAft>
                <a:spcPts val="0"/>
              </a:spcAft>
              <a:buClrTx/>
              <a:buSzTx/>
              <a:buFontTx/>
              <a:buNone/>
              <a:tabLst/>
              <a:defRPr/>
            </a:pPr>
            <a:r>
              <a:rPr kumimoji="0" lang="en-US" sz="2931" b="0" i="0" u="none" strike="noStrike" kern="1200" cap="none" spc="0" normalizeH="0" baseline="0" noProof="0">
                <a:ln>
                  <a:noFill/>
                </a:ln>
                <a:solidFill>
                  <a:srgbClr val="015C60"/>
                </a:solidFill>
                <a:effectLst/>
                <a:uLnTx/>
                <a:uFillTx/>
                <a:latin typeface="Roboto Condensed"/>
                <a:ea typeface="+mn-ea"/>
                <a:cs typeface="+mn-cs"/>
              </a:rPr>
              <a:t>#FamilyCentredECI</a:t>
            </a:r>
          </a:p>
        </p:txBody>
      </p:sp>
      <p:sp>
        <p:nvSpPr>
          <p:cNvPr id="5" name="TextBox 5"/>
          <p:cNvSpPr txBox="1"/>
          <p:nvPr/>
        </p:nvSpPr>
        <p:spPr>
          <a:xfrm>
            <a:off x="387680" y="778102"/>
            <a:ext cx="14651794" cy="1180964"/>
          </a:xfrm>
          <a:prstGeom prst="rect">
            <a:avLst/>
          </a:prstGeom>
        </p:spPr>
        <p:txBody>
          <a:bodyPr wrap="square" lIns="0" tIns="0" rIns="0" bIns="0" rtlCol="0" anchor="t">
            <a:spAutoFit/>
          </a:bodyPr>
          <a:lstStyle/>
          <a:p>
            <a:pPr marL="0" marR="0" lvl="0" indent="0" algn="l" defTabSz="914400" rtl="0" eaLnBrk="1" fontAlgn="auto" latinLnBrk="0" hangingPunct="1">
              <a:lnSpc>
                <a:spcPts val="9817"/>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15C60"/>
                </a:solidFill>
                <a:effectLst/>
                <a:uLnTx/>
                <a:uFillTx/>
                <a:latin typeface="Open Sans Extra Bold"/>
                <a:ea typeface="+mn-ea"/>
                <a:cs typeface="+mn-cs"/>
              </a:rPr>
              <a:t>Training for service providers</a:t>
            </a:r>
            <a:endParaRPr kumimoji="0" lang="en-US" sz="8800" b="0" i="0" u="none" strike="noStrike" kern="1200" cap="none" spc="0" normalizeH="0" baseline="0" noProof="0" dirty="0">
              <a:ln>
                <a:noFill/>
              </a:ln>
              <a:solidFill>
                <a:srgbClr val="015C60"/>
              </a:solidFill>
              <a:effectLst/>
              <a:uLnTx/>
              <a:uFillTx/>
              <a:latin typeface="Open Sans Extra Bold"/>
              <a:ea typeface="+mn-ea"/>
              <a:cs typeface="+mn-cs"/>
            </a:endParaRPr>
          </a:p>
        </p:txBody>
      </p:sp>
      <p:grpSp>
        <p:nvGrpSpPr>
          <p:cNvPr id="7" name="Group 7"/>
          <p:cNvGrpSpPr>
            <a:grpSpLocks noChangeAspect="1"/>
          </p:cNvGrpSpPr>
          <p:nvPr/>
        </p:nvGrpSpPr>
        <p:grpSpPr>
          <a:xfrm rot="-953645">
            <a:off x="15393958" y="-7320909"/>
            <a:ext cx="10084088" cy="10082939"/>
            <a:chOff x="0" y="0"/>
            <a:chExt cx="6350013" cy="6349289"/>
          </a:xfrm>
        </p:grpSpPr>
        <p:sp>
          <p:nvSpPr>
            <p:cNvPr id="8" name="Freeform 8"/>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grpSp>
        <p:nvGrpSpPr>
          <p:cNvPr id="9" name="Group 9"/>
          <p:cNvGrpSpPr>
            <a:grpSpLocks noChangeAspect="1"/>
          </p:cNvGrpSpPr>
          <p:nvPr/>
        </p:nvGrpSpPr>
        <p:grpSpPr>
          <a:xfrm rot="-953645">
            <a:off x="-2939633" y="9129208"/>
            <a:ext cx="5493690" cy="5493064"/>
            <a:chOff x="0" y="0"/>
            <a:chExt cx="6350013" cy="6349289"/>
          </a:xfrm>
        </p:grpSpPr>
        <p:sp>
          <p:nvSpPr>
            <p:cNvPr id="10" name="Freeform 10"/>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pic>
        <p:nvPicPr>
          <p:cNvPr id="6" name="Graphic 5" descr="Teacher outline">
            <a:extLst>
              <a:ext uri="{FF2B5EF4-FFF2-40B4-BE49-F238E27FC236}">
                <a16:creationId xmlns:a16="http://schemas.microsoft.com/office/drawing/2014/main" id="{18F1461A-8774-848E-E1A6-C64DDD1240D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20865" y="249766"/>
            <a:ext cx="2679455" cy="2679455"/>
          </a:xfrm>
          <a:prstGeom prst="rect">
            <a:avLst/>
          </a:prstGeom>
        </p:spPr>
      </p:pic>
      <p:graphicFrame>
        <p:nvGraphicFramePr>
          <p:cNvPr id="12" name="Diagram 11">
            <a:extLst>
              <a:ext uri="{FF2B5EF4-FFF2-40B4-BE49-F238E27FC236}">
                <a16:creationId xmlns:a16="http://schemas.microsoft.com/office/drawing/2014/main" id="{CDB224A8-E8C1-A09C-6135-23B29C793BE6}"/>
              </a:ext>
            </a:extLst>
          </p:cNvPr>
          <p:cNvGraphicFramePr/>
          <p:nvPr/>
        </p:nvGraphicFramePr>
        <p:xfrm>
          <a:off x="8028876" y="2704459"/>
          <a:ext cx="8883805" cy="528227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5" name="Picture 14" descr="A person holding a book&#10;&#10;Description automatically generated with medium confidence">
            <a:extLst>
              <a:ext uri="{FF2B5EF4-FFF2-40B4-BE49-F238E27FC236}">
                <a16:creationId xmlns:a16="http://schemas.microsoft.com/office/drawing/2014/main" id="{D08EF592-4BF8-EB6A-C39F-0E40A2F563E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5102" y="2929221"/>
            <a:ext cx="6608341" cy="528227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6501409" y="8481958"/>
            <a:ext cx="1515782" cy="1552685"/>
            <a:chOff x="0" y="0"/>
            <a:chExt cx="2086610" cy="2137410"/>
          </a:xfrm>
        </p:grpSpPr>
        <p:sp>
          <p:nvSpPr>
            <p:cNvPr id="3" name="Freeform 3"/>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3"/>
              <a:stretch>
                <a:fillRect l="-4042" r="-230835"/>
              </a:stretch>
            </a:blipFill>
          </p:spPr>
        </p:sp>
      </p:grpSp>
      <p:sp>
        <p:nvSpPr>
          <p:cNvPr id="4" name="TextBox 4"/>
          <p:cNvSpPr txBox="1"/>
          <p:nvPr/>
        </p:nvSpPr>
        <p:spPr>
          <a:xfrm>
            <a:off x="7451400" y="9518947"/>
            <a:ext cx="3385199" cy="506553"/>
          </a:xfrm>
          <a:prstGeom prst="rect">
            <a:avLst/>
          </a:prstGeom>
        </p:spPr>
        <p:txBody>
          <a:bodyPr lIns="0" tIns="0" rIns="0" bIns="0" rtlCol="0" anchor="t">
            <a:spAutoFit/>
          </a:bodyPr>
          <a:lstStyle/>
          <a:p>
            <a:pPr marL="0" marR="0" lvl="0" indent="0" algn="ctr" defTabSz="914400" rtl="0" eaLnBrk="1" fontAlgn="auto" latinLnBrk="0" hangingPunct="1">
              <a:lnSpc>
                <a:spcPts val="4104"/>
              </a:lnSpc>
              <a:spcBef>
                <a:spcPts val="0"/>
              </a:spcBef>
              <a:spcAft>
                <a:spcPts val="0"/>
              </a:spcAft>
              <a:buClrTx/>
              <a:buSzTx/>
              <a:buFontTx/>
              <a:buNone/>
              <a:tabLst/>
              <a:defRPr/>
            </a:pPr>
            <a:r>
              <a:rPr kumimoji="0" lang="en-US" sz="2931" b="0" i="0" u="none" strike="noStrike" kern="1200" cap="none" spc="0" normalizeH="0" baseline="0" noProof="0">
                <a:ln>
                  <a:noFill/>
                </a:ln>
                <a:solidFill>
                  <a:srgbClr val="015C60"/>
                </a:solidFill>
                <a:effectLst/>
                <a:uLnTx/>
                <a:uFillTx/>
                <a:latin typeface="Roboto Condensed"/>
                <a:ea typeface="+mn-ea"/>
                <a:cs typeface="+mn-cs"/>
              </a:rPr>
              <a:t>#FamilyCentredECI</a:t>
            </a:r>
          </a:p>
        </p:txBody>
      </p:sp>
      <p:sp>
        <p:nvSpPr>
          <p:cNvPr id="5" name="TextBox 5"/>
          <p:cNvSpPr txBox="1"/>
          <p:nvPr/>
        </p:nvSpPr>
        <p:spPr>
          <a:xfrm>
            <a:off x="368987" y="20155"/>
            <a:ext cx="13484437" cy="1101520"/>
          </a:xfrm>
          <a:prstGeom prst="rect">
            <a:avLst/>
          </a:prstGeom>
        </p:spPr>
        <p:txBody>
          <a:bodyPr wrap="square" lIns="0" tIns="0" rIns="0" bIns="0" rtlCol="0" anchor="t">
            <a:spAutoFit/>
          </a:bodyPr>
          <a:lstStyle/>
          <a:p>
            <a:pPr marL="0" marR="0" lvl="0" indent="0" algn="l" defTabSz="914400" rtl="0" eaLnBrk="1" fontAlgn="auto" latinLnBrk="0" hangingPunct="1">
              <a:lnSpc>
                <a:spcPts val="9817"/>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15C60"/>
                </a:solidFill>
                <a:effectLst/>
                <a:uLnTx/>
                <a:uFillTx/>
                <a:latin typeface="Open Sans Extra Bold"/>
                <a:ea typeface="+mn-ea"/>
                <a:cs typeface="+mn-cs"/>
              </a:rPr>
              <a:t>Pilot of family-centred methodologies</a:t>
            </a:r>
          </a:p>
        </p:txBody>
      </p:sp>
      <p:grpSp>
        <p:nvGrpSpPr>
          <p:cNvPr id="7" name="Group 7"/>
          <p:cNvGrpSpPr>
            <a:grpSpLocks noChangeAspect="1"/>
          </p:cNvGrpSpPr>
          <p:nvPr/>
        </p:nvGrpSpPr>
        <p:grpSpPr>
          <a:xfrm rot="-953645">
            <a:off x="15438561" y="-7187095"/>
            <a:ext cx="10084088" cy="10082939"/>
            <a:chOff x="0" y="0"/>
            <a:chExt cx="6350013" cy="6349289"/>
          </a:xfrm>
        </p:grpSpPr>
        <p:sp>
          <p:nvSpPr>
            <p:cNvPr id="8" name="Freeform 8"/>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grpSp>
        <p:nvGrpSpPr>
          <p:cNvPr id="9" name="Group 9"/>
          <p:cNvGrpSpPr>
            <a:grpSpLocks noChangeAspect="1"/>
          </p:cNvGrpSpPr>
          <p:nvPr/>
        </p:nvGrpSpPr>
        <p:grpSpPr>
          <a:xfrm rot="-953645">
            <a:off x="-2939633" y="9129208"/>
            <a:ext cx="5493690" cy="5493064"/>
            <a:chOff x="0" y="0"/>
            <a:chExt cx="6350013" cy="6349289"/>
          </a:xfrm>
        </p:grpSpPr>
        <p:sp>
          <p:nvSpPr>
            <p:cNvPr id="10" name="Freeform 10"/>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pic>
        <p:nvPicPr>
          <p:cNvPr id="11" name="Graphic 10" descr="Home1 with solid fill">
            <a:extLst>
              <a:ext uri="{FF2B5EF4-FFF2-40B4-BE49-F238E27FC236}">
                <a16:creationId xmlns:a16="http://schemas.microsoft.com/office/drawing/2014/main" id="{65641174-BA56-5E91-47A3-67D051647F0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721753" y="-205904"/>
            <a:ext cx="2655157" cy="2655157"/>
          </a:xfrm>
          <a:prstGeom prst="rect">
            <a:avLst/>
          </a:prstGeom>
        </p:spPr>
      </p:pic>
      <p:graphicFrame>
        <p:nvGraphicFramePr>
          <p:cNvPr id="14" name="Table 13">
            <a:extLst>
              <a:ext uri="{FF2B5EF4-FFF2-40B4-BE49-F238E27FC236}">
                <a16:creationId xmlns:a16="http://schemas.microsoft.com/office/drawing/2014/main" id="{30AF981B-2867-0846-458A-8DDA17D28F55}"/>
              </a:ext>
            </a:extLst>
          </p:cNvPr>
          <p:cNvGraphicFramePr>
            <a:graphicFrameLocks noGrp="1"/>
          </p:cNvGraphicFramePr>
          <p:nvPr/>
        </p:nvGraphicFramePr>
        <p:xfrm>
          <a:off x="1272706" y="1239344"/>
          <a:ext cx="14449047" cy="8161934"/>
        </p:xfrm>
        <a:graphic>
          <a:graphicData uri="http://schemas.openxmlformats.org/drawingml/2006/table">
            <a:tbl>
              <a:tblPr firstRow="1" firstCol="1" bandRow="1">
                <a:tableStyleId>{7DF18680-E054-41AD-8BC1-D1AEF772440D}</a:tableStyleId>
              </a:tblPr>
              <a:tblGrid>
                <a:gridCol w="601302">
                  <a:extLst>
                    <a:ext uri="{9D8B030D-6E8A-4147-A177-3AD203B41FA5}">
                      <a16:colId xmlns:a16="http://schemas.microsoft.com/office/drawing/2014/main" val="1017766315"/>
                    </a:ext>
                  </a:extLst>
                </a:gridCol>
                <a:gridCol w="4293683">
                  <a:extLst>
                    <a:ext uri="{9D8B030D-6E8A-4147-A177-3AD203B41FA5}">
                      <a16:colId xmlns:a16="http://schemas.microsoft.com/office/drawing/2014/main" val="995626981"/>
                    </a:ext>
                  </a:extLst>
                </a:gridCol>
                <a:gridCol w="2535176">
                  <a:extLst>
                    <a:ext uri="{9D8B030D-6E8A-4147-A177-3AD203B41FA5}">
                      <a16:colId xmlns:a16="http://schemas.microsoft.com/office/drawing/2014/main" val="1677692040"/>
                    </a:ext>
                  </a:extLst>
                </a:gridCol>
                <a:gridCol w="4454879">
                  <a:extLst>
                    <a:ext uri="{9D8B030D-6E8A-4147-A177-3AD203B41FA5}">
                      <a16:colId xmlns:a16="http://schemas.microsoft.com/office/drawing/2014/main" val="151443383"/>
                    </a:ext>
                  </a:extLst>
                </a:gridCol>
                <a:gridCol w="2564007">
                  <a:extLst>
                    <a:ext uri="{9D8B030D-6E8A-4147-A177-3AD203B41FA5}">
                      <a16:colId xmlns:a16="http://schemas.microsoft.com/office/drawing/2014/main" val="448718378"/>
                    </a:ext>
                  </a:extLst>
                </a:gridCol>
              </a:tblGrid>
              <a:tr h="605358">
                <a:tc>
                  <a:txBody>
                    <a:bodyPr/>
                    <a:lstStyle/>
                    <a:p>
                      <a:pPr algn="ctr">
                        <a:lnSpc>
                          <a:spcPct val="107000"/>
                        </a:lnSpc>
                        <a:spcAft>
                          <a:spcPts val="800"/>
                        </a:spcAft>
                        <a:tabLst>
                          <a:tab pos="457200" algn="l"/>
                        </a:tabLst>
                      </a:pPr>
                      <a:r>
                        <a:rPr lang="en-US" sz="2400">
                          <a:effectLst/>
                          <a:latin typeface="Open Sans" panose="020B0606030504020204" pitchFamily="34" charset="0"/>
                          <a:ea typeface="Open Sans" panose="020B0606030504020204" pitchFamily="34" charset="0"/>
                          <a:cs typeface="Open Sans" panose="020B0606030504020204" pitchFamily="34" charset="0"/>
                        </a:rPr>
                        <a:t> </a:t>
                      </a:r>
                      <a:endParaRPr lang="en-BE" sz="2400">
                        <a:effectLst/>
                        <a:latin typeface="Open Sans" panose="020B0606030504020204" pitchFamily="34" charset="0"/>
                        <a:ea typeface="Open Sans" panose="020B0606030504020204" pitchFamily="34" charset="0"/>
                        <a:cs typeface="Open Sans" panose="020B0606030504020204" pitchFamily="34" charset="0"/>
                      </a:endParaRPr>
                    </a:p>
                  </a:txBody>
                  <a:tcPr marL="48926" marR="48926" marT="0" marB="0"/>
                </a:tc>
                <a:tc>
                  <a:txBody>
                    <a:bodyPr/>
                    <a:lstStyle/>
                    <a:p>
                      <a:pPr algn="ctr">
                        <a:lnSpc>
                          <a:spcPct val="107000"/>
                        </a:lnSpc>
                        <a:spcAft>
                          <a:spcPts val="800"/>
                        </a:spcAft>
                        <a:tabLst>
                          <a:tab pos="457200" algn="l"/>
                        </a:tabLst>
                      </a:pPr>
                      <a:r>
                        <a:rPr lang="en-US" sz="2400">
                          <a:effectLst/>
                          <a:latin typeface="Open Sans" panose="020B0606030504020204" pitchFamily="34" charset="0"/>
                          <a:ea typeface="Open Sans" panose="020B0606030504020204" pitchFamily="34" charset="0"/>
                          <a:cs typeface="Open Sans" panose="020B0606030504020204" pitchFamily="34" charset="0"/>
                        </a:rPr>
                        <a:t>Name of the organization</a:t>
                      </a:r>
                      <a:endParaRPr lang="en-BE" sz="2400">
                        <a:effectLst/>
                        <a:latin typeface="Open Sans" panose="020B0606030504020204" pitchFamily="34" charset="0"/>
                        <a:ea typeface="Open Sans" panose="020B0606030504020204" pitchFamily="34" charset="0"/>
                        <a:cs typeface="Open Sans" panose="020B0606030504020204" pitchFamily="34" charset="0"/>
                      </a:endParaRPr>
                    </a:p>
                  </a:txBody>
                  <a:tcPr marL="48926" marR="48926" marT="0" marB="0"/>
                </a:tc>
                <a:tc>
                  <a:txBody>
                    <a:bodyPr/>
                    <a:lstStyle/>
                    <a:p>
                      <a:pPr algn="ctr">
                        <a:lnSpc>
                          <a:spcPct val="107000"/>
                        </a:lnSpc>
                        <a:spcAft>
                          <a:spcPts val="800"/>
                        </a:spcAft>
                        <a:tabLst>
                          <a:tab pos="457200" algn="l"/>
                        </a:tabLst>
                      </a:pPr>
                      <a:r>
                        <a:rPr lang="en-US" sz="2400">
                          <a:effectLst/>
                          <a:latin typeface="Open Sans" panose="020B0606030504020204" pitchFamily="34" charset="0"/>
                          <a:ea typeface="Open Sans" panose="020B0606030504020204" pitchFamily="34" charset="0"/>
                          <a:cs typeface="Open Sans" panose="020B0606030504020204" pitchFamily="34" charset="0"/>
                        </a:rPr>
                        <a:t>Legal status</a:t>
                      </a:r>
                      <a:endParaRPr lang="en-BE" sz="2400">
                        <a:effectLst/>
                        <a:latin typeface="Open Sans" panose="020B0606030504020204" pitchFamily="34" charset="0"/>
                        <a:ea typeface="Open Sans" panose="020B0606030504020204" pitchFamily="34" charset="0"/>
                        <a:cs typeface="Open Sans" panose="020B0606030504020204" pitchFamily="34" charset="0"/>
                      </a:endParaRPr>
                    </a:p>
                  </a:txBody>
                  <a:tcPr marL="48926" marR="48926" marT="0" marB="0"/>
                </a:tc>
                <a:tc>
                  <a:txBody>
                    <a:bodyPr/>
                    <a:lstStyle/>
                    <a:p>
                      <a:pPr algn="ctr">
                        <a:lnSpc>
                          <a:spcPct val="107000"/>
                        </a:lnSpc>
                        <a:spcAft>
                          <a:spcPts val="800"/>
                        </a:spcAft>
                        <a:tabLst>
                          <a:tab pos="457200" algn="l"/>
                        </a:tabLst>
                      </a:pPr>
                      <a:r>
                        <a:rPr lang="en-US" sz="2400">
                          <a:effectLst/>
                          <a:latin typeface="Open Sans" panose="020B0606030504020204" pitchFamily="34" charset="0"/>
                          <a:ea typeface="Open Sans" panose="020B0606030504020204" pitchFamily="34" charset="0"/>
                          <a:cs typeface="Open Sans" panose="020B0606030504020204" pitchFamily="34" charset="0"/>
                        </a:rPr>
                        <a:t>Target group</a:t>
                      </a:r>
                      <a:endParaRPr lang="en-BE" sz="2400">
                        <a:effectLst/>
                        <a:latin typeface="Open Sans" panose="020B0606030504020204" pitchFamily="34" charset="0"/>
                        <a:ea typeface="Open Sans" panose="020B0606030504020204" pitchFamily="34" charset="0"/>
                        <a:cs typeface="Open Sans" panose="020B0606030504020204" pitchFamily="34" charset="0"/>
                      </a:endParaRPr>
                    </a:p>
                  </a:txBody>
                  <a:tcPr marL="48926" marR="48926" marT="0" marB="0"/>
                </a:tc>
                <a:tc>
                  <a:txBody>
                    <a:bodyPr/>
                    <a:lstStyle/>
                    <a:p>
                      <a:pPr algn="ctr">
                        <a:lnSpc>
                          <a:spcPct val="107000"/>
                        </a:lnSpc>
                        <a:spcAft>
                          <a:spcPts val="800"/>
                        </a:spcAft>
                        <a:tabLst>
                          <a:tab pos="457200" algn="l"/>
                        </a:tabLst>
                      </a:pPr>
                      <a:r>
                        <a:rPr lang="en-US" sz="2400" dirty="0">
                          <a:effectLst/>
                          <a:latin typeface="Open Sans" panose="020B0606030504020204" pitchFamily="34" charset="0"/>
                          <a:ea typeface="Open Sans" panose="020B0606030504020204" pitchFamily="34" charset="0"/>
                          <a:cs typeface="Open Sans" panose="020B0606030504020204" pitchFamily="34" charset="0"/>
                        </a:rPr>
                        <a:t>Location</a:t>
                      </a:r>
                      <a:endParaRPr lang="en-BE" sz="2400" dirty="0">
                        <a:effectLst/>
                        <a:latin typeface="Open Sans" panose="020B0606030504020204" pitchFamily="34" charset="0"/>
                        <a:ea typeface="Open Sans" panose="020B0606030504020204" pitchFamily="34" charset="0"/>
                        <a:cs typeface="Open Sans" panose="020B0606030504020204" pitchFamily="34" charset="0"/>
                      </a:endParaRPr>
                    </a:p>
                  </a:txBody>
                  <a:tcPr marL="48926" marR="48926" marT="0" marB="0"/>
                </a:tc>
                <a:extLst>
                  <a:ext uri="{0D108BD9-81ED-4DB2-BD59-A6C34878D82A}">
                    <a16:rowId xmlns:a16="http://schemas.microsoft.com/office/drawing/2014/main" val="113358606"/>
                  </a:ext>
                </a:extLst>
              </a:tr>
              <a:tr h="1107277">
                <a:tc>
                  <a:txBody>
                    <a:bodyPr/>
                    <a:lstStyle/>
                    <a:p>
                      <a:pPr algn="ctr">
                        <a:lnSpc>
                          <a:spcPct val="107000"/>
                        </a:lnSpc>
                        <a:spcAft>
                          <a:spcPts val="800"/>
                        </a:spcAft>
                      </a:pPr>
                      <a:r>
                        <a:rPr lang="en-US" sz="2400">
                          <a:effectLst/>
                          <a:latin typeface="Open Sans" panose="020B0606030504020204" pitchFamily="34" charset="0"/>
                          <a:ea typeface="Open Sans" panose="020B0606030504020204" pitchFamily="34" charset="0"/>
                          <a:cs typeface="Open Sans" panose="020B0606030504020204" pitchFamily="34" charset="0"/>
                        </a:rPr>
                        <a:t>1</a:t>
                      </a:r>
                      <a:endParaRPr lang="en-BE" sz="2400">
                        <a:effectLst/>
                        <a:latin typeface="Open Sans" panose="020B0606030504020204" pitchFamily="34" charset="0"/>
                        <a:ea typeface="Open Sans" panose="020B0606030504020204" pitchFamily="34" charset="0"/>
                        <a:cs typeface="Open Sans" panose="020B0606030504020204" pitchFamily="34" charset="0"/>
                      </a:endParaRPr>
                    </a:p>
                  </a:txBody>
                  <a:tcPr marL="48926" marR="48926" marT="0" marB="0"/>
                </a:tc>
                <a:tc>
                  <a:txBody>
                    <a:bodyPr/>
                    <a:lstStyle/>
                    <a:p>
                      <a:pPr algn="ctr">
                        <a:lnSpc>
                          <a:spcPct val="107000"/>
                        </a:lnSpc>
                        <a:spcAft>
                          <a:spcPts val="800"/>
                        </a:spcAft>
                      </a:pPr>
                      <a:r>
                        <a:rPr lang="en-US" sz="2400" b="1" dirty="0">
                          <a:solidFill>
                            <a:schemeClr val="accent5">
                              <a:lumMod val="50000"/>
                            </a:schemeClr>
                          </a:solidFill>
                          <a:effectLst/>
                          <a:latin typeface="Open Sans" panose="020B0606030504020204" pitchFamily="34" charset="0"/>
                          <a:ea typeface="Open Sans" panose="020B0606030504020204" pitchFamily="34" charset="0"/>
                          <a:cs typeface="Open Sans" panose="020B0606030504020204" pitchFamily="34" charset="0"/>
                        </a:rPr>
                        <a:t>Social Welfare of Attica, “Child Development Centre of Attica “</a:t>
                      </a:r>
                      <a:r>
                        <a:rPr lang="en-US" sz="2400" b="1" dirty="0" err="1">
                          <a:solidFill>
                            <a:schemeClr val="accent5">
                              <a:lumMod val="50000"/>
                            </a:schemeClr>
                          </a:solidFill>
                          <a:effectLst/>
                          <a:latin typeface="Open Sans" panose="020B0606030504020204" pitchFamily="34" charset="0"/>
                          <a:ea typeface="Open Sans" panose="020B0606030504020204" pitchFamily="34" charset="0"/>
                          <a:cs typeface="Open Sans" panose="020B0606030504020204" pitchFamily="34" charset="0"/>
                        </a:rPr>
                        <a:t>Michalineio</a:t>
                      </a:r>
                      <a:r>
                        <a:rPr lang="en-US" sz="2400" b="1" dirty="0">
                          <a:solidFill>
                            <a:schemeClr val="accent5">
                              <a:lumMod val="50000"/>
                            </a:schemeClr>
                          </a:solidFill>
                          <a:effectLst/>
                          <a:latin typeface="Open Sans" panose="020B0606030504020204" pitchFamily="34" charset="0"/>
                          <a:ea typeface="Open Sans" panose="020B0606030504020204" pitchFamily="34" charset="0"/>
                          <a:cs typeface="Open Sans" panose="020B0606030504020204" pitchFamily="34" charset="0"/>
                        </a:rPr>
                        <a:t>” </a:t>
                      </a:r>
                      <a:endParaRPr lang="en-BE" sz="2400" b="1" dirty="0">
                        <a:solidFill>
                          <a:schemeClr val="accent5">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48926" marR="48926" marT="0" marB="0"/>
                </a:tc>
                <a:tc>
                  <a:txBody>
                    <a:bodyPr/>
                    <a:lstStyle/>
                    <a:p>
                      <a:pPr algn="ctr">
                        <a:lnSpc>
                          <a:spcPct val="107000"/>
                        </a:lnSpc>
                        <a:spcAft>
                          <a:spcPts val="800"/>
                        </a:spcAft>
                        <a:tabLst>
                          <a:tab pos="457200" algn="l"/>
                        </a:tabLst>
                      </a:pPr>
                      <a:r>
                        <a:rPr lang="en-US" sz="2400">
                          <a:effectLst/>
                          <a:latin typeface="Open Sans" panose="020B0606030504020204" pitchFamily="34" charset="0"/>
                          <a:ea typeface="Open Sans" panose="020B0606030504020204" pitchFamily="34" charset="0"/>
                          <a:cs typeface="Open Sans" panose="020B0606030504020204" pitchFamily="34" charset="0"/>
                        </a:rPr>
                        <a:t>Public Body  </a:t>
                      </a:r>
                      <a:endParaRPr lang="en-BE" sz="2400">
                        <a:effectLst/>
                        <a:latin typeface="Open Sans" panose="020B0606030504020204" pitchFamily="34" charset="0"/>
                        <a:ea typeface="Open Sans" panose="020B0606030504020204" pitchFamily="34" charset="0"/>
                        <a:cs typeface="Open Sans" panose="020B0606030504020204" pitchFamily="34" charset="0"/>
                      </a:endParaRPr>
                    </a:p>
                  </a:txBody>
                  <a:tcPr marL="48926" marR="48926" marT="0" marB="0"/>
                </a:tc>
                <a:tc>
                  <a:txBody>
                    <a:bodyPr/>
                    <a:lstStyle/>
                    <a:p>
                      <a:pPr algn="ctr">
                        <a:lnSpc>
                          <a:spcPct val="107000"/>
                        </a:lnSpc>
                        <a:spcAft>
                          <a:spcPts val="800"/>
                        </a:spcAft>
                        <a:tabLst>
                          <a:tab pos="457200" algn="l"/>
                        </a:tabLst>
                      </a:pPr>
                      <a:r>
                        <a:rPr lang="en-US" sz="2400">
                          <a:effectLst/>
                          <a:latin typeface="Open Sans" panose="020B0606030504020204" pitchFamily="34" charset="0"/>
                          <a:ea typeface="Open Sans" panose="020B0606030504020204" pitchFamily="34" charset="0"/>
                          <a:cs typeface="Open Sans" panose="020B0606030504020204" pitchFamily="34" charset="0"/>
                        </a:rPr>
                        <a:t>Children with psychosocial and developmental disabilities </a:t>
                      </a:r>
                      <a:endParaRPr lang="en-BE" sz="2400">
                        <a:effectLst/>
                        <a:latin typeface="Open Sans" panose="020B0606030504020204" pitchFamily="34" charset="0"/>
                        <a:ea typeface="Open Sans" panose="020B0606030504020204" pitchFamily="34" charset="0"/>
                        <a:cs typeface="Open Sans" panose="020B0606030504020204" pitchFamily="34" charset="0"/>
                      </a:endParaRPr>
                    </a:p>
                  </a:txBody>
                  <a:tcPr marL="48926" marR="48926" marT="0" marB="0"/>
                </a:tc>
                <a:tc>
                  <a:txBody>
                    <a:bodyPr/>
                    <a:lstStyle/>
                    <a:p>
                      <a:pPr algn="ctr">
                        <a:lnSpc>
                          <a:spcPct val="107000"/>
                        </a:lnSpc>
                        <a:spcAft>
                          <a:spcPts val="800"/>
                        </a:spcAft>
                        <a:tabLst>
                          <a:tab pos="457200" algn="l"/>
                        </a:tabLst>
                      </a:pPr>
                      <a:r>
                        <a:rPr lang="en-US" sz="2400" dirty="0">
                          <a:effectLst/>
                          <a:latin typeface="Open Sans" panose="020B0606030504020204" pitchFamily="34" charset="0"/>
                          <a:ea typeface="Open Sans" panose="020B0606030504020204" pitchFamily="34" charset="0"/>
                          <a:cs typeface="Open Sans" panose="020B0606030504020204" pitchFamily="34" charset="0"/>
                        </a:rPr>
                        <a:t>Attica</a:t>
                      </a:r>
                      <a:endParaRPr lang="en-BE" sz="2400" dirty="0">
                        <a:effectLst/>
                        <a:latin typeface="Open Sans" panose="020B0606030504020204" pitchFamily="34" charset="0"/>
                        <a:ea typeface="Open Sans" panose="020B0606030504020204" pitchFamily="34" charset="0"/>
                        <a:cs typeface="Open Sans" panose="020B0606030504020204" pitchFamily="34" charset="0"/>
                      </a:endParaRPr>
                    </a:p>
                  </a:txBody>
                  <a:tcPr marL="48926" marR="48926" marT="0" marB="0"/>
                </a:tc>
                <a:extLst>
                  <a:ext uri="{0D108BD9-81ED-4DB2-BD59-A6C34878D82A}">
                    <a16:rowId xmlns:a16="http://schemas.microsoft.com/office/drawing/2014/main" val="1945015917"/>
                  </a:ext>
                </a:extLst>
              </a:tr>
              <a:tr h="423747">
                <a:tc>
                  <a:txBody>
                    <a:bodyPr/>
                    <a:lstStyle/>
                    <a:p>
                      <a:pPr algn="ctr">
                        <a:lnSpc>
                          <a:spcPct val="107000"/>
                        </a:lnSpc>
                        <a:spcAft>
                          <a:spcPts val="800"/>
                        </a:spcAft>
                      </a:pPr>
                      <a:r>
                        <a:rPr lang="el-GR" sz="2400">
                          <a:effectLst/>
                          <a:latin typeface="Open Sans" panose="020B0606030504020204" pitchFamily="34" charset="0"/>
                          <a:ea typeface="Open Sans" panose="020B0606030504020204" pitchFamily="34" charset="0"/>
                          <a:cs typeface="Open Sans" panose="020B0606030504020204" pitchFamily="34" charset="0"/>
                        </a:rPr>
                        <a:t>2</a:t>
                      </a:r>
                      <a:endParaRPr lang="en-BE" sz="2400">
                        <a:effectLst/>
                        <a:latin typeface="Open Sans" panose="020B0606030504020204" pitchFamily="34" charset="0"/>
                        <a:ea typeface="Open Sans" panose="020B0606030504020204" pitchFamily="34" charset="0"/>
                        <a:cs typeface="Open Sans" panose="020B0606030504020204" pitchFamily="34" charset="0"/>
                      </a:endParaRPr>
                    </a:p>
                  </a:txBody>
                  <a:tcPr marL="48926" marR="48926" marT="0" marB="0"/>
                </a:tc>
                <a:tc>
                  <a:txBody>
                    <a:bodyPr/>
                    <a:lstStyle/>
                    <a:p>
                      <a:pPr algn="ctr">
                        <a:lnSpc>
                          <a:spcPct val="107000"/>
                        </a:lnSpc>
                        <a:spcAft>
                          <a:spcPts val="800"/>
                        </a:spcAft>
                      </a:pPr>
                      <a:r>
                        <a:rPr lang="en-US" sz="2400" b="1">
                          <a:solidFill>
                            <a:schemeClr val="accent5">
                              <a:lumMod val="50000"/>
                            </a:schemeClr>
                          </a:solidFill>
                          <a:effectLst/>
                          <a:latin typeface="Open Sans" panose="020B0606030504020204" pitchFamily="34" charset="0"/>
                          <a:ea typeface="Open Sans" panose="020B0606030504020204" pitchFamily="34" charset="0"/>
                          <a:cs typeface="Open Sans" panose="020B0606030504020204" pitchFamily="34" charset="0"/>
                        </a:rPr>
                        <a:t>Social Welfare of Crete</a:t>
                      </a:r>
                      <a:endParaRPr lang="en-BE" sz="2400" b="1">
                        <a:solidFill>
                          <a:schemeClr val="accent5">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48926" marR="48926" marT="0" marB="0"/>
                </a:tc>
                <a:tc>
                  <a:txBody>
                    <a:bodyPr/>
                    <a:lstStyle/>
                    <a:p>
                      <a:pPr algn="ctr">
                        <a:lnSpc>
                          <a:spcPct val="107000"/>
                        </a:lnSpc>
                        <a:spcAft>
                          <a:spcPts val="800"/>
                        </a:spcAft>
                        <a:tabLst>
                          <a:tab pos="457200" algn="l"/>
                        </a:tabLst>
                      </a:pPr>
                      <a:r>
                        <a:rPr lang="en-US" sz="2400">
                          <a:effectLst/>
                          <a:latin typeface="Open Sans" panose="020B0606030504020204" pitchFamily="34" charset="0"/>
                          <a:ea typeface="Open Sans" panose="020B0606030504020204" pitchFamily="34" charset="0"/>
                          <a:cs typeface="Open Sans" panose="020B0606030504020204" pitchFamily="34" charset="0"/>
                        </a:rPr>
                        <a:t>Public Body</a:t>
                      </a:r>
                      <a:endParaRPr lang="en-BE" sz="2400">
                        <a:effectLst/>
                        <a:latin typeface="Open Sans" panose="020B0606030504020204" pitchFamily="34" charset="0"/>
                        <a:ea typeface="Open Sans" panose="020B0606030504020204" pitchFamily="34" charset="0"/>
                        <a:cs typeface="Open Sans" panose="020B0606030504020204" pitchFamily="34" charset="0"/>
                      </a:endParaRPr>
                    </a:p>
                  </a:txBody>
                  <a:tcPr marL="48926" marR="48926" marT="0" marB="0"/>
                </a:tc>
                <a:tc>
                  <a:txBody>
                    <a:bodyPr/>
                    <a:lstStyle/>
                    <a:p>
                      <a:pPr algn="ctr">
                        <a:lnSpc>
                          <a:spcPct val="107000"/>
                        </a:lnSpc>
                        <a:spcAft>
                          <a:spcPts val="800"/>
                        </a:spcAft>
                        <a:tabLst>
                          <a:tab pos="457200" algn="l"/>
                        </a:tabLst>
                      </a:pPr>
                      <a:r>
                        <a:rPr lang="en-US" sz="2400">
                          <a:effectLst/>
                          <a:latin typeface="Open Sans" panose="020B0606030504020204" pitchFamily="34" charset="0"/>
                          <a:ea typeface="Open Sans" panose="020B0606030504020204" pitchFamily="34" charset="0"/>
                          <a:cs typeface="Open Sans" panose="020B0606030504020204" pitchFamily="34" charset="0"/>
                        </a:rPr>
                        <a:t>All children</a:t>
                      </a:r>
                      <a:endParaRPr lang="en-BE" sz="2400">
                        <a:effectLst/>
                        <a:latin typeface="Open Sans" panose="020B0606030504020204" pitchFamily="34" charset="0"/>
                        <a:ea typeface="Open Sans" panose="020B0606030504020204" pitchFamily="34" charset="0"/>
                        <a:cs typeface="Open Sans" panose="020B0606030504020204" pitchFamily="34" charset="0"/>
                      </a:endParaRPr>
                    </a:p>
                  </a:txBody>
                  <a:tcPr marL="48926" marR="48926" marT="0" marB="0"/>
                </a:tc>
                <a:tc>
                  <a:txBody>
                    <a:bodyPr/>
                    <a:lstStyle/>
                    <a:p>
                      <a:pPr algn="ctr">
                        <a:lnSpc>
                          <a:spcPct val="107000"/>
                        </a:lnSpc>
                        <a:spcAft>
                          <a:spcPts val="800"/>
                        </a:spcAft>
                        <a:tabLst>
                          <a:tab pos="457200" algn="l"/>
                        </a:tabLst>
                      </a:pPr>
                      <a:r>
                        <a:rPr lang="en-US" sz="2400">
                          <a:effectLst/>
                          <a:latin typeface="Open Sans" panose="020B0606030504020204" pitchFamily="34" charset="0"/>
                          <a:ea typeface="Open Sans" panose="020B0606030504020204" pitchFamily="34" charset="0"/>
                          <a:cs typeface="Open Sans" panose="020B0606030504020204" pitchFamily="34" charset="0"/>
                        </a:rPr>
                        <a:t>Heraklion, Crete</a:t>
                      </a:r>
                      <a:endParaRPr lang="en-BE" sz="2400">
                        <a:effectLst/>
                        <a:latin typeface="Open Sans" panose="020B0606030504020204" pitchFamily="34" charset="0"/>
                        <a:ea typeface="Open Sans" panose="020B0606030504020204" pitchFamily="34" charset="0"/>
                        <a:cs typeface="Open Sans" panose="020B0606030504020204" pitchFamily="34" charset="0"/>
                      </a:endParaRPr>
                    </a:p>
                  </a:txBody>
                  <a:tcPr marL="48926" marR="48926" marT="0" marB="0"/>
                </a:tc>
                <a:extLst>
                  <a:ext uri="{0D108BD9-81ED-4DB2-BD59-A6C34878D82A}">
                    <a16:rowId xmlns:a16="http://schemas.microsoft.com/office/drawing/2014/main" val="3389120637"/>
                  </a:ext>
                </a:extLst>
              </a:tr>
              <a:tr h="667642">
                <a:tc>
                  <a:txBody>
                    <a:bodyPr/>
                    <a:lstStyle/>
                    <a:p>
                      <a:pPr algn="ctr">
                        <a:lnSpc>
                          <a:spcPct val="107000"/>
                        </a:lnSpc>
                        <a:spcAft>
                          <a:spcPts val="800"/>
                        </a:spcAft>
                      </a:pPr>
                      <a:r>
                        <a:rPr lang="el-GR" sz="2400">
                          <a:effectLst/>
                          <a:latin typeface="Open Sans" panose="020B0606030504020204" pitchFamily="34" charset="0"/>
                          <a:ea typeface="Open Sans" panose="020B0606030504020204" pitchFamily="34" charset="0"/>
                          <a:cs typeface="Open Sans" panose="020B0606030504020204" pitchFamily="34" charset="0"/>
                        </a:rPr>
                        <a:t>3</a:t>
                      </a:r>
                      <a:endParaRPr lang="en-BE" sz="2400">
                        <a:effectLst/>
                        <a:latin typeface="Open Sans" panose="020B0606030504020204" pitchFamily="34" charset="0"/>
                        <a:ea typeface="Open Sans" panose="020B0606030504020204" pitchFamily="34" charset="0"/>
                        <a:cs typeface="Open Sans" panose="020B0606030504020204" pitchFamily="34" charset="0"/>
                      </a:endParaRPr>
                    </a:p>
                  </a:txBody>
                  <a:tcPr marL="48926" marR="48926" marT="0" marB="0"/>
                </a:tc>
                <a:tc>
                  <a:txBody>
                    <a:bodyPr/>
                    <a:lstStyle/>
                    <a:p>
                      <a:pPr algn="ctr">
                        <a:lnSpc>
                          <a:spcPct val="107000"/>
                        </a:lnSpc>
                        <a:spcAft>
                          <a:spcPts val="800"/>
                        </a:spcAft>
                      </a:pPr>
                      <a:r>
                        <a:rPr lang="en-US" sz="2400" b="1" dirty="0">
                          <a:solidFill>
                            <a:schemeClr val="accent5">
                              <a:lumMod val="50000"/>
                            </a:schemeClr>
                          </a:solidFill>
                          <a:effectLst/>
                          <a:latin typeface="Open Sans" panose="020B0606030504020204" pitchFamily="34" charset="0"/>
                          <a:ea typeface="Open Sans" panose="020B0606030504020204" pitchFamily="34" charset="0"/>
                          <a:cs typeface="Open Sans" panose="020B0606030504020204" pitchFamily="34" charset="0"/>
                        </a:rPr>
                        <a:t>Special therapeutic unit for Autism</a:t>
                      </a:r>
                      <a:r>
                        <a:rPr lang="el-GR" sz="2400" b="1" dirty="0">
                          <a:solidFill>
                            <a:schemeClr val="accent5">
                              <a:lumMod val="50000"/>
                            </a:schemeClr>
                          </a:solidFill>
                          <a:effectLst/>
                          <a:latin typeface="Open Sans" panose="020B0606030504020204" pitchFamily="34" charset="0"/>
                          <a:ea typeface="Open Sans" panose="020B0606030504020204" pitchFamily="34" charset="0"/>
                          <a:cs typeface="Open Sans" panose="020B0606030504020204" pitchFamily="34" charset="0"/>
                        </a:rPr>
                        <a:t>, </a:t>
                      </a:r>
                      <a:r>
                        <a:rPr lang="en-US" sz="2400" b="1" dirty="0">
                          <a:solidFill>
                            <a:schemeClr val="accent5">
                              <a:lumMod val="50000"/>
                            </a:schemeClr>
                          </a:solidFill>
                          <a:effectLst/>
                          <a:latin typeface="Open Sans" panose="020B0606030504020204" pitchFamily="34" charset="0"/>
                          <a:ea typeface="Open Sans" panose="020B0606030504020204" pitchFamily="34" charset="0"/>
                          <a:cs typeface="Open Sans" panose="020B0606030504020204" pitchFamily="34" charset="0"/>
                        </a:rPr>
                        <a:t>General Hospital Aglaia Kyriakou</a:t>
                      </a:r>
                      <a:r>
                        <a:rPr lang="el-GR" sz="2400" b="1" dirty="0">
                          <a:solidFill>
                            <a:schemeClr val="accent5">
                              <a:lumMod val="50000"/>
                            </a:schemeClr>
                          </a:solidFill>
                          <a:effectLst/>
                          <a:latin typeface="Open Sans" panose="020B0606030504020204" pitchFamily="34" charset="0"/>
                          <a:ea typeface="Open Sans" panose="020B0606030504020204" pitchFamily="34" charset="0"/>
                          <a:cs typeface="Open Sans" panose="020B0606030504020204" pitchFamily="34" charset="0"/>
                        </a:rPr>
                        <a:t>,  </a:t>
                      </a:r>
                      <a:endParaRPr lang="en-BE" sz="2400" b="1" dirty="0">
                        <a:solidFill>
                          <a:schemeClr val="accent5">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48926" marR="48926" marT="0" marB="0"/>
                </a:tc>
                <a:tc>
                  <a:txBody>
                    <a:bodyPr/>
                    <a:lstStyle/>
                    <a:p>
                      <a:pPr algn="ctr">
                        <a:lnSpc>
                          <a:spcPct val="107000"/>
                        </a:lnSpc>
                        <a:spcAft>
                          <a:spcPts val="800"/>
                        </a:spcAft>
                        <a:tabLst>
                          <a:tab pos="457200" algn="l"/>
                        </a:tabLst>
                      </a:pPr>
                      <a:r>
                        <a:rPr lang="en-US" sz="2400">
                          <a:effectLst/>
                          <a:latin typeface="Open Sans" panose="020B0606030504020204" pitchFamily="34" charset="0"/>
                          <a:ea typeface="Open Sans" panose="020B0606030504020204" pitchFamily="34" charset="0"/>
                          <a:cs typeface="Open Sans" panose="020B0606030504020204" pitchFamily="34" charset="0"/>
                        </a:rPr>
                        <a:t>Public Body</a:t>
                      </a:r>
                      <a:endParaRPr lang="en-BE" sz="2400">
                        <a:effectLst/>
                        <a:latin typeface="Open Sans" panose="020B0606030504020204" pitchFamily="34" charset="0"/>
                        <a:ea typeface="Open Sans" panose="020B0606030504020204" pitchFamily="34" charset="0"/>
                        <a:cs typeface="Open Sans" panose="020B0606030504020204" pitchFamily="34" charset="0"/>
                      </a:endParaRPr>
                    </a:p>
                  </a:txBody>
                  <a:tcPr marL="48926" marR="48926" marT="0" marB="0"/>
                </a:tc>
                <a:tc>
                  <a:txBody>
                    <a:bodyPr/>
                    <a:lstStyle/>
                    <a:p>
                      <a:pPr algn="ctr">
                        <a:lnSpc>
                          <a:spcPct val="107000"/>
                        </a:lnSpc>
                        <a:spcAft>
                          <a:spcPts val="800"/>
                        </a:spcAft>
                        <a:tabLst>
                          <a:tab pos="457200" algn="l"/>
                        </a:tabLst>
                      </a:pPr>
                      <a:r>
                        <a:rPr lang="en-US" sz="2400">
                          <a:effectLst/>
                          <a:latin typeface="Open Sans" panose="020B0606030504020204" pitchFamily="34" charset="0"/>
                          <a:ea typeface="Open Sans" panose="020B0606030504020204" pitchFamily="34" charset="0"/>
                          <a:cs typeface="Open Sans" panose="020B0606030504020204" pitchFamily="34" charset="0"/>
                        </a:rPr>
                        <a:t>Children with autistic spectrum disorders</a:t>
                      </a:r>
                      <a:endParaRPr lang="en-BE" sz="2400">
                        <a:effectLst/>
                        <a:latin typeface="Open Sans" panose="020B0606030504020204" pitchFamily="34" charset="0"/>
                        <a:ea typeface="Open Sans" panose="020B0606030504020204" pitchFamily="34" charset="0"/>
                        <a:cs typeface="Open Sans" panose="020B0606030504020204" pitchFamily="34" charset="0"/>
                      </a:endParaRPr>
                    </a:p>
                  </a:txBody>
                  <a:tcPr marL="48926" marR="48926" marT="0" marB="0"/>
                </a:tc>
                <a:tc>
                  <a:txBody>
                    <a:bodyPr/>
                    <a:lstStyle/>
                    <a:p>
                      <a:pPr algn="ctr">
                        <a:lnSpc>
                          <a:spcPct val="107000"/>
                        </a:lnSpc>
                        <a:spcAft>
                          <a:spcPts val="800"/>
                        </a:spcAft>
                        <a:tabLst>
                          <a:tab pos="457200" algn="l"/>
                        </a:tabLst>
                      </a:pPr>
                      <a:r>
                        <a:rPr lang="en-US" sz="2400">
                          <a:effectLst/>
                          <a:latin typeface="Open Sans" panose="020B0606030504020204" pitchFamily="34" charset="0"/>
                          <a:ea typeface="Open Sans" panose="020B0606030504020204" pitchFamily="34" charset="0"/>
                          <a:cs typeface="Open Sans" panose="020B0606030504020204" pitchFamily="34" charset="0"/>
                        </a:rPr>
                        <a:t>Attica</a:t>
                      </a:r>
                      <a:endParaRPr lang="en-BE" sz="2400">
                        <a:effectLst/>
                        <a:latin typeface="Open Sans" panose="020B0606030504020204" pitchFamily="34" charset="0"/>
                        <a:ea typeface="Open Sans" panose="020B0606030504020204" pitchFamily="34" charset="0"/>
                        <a:cs typeface="Open Sans" panose="020B0606030504020204" pitchFamily="34" charset="0"/>
                      </a:endParaRPr>
                    </a:p>
                  </a:txBody>
                  <a:tcPr marL="48926" marR="48926" marT="0" marB="0"/>
                </a:tc>
                <a:extLst>
                  <a:ext uri="{0D108BD9-81ED-4DB2-BD59-A6C34878D82A}">
                    <a16:rowId xmlns:a16="http://schemas.microsoft.com/office/drawing/2014/main" val="486870103"/>
                  </a:ext>
                </a:extLst>
              </a:tr>
              <a:tr h="442583">
                <a:tc>
                  <a:txBody>
                    <a:bodyPr/>
                    <a:lstStyle/>
                    <a:p>
                      <a:pPr algn="ctr">
                        <a:lnSpc>
                          <a:spcPct val="107000"/>
                        </a:lnSpc>
                        <a:spcAft>
                          <a:spcPts val="800"/>
                        </a:spcAft>
                      </a:pPr>
                      <a:r>
                        <a:rPr lang="el-GR" sz="2400">
                          <a:effectLst/>
                          <a:latin typeface="Open Sans" panose="020B0606030504020204" pitchFamily="34" charset="0"/>
                          <a:ea typeface="Open Sans" panose="020B0606030504020204" pitchFamily="34" charset="0"/>
                          <a:cs typeface="Open Sans" panose="020B0606030504020204" pitchFamily="34" charset="0"/>
                        </a:rPr>
                        <a:t>4</a:t>
                      </a:r>
                      <a:endParaRPr lang="en-BE" sz="2400">
                        <a:effectLst/>
                        <a:latin typeface="Open Sans" panose="020B0606030504020204" pitchFamily="34" charset="0"/>
                        <a:ea typeface="Open Sans" panose="020B0606030504020204" pitchFamily="34" charset="0"/>
                        <a:cs typeface="Open Sans" panose="020B0606030504020204" pitchFamily="34" charset="0"/>
                      </a:endParaRPr>
                    </a:p>
                  </a:txBody>
                  <a:tcPr marL="48926" marR="48926" marT="0" marB="0"/>
                </a:tc>
                <a:tc>
                  <a:txBody>
                    <a:bodyPr/>
                    <a:lstStyle/>
                    <a:p>
                      <a:pPr algn="ctr">
                        <a:lnSpc>
                          <a:spcPct val="107000"/>
                        </a:lnSpc>
                        <a:spcAft>
                          <a:spcPts val="800"/>
                        </a:spcAft>
                      </a:pPr>
                      <a:r>
                        <a:rPr lang="en-US" sz="2400" b="1" dirty="0">
                          <a:solidFill>
                            <a:schemeClr val="accent5">
                              <a:lumMod val="50000"/>
                            </a:schemeClr>
                          </a:solidFill>
                          <a:effectLst/>
                          <a:latin typeface="Open Sans" panose="020B0606030504020204" pitchFamily="34" charset="0"/>
                          <a:ea typeface="Open Sans" panose="020B0606030504020204" pitchFamily="34" charset="0"/>
                          <a:cs typeface="Open Sans" panose="020B0606030504020204" pitchFamily="34" charset="0"/>
                        </a:rPr>
                        <a:t>Theotokos foundation</a:t>
                      </a:r>
                      <a:endParaRPr lang="en-BE" sz="2400" b="1" dirty="0">
                        <a:solidFill>
                          <a:schemeClr val="accent5">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48926" marR="48926" marT="0" marB="0"/>
                </a:tc>
                <a:tc>
                  <a:txBody>
                    <a:bodyPr/>
                    <a:lstStyle/>
                    <a:p>
                      <a:pPr algn="ctr">
                        <a:lnSpc>
                          <a:spcPct val="107000"/>
                        </a:lnSpc>
                        <a:spcAft>
                          <a:spcPts val="800"/>
                        </a:spcAft>
                        <a:tabLst>
                          <a:tab pos="457200" algn="l"/>
                        </a:tabLst>
                      </a:pPr>
                      <a:r>
                        <a:rPr lang="en-GB" sz="2400" dirty="0">
                          <a:effectLst/>
                          <a:latin typeface="Open Sans" panose="020B0606030504020204" pitchFamily="34" charset="0"/>
                          <a:ea typeface="Open Sans" panose="020B0606030504020204" pitchFamily="34" charset="0"/>
                          <a:cs typeface="Open Sans" panose="020B0606030504020204" pitchFamily="34" charset="0"/>
                        </a:rPr>
                        <a:t>NGO, foundation</a:t>
                      </a:r>
                      <a:endParaRPr lang="en-BE" sz="2400" dirty="0">
                        <a:effectLst/>
                        <a:latin typeface="Open Sans" panose="020B0606030504020204" pitchFamily="34" charset="0"/>
                        <a:ea typeface="Open Sans" panose="020B0606030504020204" pitchFamily="34" charset="0"/>
                        <a:cs typeface="Open Sans" panose="020B0606030504020204" pitchFamily="34" charset="0"/>
                      </a:endParaRPr>
                    </a:p>
                  </a:txBody>
                  <a:tcPr marL="48926" marR="48926" marT="0" marB="0"/>
                </a:tc>
                <a:tc>
                  <a:txBody>
                    <a:bodyPr/>
                    <a:lstStyle/>
                    <a:p>
                      <a:pPr algn="ctr">
                        <a:lnSpc>
                          <a:spcPct val="107000"/>
                        </a:lnSpc>
                        <a:spcAft>
                          <a:spcPts val="800"/>
                        </a:spcAft>
                        <a:tabLst>
                          <a:tab pos="457200" algn="l"/>
                        </a:tabLst>
                      </a:pPr>
                      <a:r>
                        <a:rPr lang="en-US" sz="2400">
                          <a:effectLst/>
                          <a:latin typeface="Open Sans" panose="020B0606030504020204" pitchFamily="34" charset="0"/>
                          <a:ea typeface="Open Sans" panose="020B0606030504020204" pitchFamily="34" charset="0"/>
                          <a:cs typeface="Open Sans" panose="020B0606030504020204" pitchFamily="34" charset="0"/>
                        </a:rPr>
                        <a:t>Children with developmental disabilities </a:t>
                      </a:r>
                      <a:endParaRPr lang="en-BE" sz="2400">
                        <a:effectLst/>
                        <a:latin typeface="Open Sans" panose="020B0606030504020204" pitchFamily="34" charset="0"/>
                        <a:ea typeface="Open Sans" panose="020B0606030504020204" pitchFamily="34" charset="0"/>
                        <a:cs typeface="Open Sans" panose="020B0606030504020204" pitchFamily="34" charset="0"/>
                      </a:endParaRPr>
                    </a:p>
                  </a:txBody>
                  <a:tcPr marL="48926" marR="48926" marT="0" marB="0"/>
                </a:tc>
                <a:tc>
                  <a:txBody>
                    <a:bodyPr/>
                    <a:lstStyle/>
                    <a:p>
                      <a:pPr algn="ctr">
                        <a:lnSpc>
                          <a:spcPct val="107000"/>
                        </a:lnSpc>
                        <a:spcAft>
                          <a:spcPts val="800"/>
                        </a:spcAft>
                        <a:tabLst>
                          <a:tab pos="457200" algn="l"/>
                        </a:tabLst>
                      </a:pPr>
                      <a:r>
                        <a:rPr lang="en-US" sz="2400" dirty="0">
                          <a:effectLst/>
                          <a:latin typeface="Open Sans" panose="020B0606030504020204" pitchFamily="34" charset="0"/>
                          <a:ea typeface="Open Sans" panose="020B0606030504020204" pitchFamily="34" charset="0"/>
                          <a:cs typeface="Open Sans" panose="020B0606030504020204" pitchFamily="34" charset="0"/>
                        </a:rPr>
                        <a:t>Attica</a:t>
                      </a:r>
                      <a:endParaRPr lang="en-BE" sz="2400" dirty="0">
                        <a:effectLst/>
                        <a:latin typeface="Open Sans" panose="020B0606030504020204" pitchFamily="34" charset="0"/>
                        <a:ea typeface="Open Sans" panose="020B0606030504020204" pitchFamily="34" charset="0"/>
                        <a:cs typeface="Open Sans" panose="020B0606030504020204" pitchFamily="34" charset="0"/>
                      </a:endParaRPr>
                    </a:p>
                  </a:txBody>
                  <a:tcPr marL="48926" marR="48926" marT="0" marB="0"/>
                </a:tc>
                <a:extLst>
                  <a:ext uri="{0D108BD9-81ED-4DB2-BD59-A6C34878D82A}">
                    <a16:rowId xmlns:a16="http://schemas.microsoft.com/office/drawing/2014/main" val="183976079"/>
                  </a:ext>
                </a:extLst>
              </a:tr>
              <a:tr h="1160942">
                <a:tc>
                  <a:txBody>
                    <a:bodyPr/>
                    <a:lstStyle/>
                    <a:p>
                      <a:pPr algn="ctr">
                        <a:lnSpc>
                          <a:spcPct val="107000"/>
                        </a:lnSpc>
                        <a:spcAft>
                          <a:spcPts val="800"/>
                        </a:spcAft>
                      </a:pPr>
                      <a:r>
                        <a:rPr lang="en-US" sz="2400">
                          <a:effectLst/>
                          <a:latin typeface="Open Sans" panose="020B0606030504020204" pitchFamily="34" charset="0"/>
                          <a:ea typeface="Open Sans" panose="020B0606030504020204" pitchFamily="34" charset="0"/>
                          <a:cs typeface="Open Sans" panose="020B0606030504020204" pitchFamily="34" charset="0"/>
                        </a:rPr>
                        <a:t>5</a:t>
                      </a:r>
                      <a:endParaRPr lang="en-BE" sz="2400">
                        <a:effectLst/>
                        <a:latin typeface="Open Sans" panose="020B0606030504020204" pitchFamily="34" charset="0"/>
                        <a:ea typeface="Open Sans" panose="020B0606030504020204" pitchFamily="34" charset="0"/>
                        <a:cs typeface="Open Sans" panose="020B0606030504020204" pitchFamily="34" charset="0"/>
                      </a:endParaRPr>
                    </a:p>
                  </a:txBody>
                  <a:tcPr marL="48926" marR="48926" marT="0" marB="0"/>
                </a:tc>
                <a:tc>
                  <a:txBody>
                    <a:bodyPr/>
                    <a:lstStyle/>
                    <a:p>
                      <a:pPr algn="ctr">
                        <a:lnSpc>
                          <a:spcPct val="107000"/>
                        </a:lnSpc>
                        <a:spcAft>
                          <a:spcPts val="800"/>
                        </a:spcAft>
                      </a:pPr>
                      <a:r>
                        <a:rPr lang="en-US" sz="2400" b="1" dirty="0">
                          <a:solidFill>
                            <a:schemeClr val="accent5">
                              <a:lumMod val="50000"/>
                            </a:schemeClr>
                          </a:solidFill>
                          <a:effectLst/>
                          <a:latin typeface="Open Sans" panose="020B0606030504020204" pitchFamily="34" charset="0"/>
                          <a:ea typeface="Open Sans" panose="020B0606030504020204" pitchFamily="34" charset="0"/>
                          <a:cs typeface="Open Sans" panose="020B0606030504020204" pitchFamily="34" charset="0"/>
                        </a:rPr>
                        <a:t>ELEPAP, Rehabilitation for the disabled, </a:t>
                      </a:r>
                      <a:r>
                        <a:rPr lang="el-GR" sz="2400" b="1" dirty="0">
                          <a:solidFill>
                            <a:schemeClr val="accent5">
                              <a:lumMod val="50000"/>
                            </a:schemeClr>
                          </a:solidFill>
                          <a:effectLst/>
                          <a:latin typeface="Open Sans" panose="020B0606030504020204" pitchFamily="34" charset="0"/>
                          <a:ea typeface="Open Sans" panose="020B0606030504020204" pitchFamily="34" charset="0"/>
                          <a:cs typeface="Open Sans" panose="020B0606030504020204" pitchFamily="34" charset="0"/>
                        </a:rPr>
                        <a:t>ΕΛΕΠΑΠ</a:t>
                      </a:r>
                      <a:endParaRPr lang="en-BE" sz="2400" b="1" dirty="0">
                        <a:solidFill>
                          <a:schemeClr val="accent5">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7000"/>
                        </a:lnSpc>
                        <a:spcAft>
                          <a:spcPts val="800"/>
                        </a:spcAft>
                      </a:pPr>
                      <a:r>
                        <a:rPr lang="en-US" sz="2400" b="1" dirty="0">
                          <a:solidFill>
                            <a:schemeClr val="accent5">
                              <a:lumMod val="50000"/>
                            </a:schemeClr>
                          </a:solidFill>
                          <a:effectLst/>
                          <a:latin typeface="Open Sans" panose="020B0606030504020204" pitchFamily="34" charset="0"/>
                          <a:ea typeface="Open Sans" panose="020B0606030504020204" pitchFamily="34" charset="0"/>
                          <a:cs typeface="Open Sans" panose="020B0606030504020204" pitchFamily="34" charset="0"/>
                        </a:rPr>
                        <a:t> </a:t>
                      </a:r>
                      <a:endParaRPr lang="en-BE" sz="2400" b="1" dirty="0">
                        <a:solidFill>
                          <a:schemeClr val="accent5">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48926" marR="48926" marT="0" marB="0"/>
                </a:tc>
                <a:tc>
                  <a:txBody>
                    <a:bodyPr/>
                    <a:lstStyle/>
                    <a:p>
                      <a:pPr algn="ctr">
                        <a:lnSpc>
                          <a:spcPct val="107000"/>
                        </a:lnSpc>
                        <a:spcAft>
                          <a:spcPts val="800"/>
                        </a:spcAft>
                        <a:tabLst>
                          <a:tab pos="457200" algn="l"/>
                        </a:tabLst>
                      </a:pPr>
                      <a:r>
                        <a:rPr lang="en-US" sz="2400" dirty="0">
                          <a:effectLst/>
                          <a:latin typeface="Open Sans" panose="020B0606030504020204" pitchFamily="34" charset="0"/>
                          <a:ea typeface="Open Sans" panose="020B0606030504020204" pitchFamily="34" charset="0"/>
                          <a:cs typeface="Open Sans" panose="020B0606030504020204" pitchFamily="34" charset="0"/>
                        </a:rPr>
                        <a:t>NGO, association</a:t>
                      </a:r>
                      <a:endParaRPr lang="en-BE" sz="2400" dirty="0">
                        <a:effectLst/>
                        <a:latin typeface="Open Sans" panose="020B0606030504020204" pitchFamily="34" charset="0"/>
                        <a:ea typeface="Open Sans" panose="020B0606030504020204" pitchFamily="34" charset="0"/>
                        <a:cs typeface="Open Sans" panose="020B0606030504020204" pitchFamily="34" charset="0"/>
                      </a:endParaRPr>
                    </a:p>
                  </a:txBody>
                  <a:tcPr marL="48926" marR="48926" marT="0" marB="0"/>
                </a:tc>
                <a:tc>
                  <a:txBody>
                    <a:bodyPr/>
                    <a:lstStyle/>
                    <a:p>
                      <a:pPr algn="ctr">
                        <a:lnSpc>
                          <a:spcPct val="107000"/>
                        </a:lnSpc>
                        <a:spcAft>
                          <a:spcPts val="800"/>
                        </a:spcAft>
                        <a:tabLst>
                          <a:tab pos="457200" algn="l"/>
                        </a:tabLst>
                      </a:pPr>
                      <a:r>
                        <a:rPr lang="en-US" sz="2400" dirty="0">
                          <a:effectLst/>
                          <a:latin typeface="Open Sans" panose="020B0606030504020204" pitchFamily="34" charset="0"/>
                          <a:ea typeface="Open Sans" panose="020B0606030504020204" pitchFamily="34" charset="0"/>
                          <a:cs typeface="Open Sans" panose="020B0606030504020204" pitchFamily="34" charset="0"/>
                        </a:rPr>
                        <a:t>Children with neurodevelopmental issues (psychomotor retardation, cerebral palsy etc.)</a:t>
                      </a:r>
                      <a:endParaRPr lang="en-BE" sz="2400" dirty="0">
                        <a:effectLst/>
                        <a:latin typeface="Open Sans" panose="020B0606030504020204" pitchFamily="34" charset="0"/>
                        <a:ea typeface="Open Sans" panose="020B0606030504020204" pitchFamily="34" charset="0"/>
                        <a:cs typeface="Open Sans" panose="020B0606030504020204" pitchFamily="34" charset="0"/>
                      </a:endParaRPr>
                    </a:p>
                  </a:txBody>
                  <a:tcPr marL="48926" marR="48926" marT="0" marB="0"/>
                </a:tc>
                <a:tc>
                  <a:txBody>
                    <a:bodyPr/>
                    <a:lstStyle/>
                    <a:p>
                      <a:pPr algn="ctr">
                        <a:lnSpc>
                          <a:spcPct val="107000"/>
                        </a:lnSpc>
                        <a:spcAft>
                          <a:spcPts val="800"/>
                        </a:spcAft>
                      </a:pPr>
                      <a:r>
                        <a:rPr lang="en-US" sz="2400">
                          <a:effectLst/>
                          <a:latin typeface="Open Sans" panose="020B0606030504020204" pitchFamily="34" charset="0"/>
                          <a:ea typeface="Open Sans" panose="020B0606030504020204" pitchFamily="34" charset="0"/>
                          <a:cs typeface="Open Sans" panose="020B0606030504020204" pitchFamily="34" charset="0"/>
                        </a:rPr>
                        <a:t>Athens; Thessaloniki; Ioannina; Chania;  Volos; </a:t>
                      </a:r>
                      <a:r>
                        <a:rPr lang="en-US" sz="2400" err="1">
                          <a:effectLst/>
                          <a:latin typeface="Open Sans" panose="020B0606030504020204" pitchFamily="34" charset="0"/>
                          <a:ea typeface="Open Sans" panose="020B0606030504020204" pitchFamily="34" charset="0"/>
                          <a:cs typeface="Open Sans" panose="020B0606030504020204" pitchFamily="34" charset="0"/>
                        </a:rPr>
                        <a:t>Agrinio</a:t>
                      </a:r>
                      <a:endParaRPr lang="en-BE" sz="2400">
                        <a:effectLst/>
                        <a:latin typeface="Open Sans" panose="020B0606030504020204" pitchFamily="34" charset="0"/>
                        <a:ea typeface="Open Sans" panose="020B0606030504020204" pitchFamily="34" charset="0"/>
                        <a:cs typeface="Open Sans" panose="020B0606030504020204" pitchFamily="34" charset="0"/>
                      </a:endParaRPr>
                    </a:p>
                  </a:txBody>
                  <a:tcPr marL="48926" marR="48926" marT="0" marB="0"/>
                </a:tc>
                <a:extLst>
                  <a:ext uri="{0D108BD9-81ED-4DB2-BD59-A6C34878D82A}">
                    <a16:rowId xmlns:a16="http://schemas.microsoft.com/office/drawing/2014/main" val="2701414427"/>
                  </a:ext>
                </a:extLst>
              </a:tr>
              <a:tr h="0">
                <a:tc>
                  <a:txBody>
                    <a:bodyPr/>
                    <a:lstStyle/>
                    <a:p>
                      <a:pPr algn="ctr">
                        <a:lnSpc>
                          <a:spcPct val="107000"/>
                        </a:lnSpc>
                        <a:spcAft>
                          <a:spcPts val="800"/>
                        </a:spcAft>
                        <a:tabLst>
                          <a:tab pos="457200" algn="l"/>
                        </a:tabLst>
                      </a:pPr>
                      <a:r>
                        <a:rPr lang="en-US" sz="2400">
                          <a:effectLst/>
                          <a:latin typeface="Open Sans" panose="020B0606030504020204" pitchFamily="34" charset="0"/>
                          <a:ea typeface="Open Sans" panose="020B0606030504020204" pitchFamily="34" charset="0"/>
                          <a:cs typeface="Open Sans" panose="020B0606030504020204" pitchFamily="34" charset="0"/>
                        </a:rPr>
                        <a:t>6</a:t>
                      </a:r>
                      <a:endParaRPr lang="en-BE" sz="2400">
                        <a:effectLst/>
                        <a:latin typeface="Open Sans" panose="020B0606030504020204" pitchFamily="34" charset="0"/>
                        <a:ea typeface="Open Sans" panose="020B0606030504020204" pitchFamily="34" charset="0"/>
                        <a:cs typeface="Open Sans" panose="020B0606030504020204" pitchFamily="34" charset="0"/>
                      </a:endParaRPr>
                    </a:p>
                  </a:txBody>
                  <a:tcPr marL="48926" marR="48926" marT="0" marB="0"/>
                </a:tc>
                <a:tc>
                  <a:txBody>
                    <a:bodyPr/>
                    <a:lstStyle/>
                    <a:p>
                      <a:pPr algn="ctr">
                        <a:lnSpc>
                          <a:spcPct val="107000"/>
                        </a:lnSpc>
                        <a:spcAft>
                          <a:spcPts val="800"/>
                        </a:spcAft>
                      </a:pPr>
                      <a:r>
                        <a:rPr lang="en-US" sz="2400" b="1" dirty="0">
                          <a:solidFill>
                            <a:schemeClr val="accent5">
                              <a:lumMod val="50000"/>
                            </a:schemeClr>
                          </a:solidFill>
                          <a:effectLst/>
                          <a:latin typeface="Open Sans" panose="020B0606030504020204" pitchFamily="34" charset="0"/>
                          <a:ea typeface="Open Sans" panose="020B0606030504020204" pitchFamily="34" charset="0"/>
                          <a:cs typeface="Open Sans" panose="020B0606030504020204" pitchFamily="34" charset="0"/>
                        </a:rPr>
                        <a:t> Amimoni, </a:t>
                      </a:r>
                      <a:r>
                        <a:rPr lang="el-GR" sz="2400" b="1" dirty="0">
                          <a:solidFill>
                            <a:schemeClr val="accent5">
                              <a:lumMod val="50000"/>
                            </a:schemeClr>
                          </a:solidFill>
                          <a:effectLst/>
                          <a:latin typeface="Open Sans" panose="020B0606030504020204" pitchFamily="34" charset="0"/>
                          <a:ea typeface="Open Sans" panose="020B0606030504020204" pitchFamily="34" charset="0"/>
                          <a:cs typeface="Open Sans" panose="020B0606030504020204" pitchFamily="34" charset="0"/>
                        </a:rPr>
                        <a:t>ΑΜΥΜΟΝΗ</a:t>
                      </a:r>
                      <a:endParaRPr lang="en-BE" sz="2400" b="1" dirty="0">
                        <a:solidFill>
                          <a:schemeClr val="accent5">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7000"/>
                        </a:lnSpc>
                        <a:spcAft>
                          <a:spcPts val="800"/>
                        </a:spcAft>
                        <a:tabLst>
                          <a:tab pos="457200" algn="l"/>
                        </a:tabLst>
                      </a:pPr>
                      <a:r>
                        <a:rPr lang="en-US" sz="2400" b="1" dirty="0">
                          <a:solidFill>
                            <a:schemeClr val="accent5">
                              <a:lumMod val="50000"/>
                            </a:schemeClr>
                          </a:solidFill>
                          <a:effectLst/>
                          <a:latin typeface="Open Sans" panose="020B0606030504020204" pitchFamily="34" charset="0"/>
                          <a:ea typeface="Open Sans" panose="020B0606030504020204" pitchFamily="34" charset="0"/>
                          <a:cs typeface="Open Sans" panose="020B0606030504020204" pitchFamily="34" charset="0"/>
                        </a:rPr>
                        <a:t> </a:t>
                      </a:r>
                      <a:endParaRPr lang="en-BE" sz="2400" b="1" dirty="0">
                        <a:solidFill>
                          <a:schemeClr val="accent5">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48926" marR="48926" marT="0" marB="0"/>
                </a:tc>
                <a:tc>
                  <a:txBody>
                    <a:bodyPr/>
                    <a:lstStyle/>
                    <a:p>
                      <a:pPr algn="ctr">
                        <a:lnSpc>
                          <a:spcPct val="107000"/>
                        </a:lnSpc>
                        <a:spcAft>
                          <a:spcPts val="800"/>
                        </a:spcAft>
                        <a:tabLst>
                          <a:tab pos="457200" algn="l"/>
                        </a:tabLst>
                      </a:pPr>
                      <a:r>
                        <a:rPr lang="en-US" sz="2400" dirty="0">
                          <a:effectLst/>
                          <a:latin typeface="Open Sans" panose="020B0606030504020204" pitchFamily="34" charset="0"/>
                          <a:ea typeface="Open Sans" panose="020B0606030504020204" pitchFamily="34" charset="0"/>
                          <a:cs typeface="Open Sans" panose="020B0606030504020204" pitchFamily="34" charset="0"/>
                        </a:rPr>
                        <a:t>NGO, Parents Association</a:t>
                      </a:r>
                      <a:endParaRPr lang="en-BE" sz="2400" dirty="0">
                        <a:effectLst/>
                        <a:latin typeface="Open Sans" panose="020B0606030504020204" pitchFamily="34" charset="0"/>
                        <a:ea typeface="Open Sans" panose="020B0606030504020204" pitchFamily="34" charset="0"/>
                        <a:cs typeface="Open Sans" panose="020B0606030504020204" pitchFamily="34" charset="0"/>
                      </a:endParaRPr>
                    </a:p>
                  </a:txBody>
                  <a:tcPr marL="48926" marR="48926" marT="0" marB="0"/>
                </a:tc>
                <a:tc>
                  <a:txBody>
                    <a:bodyPr/>
                    <a:lstStyle/>
                    <a:p>
                      <a:pPr algn="ctr">
                        <a:lnSpc>
                          <a:spcPct val="107000"/>
                        </a:lnSpc>
                        <a:spcAft>
                          <a:spcPts val="800"/>
                        </a:spcAft>
                        <a:tabLst>
                          <a:tab pos="457200" algn="l"/>
                        </a:tabLst>
                      </a:pPr>
                      <a:r>
                        <a:rPr lang="en-US" sz="2400" dirty="0">
                          <a:effectLst/>
                          <a:latin typeface="Open Sans" panose="020B0606030504020204" pitchFamily="34" charset="0"/>
                          <a:ea typeface="Open Sans" panose="020B0606030504020204" pitchFamily="34" charset="0"/>
                          <a:cs typeface="Open Sans" panose="020B0606030504020204" pitchFamily="34" charset="0"/>
                        </a:rPr>
                        <a:t>Multiply Disabled Visually Impaired  children</a:t>
                      </a:r>
                      <a:endParaRPr lang="en-BE" sz="2400" dirty="0">
                        <a:effectLst/>
                        <a:latin typeface="Open Sans" panose="020B0606030504020204" pitchFamily="34" charset="0"/>
                        <a:ea typeface="Open Sans" panose="020B0606030504020204" pitchFamily="34" charset="0"/>
                        <a:cs typeface="Open Sans" panose="020B0606030504020204" pitchFamily="34" charset="0"/>
                      </a:endParaRPr>
                    </a:p>
                  </a:txBody>
                  <a:tcPr marL="48926" marR="48926" marT="0" marB="0"/>
                </a:tc>
                <a:tc>
                  <a:txBody>
                    <a:bodyPr/>
                    <a:lstStyle/>
                    <a:p>
                      <a:pPr algn="ctr">
                        <a:lnSpc>
                          <a:spcPct val="107000"/>
                        </a:lnSpc>
                        <a:spcAft>
                          <a:spcPts val="800"/>
                        </a:spcAft>
                        <a:tabLst>
                          <a:tab pos="457200" algn="l"/>
                        </a:tabLst>
                      </a:pPr>
                      <a:r>
                        <a:rPr lang="en-US" sz="2400">
                          <a:effectLst/>
                          <a:latin typeface="Open Sans" panose="020B0606030504020204" pitchFamily="34" charset="0"/>
                          <a:ea typeface="Open Sans" panose="020B0606030504020204" pitchFamily="34" charset="0"/>
                          <a:cs typeface="Open Sans" panose="020B0606030504020204" pitchFamily="34" charset="0"/>
                        </a:rPr>
                        <a:t>Attica</a:t>
                      </a:r>
                      <a:endParaRPr lang="en-BE" sz="2400">
                        <a:effectLst/>
                        <a:latin typeface="Open Sans" panose="020B0606030504020204" pitchFamily="34" charset="0"/>
                        <a:ea typeface="Open Sans" panose="020B0606030504020204" pitchFamily="34" charset="0"/>
                        <a:cs typeface="Open Sans" panose="020B0606030504020204" pitchFamily="34" charset="0"/>
                      </a:endParaRPr>
                    </a:p>
                  </a:txBody>
                  <a:tcPr marL="48926" marR="48926" marT="0" marB="0"/>
                </a:tc>
                <a:extLst>
                  <a:ext uri="{0D108BD9-81ED-4DB2-BD59-A6C34878D82A}">
                    <a16:rowId xmlns:a16="http://schemas.microsoft.com/office/drawing/2014/main" val="3109721007"/>
                  </a:ext>
                </a:extLst>
              </a:tr>
              <a:tr h="819573">
                <a:tc>
                  <a:txBody>
                    <a:bodyPr/>
                    <a:lstStyle/>
                    <a:p>
                      <a:pPr algn="ctr">
                        <a:lnSpc>
                          <a:spcPct val="107000"/>
                        </a:lnSpc>
                        <a:spcAft>
                          <a:spcPts val="800"/>
                        </a:spcAft>
                        <a:tabLst>
                          <a:tab pos="457200" algn="l"/>
                        </a:tabLst>
                      </a:pPr>
                      <a:r>
                        <a:rPr lang="en-US" sz="2400">
                          <a:effectLst/>
                          <a:latin typeface="Open Sans" panose="020B0606030504020204" pitchFamily="34" charset="0"/>
                          <a:ea typeface="Open Sans" panose="020B0606030504020204" pitchFamily="34" charset="0"/>
                          <a:cs typeface="Open Sans" panose="020B0606030504020204" pitchFamily="34" charset="0"/>
                        </a:rPr>
                        <a:t>7</a:t>
                      </a:r>
                      <a:endParaRPr lang="en-BE" sz="2400">
                        <a:effectLst/>
                        <a:latin typeface="Open Sans" panose="020B0606030504020204" pitchFamily="34" charset="0"/>
                        <a:ea typeface="Open Sans" panose="020B0606030504020204" pitchFamily="34" charset="0"/>
                        <a:cs typeface="Open Sans" panose="020B0606030504020204" pitchFamily="34" charset="0"/>
                      </a:endParaRPr>
                    </a:p>
                  </a:txBody>
                  <a:tcPr marL="48926" marR="48926" marT="0" marB="0"/>
                </a:tc>
                <a:tc>
                  <a:txBody>
                    <a:bodyPr/>
                    <a:lstStyle/>
                    <a:p>
                      <a:pPr algn="ctr">
                        <a:lnSpc>
                          <a:spcPct val="107000"/>
                        </a:lnSpc>
                        <a:spcAft>
                          <a:spcPts val="800"/>
                        </a:spcAft>
                      </a:pPr>
                      <a:r>
                        <a:rPr lang="en-US" sz="2400" b="1" dirty="0">
                          <a:solidFill>
                            <a:schemeClr val="accent5">
                              <a:lumMod val="50000"/>
                            </a:schemeClr>
                          </a:solidFill>
                          <a:effectLst/>
                          <a:latin typeface="Open Sans" panose="020B0606030504020204" pitchFamily="34" charset="0"/>
                          <a:ea typeface="Open Sans" panose="020B0606030504020204" pitchFamily="34" charset="0"/>
                          <a:cs typeface="Open Sans" panose="020B0606030504020204" pitchFamily="34" charset="0"/>
                        </a:rPr>
                        <a:t>PEGAP, </a:t>
                      </a:r>
                      <a:r>
                        <a:rPr lang="el-GR" sz="2400" b="1" dirty="0">
                          <a:solidFill>
                            <a:schemeClr val="accent5">
                              <a:lumMod val="50000"/>
                            </a:schemeClr>
                          </a:solidFill>
                          <a:effectLst/>
                          <a:latin typeface="Open Sans" panose="020B0606030504020204" pitchFamily="34" charset="0"/>
                          <a:ea typeface="Open Sans" panose="020B0606030504020204" pitchFamily="34" charset="0"/>
                          <a:cs typeface="Open Sans" panose="020B0606030504020204" pitchFamily="34" charset="0"/>
                        </a:rPr>
                        <a:t>ΠΕΓΚΑΠ</a:t>
                      </a:r>
                      <a:endParaRPr lang="en-BE" sz="2400" b="1" dirty="0">
                        <a:solidFill>
                          <a:schemeClr val="accent5">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7000"/>
                        </a:lnSpc>
                        <a:spcAft>
                          <a:spcPts val="800"/>
                        </a:spcAft>
                        <a:tabLst>
                          <a:tab pos="457200" algn="l"/>
                        </a:tabLst>
                      </a:pPr>
                      <a:r>
                        <a:rPr lang="en-US" sz="2400" b="1" dirty="0">
                          <a:solidFill>
                            <a:schemeClr val="accent5">
                              <a:lumMod val="50000"/>
                            </a:schemeClr>
                          </a:solidFill>
                          <a:effectLst/>
                          <a:latin typeface="Open Sans" panose="020B0606030504020204" pitchFamily="34" charset="0"/>
                          <a:ea typeface="Open Sans" panose="020B0606030504020204" pitchFamily="34" charset="0"/>
                          <a:cs typeface="Open Sans" panose="020B0606030504020204" pitchFamily="34" charset="0"/>
                        </a:rPr>
                        <a:t> </a:t>
                      </a:r>
                      <a:endParaRPr lang="en-BE" sz="2400" b="1" dirty="0">
                        <a:solidFill>
                          <a:schemeClr val="accent5">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48926" marR="48926" marT="0" marB="0"/>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tab pos="457200" algn="l"/>
                        </a:tabLst>
                        <a:defRPr/>
                      </a:pPr>
                      <a:r>
                        <a:rPr lang="en-US" sz="2400" dirty="0">
                          <a:effectLst/>
                          <a:latin typeface="Open Sans" panose="020B0606030504020204" pitchFamily="34" charset="0"/>
                          <a:ea typeface="Open Sans" panose="020B0606030504020204" pitchFamily="34" charset="0"/>
                          <a:cs typeface="Open Sans" panose="020B0606030504020204" pitchFamily="34" charset="0"/>
                        </a:rPr>
                        <a:t>NGO, Parents Association</a:t>
                      </a:r>
                      <a:endParaRPr lang="en-BE" sz="2400" dirty="0">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07000"/>
                        </a:lnSpc>
                        <a:spcAft>
                          <a:spcPts val="800"/>
                        </a:spcAft>
                        <a:tabLst>
                          <a:tab pos="457200" algn="l"/>
                        </a:tabLst>
                      </a:pPr>
                      <a:endParaRPr lang="en-BE" sz="2400" dirty="0">
                        <a:effectLst/>
                        <a:latin typeface="Open Sans" panose="020B0606030504020204" pitchFamily="34" charset="0"/>
                        <a:ea typeface="Open Sans" panose="020B0606030504020204" pitchFamily="34" charset="0"/>
                        <a:cs typeface="Open Sans" panose="020B0606030504020204" pitchFamily="34" charset="0"/>
                      </a:endParaRPr>
                    </a:p>
                  </a:txBody>
                  <a:tcPr marL="48926" marR="48926" marT="0" marB="0"/>
                </a:tc>
                <a:tc>
                  <a:txBody>
                    <a:bodyPr/>
                    <a:lstStyle/>
                    <a:p>
                      <a:pPr algn="ctr">
                        <a:lnSpc>
                          <a:spcPct val="107000"/>
                        </a:lnSpc>
                        <a:spcAft>
                          <a:spcPts val="800"/>
                        </a:spcAft>
                        <a:tabLst>
                          <a:tab pos="457200" algn="l"/>
                        </a:tabLst>
                      </a:pPr>
                      <a:r>
                        <a:rPr lang="en-US" sz="2400" dirty="0">
                          <a:effectLst/>
                          <a:latin typeface="Open Sans" panose="020B0606030504020204" pitchFamily="34" charset="0"/>
                          <a:ea typeface="Open Sans" panose="020B0606030504020204" pitchFamily="34" charset="0"/>
                          <a:cs typeface="Open Sans" panose="020B0606030504020204" pitchFamily="34" charset="0"/>
                        </a:rPr>
                        <a:t>Children with developmental disabilities</a:t>
                      </a:r>
                      <a:endParaRPr lang="en-BE" sz="2400" dirty="0">
                        <a:effectLst/>
                        <a:latin typeface="Open Sans" panose="020B0606030504020204" pitchFamily="34" charset="0"/>
                        <a:ea typeface="Open Sans" panose="020B0606030504020204" pitchFamily="34" charset="0"/>
                        <a:cs typeface="Open Sans" panose="020B0606030504020204" pitchFamily="34" charset="0"/>
                      </a:endParaRPr>
                    </a:p>
                  </a:txBody>
                  <a:tcPr marL="48926" marR="48926" marT="0" marB="0"/>
                </a:tc>
                <a:tc>
                  <a:txBody>
                    <a:bodyPr/>
                    <a:lstStyle/>
                    <a:p>
                      <a:pPr algn="ctr">
                        <a:lnSpc>
                          <a:spcPct val="107000"/>
                        </a:lnSpc>
                        <a:spcAft>
                          <a:spcPts val="800"/>
                        </a:spcAft>
                        <a:tabLst>
                          <a:tab pos="457200" algn="l"/>
                        </a:tabLst>
                      </a:pPr>
                      <a:r>
                        <a:rPr lang="en-US" sz="2400" dirty="0">
                          <a:effectLst/>
                          <a:latin typeface="Open Sans" panose="020B0606030504020204" pitchFamily="34" charset="0"/>
                          <a:ea typeface="Open Sans" panose="020B0606030504020204" pitchFamily="34" charset="0"/>
                          <a:cs typeface="Open Sans" panose="020B0606030504020204" pitchFamily="34" charset="0"/>
                        </a:rPr>
                        <a:t>Attica</a:t>
                      </a:r>
                      <a:endParaRPr lang="en-BE" sz="2400" dirty="0">
                        <a:effectLst/>
                        <a:latin typeface="Open Sans" panose="020B0606030504020204" pitchFamily="34" charset="0"/>
                        <a:ea typeface="Open Sans" panose="020B0606030504020204" pitchFamily="34" charset="0"/>
                        <a:cs typeface="Open Sans" panose="020B0606030504020204" pitchFamily="34" charset="0"/>
                      </a:endParaRPr>
                    </a:p>
                  </a:txBody>
                  <a:tcPr marL="48926" marR="48926" marT="0" marB="0"/>
                </a:tc>
                <a:extLst>
                  <a:ext uri="{0D108BD9-81ED-4DB2-BD59-A6C34878D82A}">
                    <a16:rowId xmlns:a16="http://schemas.microsoft.com/office/drawing/2014/main" val="1508043348"/>
                  </a:ext>
                </a:extLst>
              </a:tr>
            </a:tbl>
          </a:graphicData>
        </a:graphic>
      </p:graphicFrame>
    </p:spTree>
    <p:extLst>
      <p:ext uri="{BB962C8B-B14F-4D97-AF65-F5344CB8AC3E}">
        <p14:creationId xmlns:p14="http://schemas.microsoft.com/office/powerpoint/2010/main" val="975831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6501409" y="8481958"/>
            <a:ext cx="1515782" cy="1552685"/>
            <a:chOff x="0" y="0"/>
            <a:chExt cx="2086610" cy="2137410"/>
          </a:xfrm>
        </p:grpSpPr>
        <p:sp>
          <p:nvSpPr>
            <p:cNvPr id="3" name="Freeform 3"/>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3"/>
              <a:stretch>
                <a:fillRect l="-4042" r="-230835"/>
              </a:stretch>
            </a:blipFill>
          </p:spPr>
        </p:sp>
      </p:grpSp>
      <p:sp>
        <p:nvSpPr>
          <p:cNvPr id="4" name="TextBox 4"/>
          <p:cNvSpPr txBox="1"/>
          <p:nvPr/>
        </p:nvSpPr>
        <p:spPr>
          <a:xfrm>
            <a:off x="7451400" y="9518947"/>
            <a:ext cx="3385199" cy="506553"/>
          </a:xfrm>
          <a:prstGeom prst="rect">
            <a:avLst/>
          </a:prstGeom>
        </p:spPr>
        <p:txBody>
          <a:bodyPr lIns="0" tIns="0" rIns="0" bIns="0" rtlCol="0" anchor="t">
            <a:spAutoFit/>
          </a:bodyPr>
          <a:lstStyle/>
          <a:p>
            <a:pPr marL="0" marR="0" lvl="0" indent="0" algn="ctr" defTabSz="914400" rtl="0" eaLnBrk="1" fontAlgn="auto" latinLnBrk="0" hangingPunct="1">
              <a:lnSpc>
                <a:spcPts val="4104"/>
              </a:lnSpc>
              <a:spcBef>
                <a:spcPts val="0"/>
              </a:spcBef>
              <a:spcAft>
                <a:spcPts val="0"/>
              </a:spcAft>
              <a:buClrTx/>
              <a:buSzTx/>
              <a:buFontTx/>
              <a:buNone/>
              <a:tabLst/>
              <a:defRPr/>
            </a:pPr>
            <a:r>
              <a:rPr kumimoji="0" lang="en-US" sz="2931" b="0" i="0" u="none" strike="noStrike" kern="1200" cap="none" spc="0" normalizeH="0" baseline="0" noProof="0">
                <a:ln>
                  <a:noFill/>
                </a:ln>
                <a:solidFill>
                  <a:srgbClr val="015C60"/>
                </a:solidFill>
                <a:effectLst/>
                <a:uLnTx/>
                <a:uFillTx/>
                <a:latin typeface="Roboto Condensed"/>
                <a:ea typeface="+mn-ea"/>
                <a:cs typeface="+mn-cs"/>
              </a:rPr>
              <a:t>#FamilyCentredECI</a:t>
            </a:r>
          </a:p>
        </p:txBody>
      </p:sp>
      <p:sp>
        <p:nvSpPr>
          <p:cNvPr id="5" name="TextBox 5"/>
          <p:cNvSpPr txBox="1"/>
          <p:nvPr/>
        </p:nvSpPr>
        <p:spPr>
          <a:xfrm>
            <a:off x="368987" y="20155"/>
            <a:ext cx="13484437" cy="1101520"/>
          </a:xfrm>
          <a:prstGeom prst="rect">
            <a:avLst/>
          </a:prstGeom>
        </p:spPr>
        <p:txBody>
          <a:bodyPr wrap="square" lIns="0" tIns="0" rIns="0" bIns="0" rtlCol="0" anchor="t">
            <a:spAutoFit/>
          </a:bodyPr>
          <a:lstStyle/>
          <a:p>
            <a:pPr marL="0" marR="0" lvl="0" indent="0" algn="l" defTabSz="914400" rtl="0" eaLnBrk="1" fontAlgn="auto" latinLnBrk="0" hangingPunct="1">
              <a:lnSpc>
                <a:spcPts val="9817"/>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15C60"/>
                </a:solidFill>
                <a:effectLst/>
                <a:uLnTx/>
                <a:uFillTx/>
                <a:latin typeface="Open Sans Extra Bold"/>
                <a:ea typeface="+mn-ea"/>
                <a:cs typeface="+mn-cs"/>
              </a:rPr>
              <a:t>Pilot of family-centred methodologies</a:t>
            </a:r>
          </a:p>
        </p:txBody>
      </p:sp>
      <p:grpSp>
        <p:nvGrpSpPr>
          <p:cNvPr id="7" name="Group 7"/>
          <p:cNvGrpSpPr>
            <a:grpSpLocks noChangeAspect="1"/>
          </p:cNvGrpSpPr>
          <p:nvPr/>
        </p:nvGrpSpPr>
        <p:grpSpPr>
          <a:xfrm rot="-953645">
            <a:off x="15438561" y="-7187095"/>
            <a:ext cx="10084088" cy="10082939"/>
            <a:chOff x="0" y="0"/>
            <a:chExt cx="6350013" cy="6349289"/>
          </a:xfrm>
        </p:grpSpPr>
        <p:sp>
          <p:nvSpPr>
            <p:cNvPr id="8" name="Freeform 8"/>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grpSp>
        <p:nvGrpSpPr>
          <p:cNvPr id="9" name="Group 9"/>
          <p:cNvGrpSpPr>
            <a:grpSpLocks noChangeAspect="1"/>
          </p:cNvGrpSpPr>
          <p:nvPr/>
        </p:nvGrpSpPr>
        <p:grpSpPr>
          <a:xfrm rot="-953645">
            <a:off x="-2939633" y="9129208"/>
            <a:ext cx="5493690" cy="5493064"/>
            <a:chOff x="0" y="0"/>
            <a:chExt cx="6350013" cy="6349289"/>
          </a:xfrm>
        </p:grpSpPr>
        <p:sp>
          <p:nvSpPr>
            <p:cNvPr id="10" name="Freeform 10"/>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pic>
        <p:nvPicPr>
          <p:cNvPr id="11" name="Graphic 10" descr="Home1 with solid fill">
            <a:extLst>
              <a:ext uri="{FF2B5EF4-FFF2-40B4-BE49-F238E27FC236}">
                <a16:creationId xmlns:a16="http://schemas.microsoft.com/office/drawing/2014/main" id="{65641174-BA56-5E91-47A3-67D051647F0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721753" y="-205904"/>
            <a:ext cx="2655157" cy="2655157"/>
          </a:xfrm>
          <a:prstGeom prst="rect">
            <a:avLst/>
          </a:prstGeom>
        </p:spPr>
      </p:pic>
      <p:graphicFrame>
        <p:nvGraphicFramePr>
          <p:cNvPr id="6" name="Diagram 5">
            <a:extLst>
              <a:ext uri="{FF2B5EF4-FFF2-40B4-BE49-F238E27FC236}">
                <a16:creationId xmlns:a16="http://schemas.microsoft.com/office/drawing/2014/main" id="{B01FD2A3-FF2F-BEE1-A0C8-8E61FC9FBCFE}"/>
              </a:ext>
            </a:extLst>
          </p:cNvPr>
          <p:cNvGraphicFramePr/>
          <p:nvPr/>
        </p:nvGraphicFramePr>
        <p:xfrm>
          <a:off x="3303017" y="1534886"/>
          <a:ext cx="12418735" cy="798406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834994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6501409" y="8481958"/>
            <a:ext cx="1515782" cy="1552685"/>
            <a:chOff x="0" y="0"/>
            <a:chExt cx="2086610" cy="2137410"/>
          </a:xfrm>
        </p:grpSpPr>
        <p:sp>
          <p:nvSpPr>
            <p:cNvPr id="3" name="Freeform 3"/>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3"/>
              <a:stretch>
                <a:fillRect l="-4042" r="-230835"/>
              </a:stretch>
            </a:blipFill>
          </p:spPr>
        </p:sp>
      </p:grpSp>
      <p:sp>
        <p:nvSpPr>
          <p:cNvPr id="4" name="TextBox 4"/>
          <p:cNvSpPr txBox="1"/>
          <p:nvPr/>
        </p:nvSpPr>
        <p:spPr>
          <a:xfrm>
            <a:off x="7451400" y="9518947"/>
            <a:ext cx="3385199" cy="506553"/>
          </a:xfrm>
          <a:prstGeom prst="rect">
            <a:avLst/>
          </a:prstGeom>
        </p:spPr>
        <p:txBody>
          <a:bodyPr lIns="0" tIns="0" rIns="0" bIns="0" rtlCol="0" anchor="t">
            <a:spAutoFit/>
          </a:bodyPr>
          <a:lstStyle/>
          <a:p>
            <a:pPr marL="0" marR="0" lvl="0" indent="0" algn="ctr" defTabSz="914400" rtl="0" eaLnBrk="1" fontAlgn="auto" latinLnBrk="0" hangingPunct="1">
              <a:lnSpc>
                <a:spcPts val="4104"/>
              </a:lnSpc>
              <a:spcBef>
                <a:spcPts val="0"/>
              </a:spcBef>
              <a:spcAft>
                <a:spcPts val="0"/>
              </a:spcAft>
              <a:buClrTx/>
              <a:buSzTx/>
              <a:buFontTx/>
              <a:buNone/>
              <a:tabLst/>
              <a:defRPr/>
            </a:pPr>
            <a:r>
              <a:rPr kumimoji="0" lang="en-US" sz="2931" b="0" i="0" u="none" strike="noStrike" kern="1200" cap="none" spc="0" normalizeH="0" baseline="0" noProof="0">
                <a:ln>
                  <a:noFill/>
                </a:ln>
                <a:solidFill>
                  <a:srgbClr val="015C60"/>
                </a:solidFill>
                <a:effectLst/>
                <a:uLnTx/>
                <a:uFillTx/>
                <a:latin typeface="Roboto Condensed"/>
                <a:ea typeface="+mn-ea"/>
                <a:cs typeface="+mn-cs"/>
              </a:rPr>
              <a:t>#FamilyCentredECI</a:t>
            </a:r>
          </a:p>
        </p:txBody>
      </p:sp>
      <p:sp>
        <p:nvSpPr>
          <p:cNvPr id="5" name="TextBox 5"/>
          <p:cNvSpPr txBox="1"/>
          <p:nvPr/>
        </p:nvSpPr>
        <p:spPr>
          <a:xfrm>
            <a:off x="317687" y="35426"/>
            <a:ext cx="13484437" cy="1101520"/>
          </a:xfrm>
          <a:prstGeom prst="rect">
            <a:avLst/>
          </a:prstGeom>
        </p:spPr>
        <p:txBody>
          <a:bodyPr wrap="square" lIns="0" tIns="0" rIns="0" bIns="0" rtlCol="0" anchor="t">
            <a:spAutoFit/>
          </a:bodyPr>
          <a:lstStyle/>
          <a:p>
            <a:pPr marL="0" marR="0" lvl="0" indent="0" algn="l" defTabSz="914400" rtl="0" eaLnBrk="1" fontAlgn="auto" latinLnBrk="0" hangingPunct="1">
              <a:lnSpc>
                <a:spcPts val="9817"/>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15C60"/>
                </a:solidFill>
                <a:effectLst/>
                <a:uLnTx/>
                <a:uFillTx/>
                <a:latin typeface="Open Sans Extra Bold"/>
                <a:ea typeface="+mn-ea"/>
                <a:cs typeface="+mn-cs"/>
              </a:rPr>
              <a:t>Pilot of family-centred methodologies</a:t>
            </a:r>
          </a:p>
        </p:txBody>
      </p:sp>
      <p:grpSp>
        <p:nvGrpSpPr>
          <p:cNvPr id="7" name="Group 7"/>
          <p:cNvGrpSpPr>
            <a:grpSpLocks noChangeAspect="1"/>
          </p:cNvGrpSpPr>
          <p:nvPr/>
        </p:nvGrpSpPr>
        <p:grpSpPr>
          <a:xfrm rot="-953645">
            <a:off x="15438561" y="-7187095"/>
            <a:ext cx="10084088" cy="10082939"/>
            <a:chOff x="0" y="0"/>
            <a:chExt cx="6350013" cy="6349289"/>
          </a:xfrm>
        </p:grpSpPr>
        <p:sp>
          <p:nvSpPr>
            <p:cNvPr id="8" name="Freeform 8"/>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grpSp>
        <p:nvGrpSpPr>
          <p:cNvPr id="9" name="Group 9"/>
          <p:cNvGrpSpPr>
            <a:grpSpLocks noChangeAspect="1"/>
          </p:cNvGrpSpPr>
          <p:nvPr/>
        </p:nvGrpSpPr>
        <p:grpSpPr>
          <a:xfrm rot="-953645">
            <a:off x="-2939633" y="9129208"/>
            <a:ext cx="5493690" cy="5493064"/>
            <a:chOff x="0" y="0"/>
            <a:chExt cx="6350013" cy="6349289"/>
          </a:xfrm>
        </p:grpSpPr>
        <p:sp>
          <p:nvSpPr>
            <p:cNvPr id="10" name="Freeform 10"/>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pic>
        <p:nvPicPr>
          <p:cNvPr id="11" name="Graphic 10" descr="Home1 with solid fill">
            <a:extLst>
              <a:ext uri="{FF2B5EF4-FFF2-40B4-BE49-F238E27FC236}">
                <a16:creationId xmlns:a16="http://schemas.microsoft.com/office/drawing/2014/main" id="{65641174-BA56-5E91-47A3-67D051647F0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63856" y="35426"/>
            <a:ext cx="2655157" cy="2655157"/>
          </a:xfrm>
          <a:prstGeom prst="rect">
            <a:avLst/>
          </a:prstGeom>
        </p:spPr>
      </p:pic>
      <p:graphicFrame>
        <p:nvGraphicFramePr>
          <p:cNvPr id="13" name="Diagram 12">
            <a:extLst>
              <a:ext uri="{FF2B5EF4-FFF2-40B4-BE49-F238E27FC236}">
                <a16:creationId xmlns:a16="http://schemas.microsoft.com/office/drawing/2014/main" id="{7C3AB270-7B43-EC0A-C8B9-DDCD673300DF}"/>
              </a:ext>
            </a:extLst>
          </p:cNvPr>
          <p:cNvGraphicFramePr/>
          <p:nvPr/>
        </p:nvGraphicFramePr>
        <p:xfrm>
          <a:off x="2925712" y="1363004"/>
          <a:ext cx="12087921" cy="781730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327720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6501409" y="8481958"/>
            <a:ext cx="1515782" cy="1552685"/>
            <a:chOff x="0" y="0"/>
            <a:chExt cx="2086610" cy="2137410"/>
          </a:xfrm>
        </p:grpSpPr>
        <p:sp>
          <p:nvSpPr>
            <p:cNvPr id="3" name="Freeform 3"/>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3"/>
              <a:stretch>
                <a:fillRect l="-4042" r="-230835"/>
              </a:stretch>
            </a:blipFill>
          </p:spPr>
        </p:sp>
      </p:grpSp>
      <p:sp>
        <p:nvSpPr>
          <p:cNvPr id="4" name="TextBox 4"/>
          <p:cNvSpPr txBox="1"/>
          <p:nvPr/>
        </p:nvSpPr>
        <p:spPr>
          <a:xfrm>
            <a:off x="7451400" y="9518947"/>
            <a:ext cx="3385199" cy="506553"/>
          </a:xfrm>
          <a:prstGeom prst="rect">
            <a:avLst/>
          </a:prstGeom>
        </p:spPr>
        <p:txBody>
          <a:bodyPr lIns="0" tIns="0" rIns="0" bIns="0" rtlCol="0" anchor="t">
            <a:spAutoFit/>
          </a:bodyPr>
          <a:lstStyle/>
          <a:p>
            <a:pPr marL="0" marR="0" lvl="0" indent="0" algn="ctr" defTabSz="914400" rtl="0" eaLnBrk="1" fontAlgn="auto" latinLnBrk="0" hangingPunct="1">
              <a:lnSpc>
                <a:spcPts val="4104"/>
              </a:lnSpc>
              <a:spcBef>
                <a:spcPts val="0"/>
              </a:spcBef>
              <a:spcAft>
                <a:spcPts val="0"/>
              </a:spcAft>
              <a:buClrTx/>
              <a:buSzTx/>
              <a:buFontTx/>
              <a:buNone/>
              <a:tabLst/>
              <a:defRPr/>
            </a:pPr>
            <a:r>
              <a:rPr kumimoji="0" lang="en-US" sz="2931" b="0" i="0" u="none" strike="noStrike" kern="1200" cap="none" spc="0" normalizeH="0" baseline="0" noProof="0">
                <a:ln>
                  <a:noFill/>
                </a:ln>
                <a:solidFill>
                  <a:srgbClr val="015C60"/>
                </a:solidFill>
                <a:effectLst/>
                <a:uLnTx/>
                <a:uFillTx/>
                <a:latin typeface="Roboto Condensed"/>
                <a:ea typeface="+mn-ea"/>
                <a:cs typeface="+mn-cs"/>
              </a:rPr>
              <a:t>#FamilyCentredECI</a:t>
            </a:r>
          </a:p>
        </p:txBody>
      </p:sp>
      <p:sp>
        <p:nvSpPr>
          <p:cNvPr id="5" name="TextBox 5"/>
          <p:cNvSpPr txBox="1"/>
          <p:nvPr/>
        </p:nvSpPr>
        <p:spPr>
          <a:xfrm>
            <a:off x="387680" y="465868"/>
            <a:ext cx="11884531" cy="1141210"/>
          </a:xfrm>
          <a:prstGeom prst="rect">
            <a:avLst/>
          </a:prstGeom>
        </p:spPr>
        <p:txBody>
          <a:bodyPr wrap="square" lIns="0" tIns="0" rIns="0" bIns="0" rtlCol="0" anchor="t">
            <a:spAutoFit/>
          </a:bodyPr>
          <a:lstStyle/>
          <a:p>
            <a:pPr marL="0" marR="0" lvl="0" indent="0" algn="l" defTabSz="914400" rtl="0" eaLnBrk="1" fontAlgn="auto" latinLnBrk="0" hangingPunct="1">
              <a:lnSpc>
                <a:spcPts val="9817"/>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15C60"/>
                </a:solidFill>
                <a:effectLst/>
                <a:uLnTx/>
                <a:uFillTx/>
                <a:latin typeface="Open Sans Extra Bold"/>
                <a:ea typeface="+mn-ea"/>
                <a:cs typeface="+mn-cs"/>
              </a:rPr>
              <a:t>Country Report objectives</a:t>
            </a:r>
          </a:p>
        </p:txBody>
      </p:sp>
      <p:grpSp>
        <p:nvGrpSpPr>
          <p:cNvPr id="7" name="Group 7"/>
          <p:cNvGrpSpPr>
            <a:grpSpLocks noChangeAspect="1"/>
          </p:cNvGrpSpPr>
          <p:nvPr/>
        </p:nvGrpSpPr>
        <p:grpSpPr>
          <a:xfrm rot="-953645">
            <a:off x="15393958" y="-7320909"/>
            <a:ext cx="10084088" cy="10082939"/>
            <a:chOff x="0" y="0"/>
            <a:chExt cx="6350013" cy="6349289"/>
          </a:xfrm>
        </p:grpSpPr>
        <p:sp>
          <p:nvSpPr>
            <p:cNvPr id="8" name="Freeform 8"/>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grpSp>
        <p:nvGrpSpPr>
          <p:cNvPr id="9" name="Group 9"/>
          <p:cNvGrpSpPr>
            <a:grpSpLocks noChangeAspect="1"/>
          </p:cNvGrpSpPr>
          <p:nvPr/>
        </p:nvGrpSpPr>
        <p:grpSpPr>
          <a:xfrm rot="-953645">
            <a:off x="-2939633" y="9129208"/>
            <a:ext cx="5493690" cy="5493064"/>
            <a:chOff x="0" y="0"/>
            <a:chExt cx="6350013" cy="6349289"/>
          </a:xfrm>
        </p:grpSpPr>
        <p:sp>
          <p:nvSpPr>
            <p:cNvPr id="10" name="Freeform 10"/>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pic>
        <p:nvPicPr>
          <p:cNvPr id="6" name="Graphic 5" descr="Open book with solid fill">
            <a:extLst>
              <a:ext uri="{FF2B5EF4-FFF2-40B4-BE49-F238E27FC236}">
                <a16:creationId xmlns:a16="http://schemas.microsoft.com/office/drawing/2014/main" id="{065DC058-9FCD-05F8-6532-B3B33737B4C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410435" y="252357"/>
            <a:ext cx="2185637" cy="2185637"/>
          </a:xfrm>
          <a:prstGeom prst="rect">
            <a:avLst/>
          </a:prstGeom>
        </p:spPr>
      </p:pic>
      <p:graphicFrame>
        <p:nvGraphicFramePr>
          <p:cNvPr id="11" name="Θέση περιεχομένου 2">
            <a:extLst>
              <a:ext uri="{FF2B5EF4-FFF2-40B4-BE49-F238E27FC236}">
                <a16:creationId xmlns:a16="http://schemas.microsoft.com/office/drawing/2014/main" id="{BFE2F9BD-15E1-C52D-615A-F21C489CAC41}"/>
              </a:ext>
            </a:extLst>
          </p:cNvPr>
          <p:cNvGraphicFramePr>
            <a:graphicFrameLocks/>
          </p:cNvGraphicFramePr>
          <p:nvPr/>
        </p:nvGraphicFramePr>
        <p:xfrm>
          <a:off x="3069074" y="2700665"/>
          <a:ext cx="13434179" cy="608410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742342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6501409" y="8481958"/>
            <a:ext cx="1515782" cy="1552685"/>
            <a:chOff x="0" y="0"/>
            <a:chExt cx="2086610" cy="2137410"/>
          </a:xfrm>
        </p:grpSpPr>
        <p:sp>
          <p:nvSpPr>
            <p:cNvPr id="3" name="Freeform 3"/>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3"/>
              <a:stretch>
                <a:fillRect l="-4042" r="-230835"/>
              </a:stretch>
            </a:blipFill>
          </p:spPr>
        </p:sp>
      </p:grpSp>
      <p:sp>
        <p:nvSpPr>
          <p:cNvPr id="4" name="TextBox 4"/>
          <p:cNvSpPr txBox="1"/>
          <p:nvPr/>
        </p:nvSpPr>
        <p:spPr>
          <a:xfrm>
            <a:off x="7451400" y="9518947"/>
            <a:ext cx="3385199" cy="506553"/>
          </a:xfrm>
          <a:prstGeom prst="rect">
            <a:avLst/>
          </a:prstGeom>
        </p:spPr>
        <p:txBody>
          <a:bodyPr lIns="0" tIns="0" rIns="0" bIns="0" rtlCol="0" anchor="t">
            <a:spAutoFit/>
          </a:bodyPr>
          <a:lstStyle/>
          <a:p>
            <a:pPr marL="0" marR="0" lvl="0" indent="0" algn="ctr" defTabSz="914400" rtl="0" eaLnBrk="1" fontAlgn="auto" latinLnBrk="0" hangingPunct="1">
              <a:lnSpc>
                <a:spcPts val="4104"/>
              </a:lnSpc>
              <a:spcBef>
                <a:spcPts val="0"/>
              </a:spcBef>
              <a:spcAft>
                <a:spcPts val="0"/>
              </a:spcAft>
              <a:buClrTx/>
              <a:buSzTx/>
              <a:buFontTx/>
              <a:buNone/>
              <a:tabLst/>
              <a:defRPr/>
            </a:pPr>
            <a:r>
              <a:rPr kumimoji="0" lang="en-US" sz="2931" b="0" i="0" u="none" strike="noStrike" kern="1200" cap="none" spc="0" normalizeH="0" baseline="0" noProof="0">
                <a:ln>
                  <a:noFill/>
                </a:ln>
                <a:solidFill>
                  <a:srgbClr val="015C60"/>
                </a:solidFill>
                <a:effectLst/>
                <a:uLnTx/>
                <a:uFillTx/>
                <a:latin typeface="Roboto Condensed"/>
                <a:ea typeface="+mn-ea"/>
                <a:cs typeface="+mn-cs"/>
              </a:rPr>
              <a:t>#FamilyCentredECI</a:t>
            </a:r>
          </a:p>
        </p:txBody>
      </p:sp>
      <p:sp>
        <p:nvSpPr>
          <p:cNvPr id="5" name="TextBox 5"/>
          <p:cNvSpPr txBox="1"/>
          <p:nvPr/>
        </p:nvSpPr>
        <p:spPr>
          <a:xfrm>
            <a:off x="387680" y="465868"/>
            <a:ext cx="11884531" cy="1141210"/>
          </a:xfrm>
          <a:prstGeom prst="rect">
            <a:avLst/>
          </a:prstGeom>
        </p:spPr>
        <p:txBody>
          <a:bodyPr wrap="square" lIns="0" tIns="0" rIns="0" bIns="0" rtlCol="0" anchor="t">
            <a:spAutoFit/>
          </a:bodyPr>
          <a:lstStyle/>
          <a:p>
            <a:pPr marL="0" marR="0" lvl="0" indent="0" algn="l" defTabSz="914400" rtl="0" eaLnBrk="1" fontAlgn="auto" latinLnBrk="0" hangingPunct="1">
              <a:lnSpc>
                <a:spcPts val="9817"/>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15C60"/>
                </a:solidFill>
                <a:effectLst/>
                <a:uLnTx/>
                <a:uFillTx/>
                <a:latin typeface="Open Sans Extra Bold"/>
                <a:ea typeface="+mn-ea"/>
                <a:cs typeface="+mn-cs"/>
              </a:rPr>
              <a:t>Structure</a:t>
            </a:r>
          </a:p>
        </p:txBody>
      </p:sp>
      <p:grpSp>
        <p:nvGrpSpPr>
          <p:cNvPr id="7" name="Group 7"/>
          <p:cNvGrpSpPr>
            <a:grpSpLocks noChangeAspect="1"/>
          </p:cNvGrpSpPr>
          <p:nvPr/>
        </p:nvGrpSpPr>
        <p:grpSpPr>
          <a:xfrm rot="-953645">
            <a:off x="15393958" y="-7320909"/>
            <a:ext cx="10084088" cy="10082939"/>
            <a:chOff x="0" y="0"/>
            <a:chExt cx="6350013" cy="6349289"/>
          </a:xfrm>
        </p:grpSpPr>
        <p:sp>
          <p:nvSpPr>
            <p:cNvPr id="8" name="Freeform 8"/>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grpSp>
        <p:nvGrpSpPr>
          <p:cNvPr id="9" name="Group 9"/>
          <p:cNvGrpSpPr>
            <a:grpSpLocks noChangeAspect="1"/>
          </p:cNvGrpSpPr>
          <p:nvPr/>
        </p:nvGrpSpPr>
        <p:grpSpPr>
          <a:xfrm rot="-953645">
            <a:off x="-2939633" y="9129208"/>
            <a:ext cx="5493690" cy="5493064"/>
            <a:chOff x="0" y="0"/>
            <a:chExt cx="6350013" cy="6349289"/>
          </a:xfrm>
        </p:grpSpPr>
        <p:sp>
          <p:nvSpPr>
            <p:cNvPr id="10" name="Freeform 10"/>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pic>
        <p:nvPicPr>
          <p:cNvPr id="6" name="Graphic 5" descr="Open book with solid fill">
            <a:extLst>
              <a:ext uri="{FF2B5EF4-FFF2-40B4-BE49-F238E27FC236}">
                <a16:creationId xmlns:a16="http://schemas.microsoft.com/office/drawing/2014/main" id="{065DC058-9FCD-05F8-6532-B3B33737B4C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410435" y="252357"/>
            <a:ext cx="2185637" cy="2185637"/>
          </a:xfrm>
          <a:prstGeom prst="rect">
            <a:avLst/>
          </a:prstGeom>
        </p:spPr>
      </p:pic>
      <p:graphicFrame>
        <p:nvGraphicFramePr>
          <p:cNvPr id="12" name="Diagram 11">
            <a:extLst>
              <a:ext uri="{FF2B5EF4-FFF2-40B4-BE49-F238E27FC236}">
                <a16:creationId xmlns:a16="http://schemas.microsoft.com/office/drawing/2014/main" id="{721DDD7B-7BDC-FA37-159A-A8C08A413B26}"/>
              </a:ext>
            </a:extLst>
          </p:cNvPr>
          <p:cNvGraphicFramePr/>
          <p:nvPr/>
        </p:nvGraphicFramePr>
        <p:xfrm>
          <a:off x="3048000" y="1784194"/>
          <a:ext cx="11884531" cy="742330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658221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6501409" y="8481958"/>
            <a:ext cx="1515782" cy="1552685"/>
            <a:chOff x="0" y="0"/>
            <a:chExt cx="2086610" cy="2137410"/>
          </a:xfrm>
        </p:grpSpPr>
        <p:sp>
          <p:nvSpPr>
            <p:cNvPr id="3" name="Freeform 3"/>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3"/>
              <a:stretch>
                <a:fillRect l="-4042" r="-230835"/>
              </a:stretch>
            </a:blipFill>
          </p:spPr>
        </p:sp>
      </p:grpSp>
      <p:sp>
        <p:nvSpPr>
          <p:cNvPr id="4" name="TextBox 4"/>
          <p:cNvSpPr txBox="1"/>
          <p:nvPr/>
        </p:nvSpPr>
        <p:spPr>
          <a:xfrm>
            <a:off x="7451400" y="9518947"/>
            <a:ext cx="3385199" cy="506553"/>
          </a:xfrm>
          <a:prstGeom prst="rect">
            <a:avLst/>
          </a:prstGeom>
        </p:spPr>
        <p:txBody>
          <a:bodyPr lIns="0" tIns="0" rIns="0" bIns="0" rtlCol="0" anchor="t">
            <a:spAutoFit/>
          </a:bodyPr>
          <a:lstStyle/>
          <a:p>
            <a:pPr marL="0" marR="0" lvl="0" indent="0" algn="ctr" defTabSz="914400" rtl="0" eaLnBrk="1" fontAlgn="auto" latinLnBrk="0" hangingPunct="1">
              <a:lnSpc>
                <a:spcPts val="4104"/>
              </a:lnSpc>
              <a:spcBef>
                <a:spcPts val="0"/>
              </a:spcBef>
              <a:spcAft>
                <a:spcPts val="0"/>
              </a:spcAft>
              <a:buClrTx/>
              <a:buSzTx/>
              <a:buFontTx/>
              <a:buNone/>
              <a:tabLst/>
              <a:defRPr/>
            </a:pPr>
            <a:r>
              <a:rPr kumimoji="0" lang="en-US" sz="2931" b="0" i="0" u="none" strike="noStrike" kern="1200" cap="none" spc="0" normalizeH="0" baseline="0" noProof="0">
                <a:ln>
                  <a:noFill/>
                </a:ln>
                <a:solidFill>
                  <a:srgbClr val="015C60"/>
                </a:solidFill>
                <a:effectLst/>
                <a:uLnTx/>
                <a:uFillTx/>
                <a:latin typeface="Roboto Condensed"/>
                <a:ea typeface="+mn-ea"/>
                <a:cs typeface="+mn-cs"/>
              </a:rPr>
              <a:t>#FamilyCentredECI</a:t>
            </a:r>
          </a:p>
        </p:txBody>
      </p:sp>
      <p:sp>
        <p:nvSpPr>
          <p:cNvPr id="5" name="TextBox 5"/>
          <p:cNvSpPr txBox="1"/>
          <p:nvPr/>
        </p:nvSpPr>
        <p:spPr>
          <a:xfrm>
            <a:off x="387680" y="465868"/>
            <a:ext cx="11884531" cy="1141210"/>
          </a:xfrm>
          <a:prstGeom prst="rect">
            <a:avLst/>
          </a:prstGeom>
        </p:spPr>
        <p:txBody>
          <a:bodyPr wrap="square" lIns="0" tIns="0" rIns="0" bIns="0" rtlCol="0" anchor="t">
            <a:spAutoFit/>
          </a:bodyPr>
          <a:lstStyle/>
          <a:p>
            <a:pPr marL="0" marR="0" lvl="0" indent="0" algn="l" defTabSz="914400" rtl="0" eaLnBrk="1" fontAlgn="auto" latinLnBrk="0" hangingPunct="1">
              <a:lnSpc>
                <a:spcPts val="9817"/>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15C60"/>
                </a:solidFill>
                <a:effectLst/>
                <a:uLnTx/>
                <a:uFillTx/>
                <a:latin typeface="Open Sans Extra Bold"/>
                <a:ea typeface="+mn-ea"/>
                <a:cs typeface="+mn-cs"/>
              </a:rPr>
              <a:t>Methodology</a:t>
            </a:r>
          </a:p>
        </p:txBody>
      </p:sp>
      <p:grpSp>
        <p:nvGrpSpPr>
          <p:cNvPr id="7" name="Group 7"/>
          <p:cNvGrpSpPr>
            <a:grpSpLocks noChangeAspect="1"/>
          </p:cNvGrpSpPr>
          <p:nvPr/>
        </p:nvGrpSpPr>
        <p:grpSpPr>
          <a:xfrm rot="-953645">
            <a:off x="15393958" y="-7320909"/>
            <a:ext cx="10084088" cy="10082939"/>
            <a:chOff x="0" y="0"/>
            <a:chExt cx="6350013" cy="6349289"/>
          </a:xfrm>
        </p:grpSpPr>
        <p:sp>
          <p:nvSpPr>
            <p:cNvPr id="8" name="Freeform 8"/>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grpSp>
        <p:nvGrpSpPr>
          <p:cNvPr id="9" name="Group 9"/>
          <p:cNvGrpSpPr>
            <a:grpSpLocks noChangeAspect="1"/>
          </p:cNvGrpSpPr>
          <p:nvPr/>
        </p:nvGrpSpPr>
        <p:grpSpPr>
          <a:xfrm rot="-953645">
            <a:off x="-2939633" y="9129208"/>
            <a:ext cx="5493690" cy="5493064"/>
            <a:chOff x="0" y="0"/>
            <a:chExt cx="6350013" cy="6349289"/>
          </a:xfrm>
        </p:grpSpPr>
        <p:sp>
          <p:nvSpPr>
            <p:cNvPr id="10" name="Freeform 10"/>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pic>
        <p:nvPicPr>
          <p:cNvPr id="6" name="Graphic 5" descr="Open book with solid fill">
            <a:extLst>
              <a:ext uri="{FF2B5EF4-FFF2-40B4-BE49-F238E27FC236}">
                <a16:creationId xmlns:a16="http://schemas.microsoft.com/office/drawing/2014/main" id="{065DC058-9FCD-05F8-6532-B3B33737B4C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410435" y="252357"/>
            <a:ext cx="2185637" cy="2185637"/>
          </a:xfrm>
          <a:prstGeom prst="rect">
            <a:avLst/>
          </a:prstGeom>
        </p:spPr>
      </p:pic>
      <p:graphicFrame>
        <p:nvGraphicFramePr>
          <p:cNvPr id="11" name="Θέση περιεχομένου 2">
            <a:extLst>
              <a:ext uri="{FF2B5EF4-FFF2-40B4-BE49-F238E27FC236}">
                <a16:creationId xmlns:a16="http://schemas.microsoft.com/office/drawing/2014/main" id="{194FA0FA-E937-AE82-014F-9837F259715D}"/>
              </a:ext>
            </a:extLst>
          </p:cNvPr>
          <p:cNvGraphicFramePr>
            <a:graphicFrameLocks/>
          </p:cNvGraphicFramePr>
          <p:nvPr/>
        </p:nvGraphicFramePr>
        <p:xfrm>
          <a:off x="1202498" y="2016690"/>
          <a:ext cx="13316389" cy="619060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3" name="Diagram 12">
            <a:extLst>
              <a:ext uri="{FF2B5EF4-FFF2-40B4-BE49-F238E27FC236}">
                <a16:creationId xmlns:a16="http://schemas.microsoft.com/office/drawing/2014/main" id="{6E13E1E3-BF77-77E9-309F-412ED3C2573B}"/>
              </a:ext>
            </a:extLst>
          </p:cNvPr>
          <p:cNvGraphicFramePr/>
          <p:nvPr/>
        </p:nvGraphicFramePr>
        <p:xfrm>
          <a:off x="3048000" y="2216468"/>
          <a:ext cx="11470887" cy="6991032"/>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4058181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451400" y="9518947"/>
            <a:ext cx="3385199" cy="506553"/>
          </a:xfrm>
          <a:prstGeom prst="rect">
            <a:avLst/>
          </a:prstGeom>
        </p:spPr>
        <p:txBody>
          <a:bodyPr lIns="0" tIns="0" rIns="0" bIns="0" rtlCol="0" anchor="t">
            <a:spAutoFit/>
          </a:bodyPr>
          <a:lstStyle/>
          <a:p>
            <a:pPr marL="0" marR="0" lvl="0" indent="0" algn="ctr" defTabSz="914400" rtl="0" eaLnBrk="1" fontAlgn="auto" latinLnBrk="0" hangingPunct="1">
              <a:lnSpc>
                <a:spcPts val="4104"/>
              </a:lnSpc>
              <a:spcBef>
                <a:spcPts val="0"/>
              </a:spcBef>
              <a:spcAft>
                <a:spcPts val="0"/>
              </a:spcAft>
              <a:buClrTx/>
              <a:buSzTx/>
              <a:buFontTx/>
              <a:buNone/>
              <a:tabLst/>
              <a:defRPr/>
            </a:pPr>
            <a:r>
              <a:rPr kumimoji="0" lang="en-US" sz="2931" b="0" i="0" u="none" strike="noStrike" kern="1200" cap="none" spc="0" normalizeH="0" baseline="0" noProof="0">
                <a:ln>
                  <a:noFill/>
                </a:ln>
                <a:solidFill>
                  <a:srgbClr val="015C60"/>
                </a:solidFill>
                <a:effectLst/>
                <a:uLnTx/>
                <a:uFillTx/>
                <a:latin typeface="Roboto Condensed"/>
                <a:ea typeface="+mn-ea"/>
                <a:cs typeface="+mn-cs"/>
              </a:rPr>
              <a:t>#FamilyCentredECI</a:t>
            </a:r>
          </a:p>
        </p:txBody>
      </p:sp>
      <p:grpSp>
        <p:nvGrpSpPr>
          <p:cNvPr id="3" name="Group 3"/>
          <p:cNvGrpSpPr>
            <a:grpSpLocks noChangeAspect="1"/>
          </p:cNvGrpSpPr>
          <p:nvPr/>
        </p:nvGrpSpPr>
        <p:grpSpPr>
          <a:xfrm>
            <a:off x="270809" y="8481958"/>
            <a:ext cx="1515782" cy="1552685"/>
            <a:chOff x="0" y="0"/>
            <a:chExt cx="2086610" cy="2137410"/>
          </a:xfrm>
        </p:grpSpPr>
        <p:sp>
          <p:nvSpPr>
            <p:cNvPr id="4" name="Freeform 4"/>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4042" r="-230835"/>
              </a:stretch>
            </a:blipFill>
          </p:spPr>
        </p:sp>
      </p:grpSp>
      <p:grpSp>
        <p:nvGrpSpPr>
          <p:cNvPr id="5" name="Group 5"/>
          <p:cNvGrpSpPr/>
          <p:nvPr/>
        </p:nvGrpSpPr>
        <p:grpSpPr>
          <a:xfrm>
            <a:off x="16026178" y="-1134665"/>
            <a:ext cx="3342968" cy="3450005"/>
            <a:chOff x="0" y="0"/>
            <a:chExt cx="4457291" cy="4600006"/>
          </a:xfrm>
        </p:grpSpPr>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060103"/>
              <a:ext cx="1791255" cy="1556674"/>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19930" y="596966"/>
              <a:ext cx="3595458" cy="4003040"/>
            </a:xfrm>
            <a:prstGeom prst="rect">
              <a:avLst/>
            </a:prstGeom>
          </p:spPr>
        </p:pic>
        <p:grpSp>
          <p:nvGrpSpPr>
            <p:cNvPr id="8" name="Group 8"/>
            <p:cNvGrpSpPr>
              <a:grpSpLocks noChangeAspect="1"/>
            </p:cNvGrpSpPr>
            <p:nvPr/>
          </p:nvGrpSpPr>
          <p:grpSpPr>
            <a:xfrm rot="-5173002">
              <a:off x="735007" y="115077"/>
              <a:ext cx="3607208" cy="3607208"/>
              <a:chOff x="0" y="0"/>
              <a:chExt cx="12700000" cy="12700000"/>
            </a:xfrm>
          </p:grpSpPr>
          <p:sp>
            <p:nvSpPr>
              <p:cNvPr id="9" name="Freeform 9"/>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015C60"/>
              </a:solidFill>
              <a:ln w="12700">
                <a:noFill/>
              </a:ln>
            </p:spPr>
          </p:sp>
        </p:grpSp>
      </p:grpSp>
      <p:sp>
        <p:nvSpPr>
          <p:cNvPr id="10" name="TextBox 10"/>
          <p:cNvSpPr txBox="1"/>
          <p:nvPr/>
        </p:nvSpPr>
        <p:spPr>
          <a:xfrm>
            <a:off x="540080" y="618268"/>
            <a:ext cx="15233320" cy="1354217"/>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4400" b="0" i="0" u="none" strike="noStrike" kern="1200" cap="none" spc="0" normalizeH="0" baseline="0" noProof="0" dirty="0" err="1">
                <a:ln>
                  <a:noFill/>
                </a:ln>
                <a:solidFill>
                  <a:srgbClr val="015C60"/>
                </a:solidFill>
                <a:effectLst/>
                <a:uLnTx/>
                <a:uFillTx/>
                <a:latin typeface="Open Sans Extra Bold"/>
                <a:ea typeface="+mn-ea"/>
                <a:cs typeface="+mn-cs"/>
              </a:rPr>
              <a:t>Cooperation</a:t>
            </a:r>
            <a:r>
              <a:rPr kumimoji="0" lang="fr-BE" sz="4400" b="0" i="0" u="none" strike="noStrike" kern="1200" cap="none" spc="0" normalizeH="0" baseline="0" noProof="0" dirty="0">
                <a:ln>
                  <a:noFill/>
                </a:ln>
                <a:solidFill>
                  <a:srgbClr val="015C60"/>
                </a:solidFill>
                <a:effectLst/>
                <a:uLnTx/>
                <a:uFillTx/>
                <a:latin typeface="Open Sans Extra Bold"/>
                <a:ea typeface="+mn-ea"/>
                <a:cs typeface="+mn-cs"/>
              </a:rPr>
              <a:t> </a:t>
            </a:r>
            <a:r>
              <a:rPr kumimoji="0" lang="fr-BE" sz="4400" b="0" i="0" u="none" strike="noStrike" kern="1200" cap="none" spc="0" normalizeH="0" baseline="0" noProof="0" dirty="0" err="1">
                <a:ln>
                  <a:noFill/>
                </a:ln>
                <a:solidFill>
                  <a:srgbClr val="015C60"/>
                </a:solidFill>
                <a:effectLst/>
                <a:uLnTx/>
                <a:uFillTx/>
                <a:latin typeface="Open Sans Extra Bold"/>
                <a:ea typeface="+mn-ea"/>
                <a:cs typeface="+mn-cs"/>
              </a:rPr>
              <a:t>with</a:t>
            </a:r>
            <a:r>
              <a:rPr kumimoji="0" lang="fr-BE" sz="4400" b="0" i="0" u="none" strike="noStrike" kern="1200" cap="none" spc="0" normalizeH="0" baseline="0" noProof="0" dirty="0">
                <a:ln>
                  <a:noFill/>
                </a:ln>
                <a:solidFill>
                  <a:srgbClr val="015C60"/>
                </a:solidFill>
                <a:effectLst/>
                <a:uLnTx/>
                <a:uFillTx/>
                <a:latin typeface="Open Sans Extra Bold"/>
                <a:ea typeface="+mn-ea"/>
                <a:cs typeface="+mn-cs"/>
              </a:rPr>
              <a:t> the Greek Ministry of Labour and Social </a:t>
            </a:r>
            <a:r>
              <a:rPr kumimoji="0" lang="fr-BE" sz="4400" b="0" i="0" u="none" strike="noStrike" kern="1200" cap="none" spc="0" normalizeH="0" baseline="0" noProof="0" dirty="0" err="1">
                <a:ln>
                  <a:noFill/>
                </a:ln>
                <a:solidFill>
                  <a:srgbClr val="015C60"/>
                </a:solidFill>
                <a:effectLst/>
                <a:uLnTx/>
                <a:uFillTx/>
                <a:latin typeface="Open Sans Extra Bold"/>
                <a:ea typeface="+mn-ea"/>
                <a:cs typeface="+mn-cs"/>
              </a:rPr>
              <a:t>Affairs</a:t>
            </a:r>
            <a:r>
              <a:rPr kumimoji="0" lang="fr-BE" sz="4400" b="0" i="0" u="none" strike="noStrike" kern="1200" cap="none" spc="0" normalizeH="0" baseline="0" noProof="0" dirty="0">
                <a:ln>
                  <a:noFill/>
                </a:ln>
                <a:solidFill>
                  <a:srgbClr val="015C60"/>
                </a:solidFill>
                <a:effectLst/>
                <a:uLnTx/>
                <a:uFillTx/>
                <a:latin typeface="Open Sans Extra Bold"/>
                <a:ea typeface="+mn-ea"/>
                <a:cs typeface="+mn-cs"/>
              </a:rPr>
              <a:t> &amp; EASPD</a:t>
            </a:r>
            <a:endParaRPr kumimoji="0" lang="en-US" sz="4400" b="0" i="0" u="none" strike="noStrike" kern="1200" cap="none" spc="0" normalizeH="0" baseline="0" noProof="0" dirty="0">
              <a:ln>
                <a:noFill/>
              </a:ln>
              <a:solidFill>
                <a:srgbClr val="015C60"/>
              </a:solidFill>
              <a:effectLst/>
              <a:uLnTx/>
              <a:uFillTx/>
              <a:latin typeface="Open Sans Extra Bold"/>
              <a:ea typeface="+mn-ea"/>
              <a:cs typeface="+mn-cs"/>
            </a:endParaRPr>
          </a:p>
        </p:txBody>
      </p:sp>
      <p:pic>
        <p:nvPicPr>
          <p:cNvPr id="13" name="Picture 12"/>
          <p:cNvPicPr>
            <a:picLocks noChangeAspect="1"/>
          </p:cNvPicPr>
          <p:nvPr/>
        </p:nvPicPr>
        <p:blipFill>
          <a:blip r:embed="rId7"/>
          <a:stretch>
            <a:fillRect/>
          </a:stretch>
        </p:blipFill>
        <p:spPr>
          <a:xfrm>
            <a:off x="14134520" y="8871156"/>
            <a:ext cx="4153480" cy="1295581"/>
          </a:xfrm>
          <a:prstGeom prst="rect">
            <a:avLst/>
          </a:prstGeom>
        </p:spPr>
      </p:pic>
      <p:pic>
        <p:nvPicPr>
          <p:cNvPr id="11" name="Picture 10"/>
          <p:cNvPicPr>
            <a:picLocks noChangeAspect="1"/>
          </p:cNvPicPr>
          <p:nvPr/>
        </p:nvPicPr>
        <p:blipFill>
          <a:blip r:embed="rId8"/>
          <a:stretch>
            <a:fillRect/>
          </a:stretch>
        </p:blipFill>
        <p:spPr>
          <a:xfrm>
            <a:off x="11887200" y="3924300"/>
            <a:ext cx="3886200" cy="1981201"/>
          </a:xfrm>
          <a:prstGeom prst="rect">
            <a:avLst/>
          </a:prstGeom>
        </p:spPr>
      </p:pic>
      <p:pic>
        <p:nvPicPr>
          <p:cNvPr id="16" name="Εικόνα 23" descr="Εικόνα που περιέχει κείμενο, γραμματοσειρά, στιγμιότυπο οθόνης, λογότυπο&#10;&#10;Περιγραφή που δημιουργήθηκε αυτόματα">
            <a:extLst>
              <a:ext uri="{FF2B5EF4-FFF2-40B4-BE49-F238E27FC236}">
                <a16:creationId xmlns:a16="http://schemas.microsoft.com/office/drawing/2014/main" id="{22C9BD4A-3F01-1692-A3C0-FCEA81BB517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2268" y="3924300"/>
            <a:ext cx="4855132" cy="1981200"/>
          </a:xfrm>
          <a:prstGeom prst="rect">
            <a:avLst/>
          </a:prstGeom>
        </p:spPr>
      </p:pic>
      <p:pic>
        <p:nvPicPr>
          <p:cNvPr id="17" name="Picture 16"/>
          <p:cNvPicPr>
            <a:picLocks noChangeAspect="1"/>
          </p:cNvPicPr>
          <p:nvPr/>
        </p:nvPicPr>
        <p:blipFill>
          <a:blip r:embed="rId7"/>
          <a:stretch>
            <a:fillRect/>
          </a:stretch>
        </p:blipFill>
        <p:spPr>
          <a:xfrm>
            <a:off x="6785140" y="3695700"/>
            <a:ext cx="4153480" cy="22098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6501409" y="8481958"/>
            <a:ext cx="1515782" cy="1552685"/>
            <a:chOff x="0" y="0"/>
            <a:chExt cx="2086610" cy="2137410"/>
          </a:xfrm>
        </p:grpSpPr>
        <p:sp>
          <p:nvSpPr>
            <p:cNvPr id="3" name="Freeform 3"/>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3"/>
              <a:stretch>
                <a:fillRect l="-4042" r="-230835"/>
              </a:stretch>
            </a:blipFill>
          </p:spPr>
        </p:sp>
      </p:grpSp>
      <p:sp>
        <p:nvSpPr>
          <p:cNvPr id="4" name="TextBox 4"/>
          <p:cNvSpPr txBox="1"/>
          <p:nvPr/>
        </p:nvSpPr>
        <p:spPr>
          <a:xfrm>
            <a:off x="7451400" y="9518947"/>
            <a:ext cx="3385199" cy="506553"/>
          </a:xfrm>
          <a:prstGeom prst="rect">
            <a:avLst/>
          </a:prstGeom>
        </p:spPr>
        <p:txBody>
          <a:bodyPr lIns="0" tIns="0" rIns="0" bIns="0" rtlCol="0" anchor="t">
            <a:spAutoFit/>
          </a:bodyPr>
          <a:lstStyle/>
          <a:p>
            <a:pPr marL="0" marR="0" lvl="0" indent="0" algn="ctr" defTabSz="914400" rtl="0" eaLnBrk="1" fontAlgn="auto" latinLnBrk="0" hangingPunct="1">
              <a:lnSpc>
                <a:spcPts val="4104"/>
              </a:lnSpc>
              <a:spcBef>
                <a:spcPts val="0"/>
              </a:spcBef>
              <a:spcAft>
                <a:spcPts val="0"/>
              </a:spcAft>
              <a:buClrTx/>
              <a:buSzTx/>
              <a:buFontTx/>
              <a:buNone/>
              <a:tabLst/>
              <a:defRPr/>
            </a:pPr>
            <a:r>
              <a:rPr kumimoji="0" lang="en-US" sz="2931" b="0" i="0" u="none" strike="noStrike" kern="1200" cap="none" spc="0" normalizeH="0" baseline="0" noProof="0">
                <a:ln>
                  <a:noFill/>
                </a:ln>
                <a:solidFill>
                  <a:srgbClr val="015C60"/>
                </a:solidFill>
                <a:effectLst/>
                <a:uLnTx/>
                <a:uFillTx/>
                <a:latin typeface="Roboto Condensed"/>
                <a:ea typeface="+mn-ea"/>
                <a:cs typeface="+mn-cs"/>
              </a:rPr>
              <a:t>#FamilyCentredECI</a:t>
            </a:r>
          </a:p>
        </p:txBody>
      </p:sp>
      <p:sp>
        <p:nvSpPr>
          <p:cNvPr id="5" name="TextBox 5"/>
          <p:cNvSpPr txBox="1"/>
          <p:nvPr/>
        </p:nvSpPr>
        <p:spPr>
          <a:xfrm>
            <a:off x="387680" y="465868"/>
            <a:ext cx="11884531" cy="1141210"/>
          </a:xfrm>
          <a:prstGeom prst="rect">
            <a:avLst/>
          </a:prstGeom>
        </p:spPr>
        <p:txBody>
          <a:bodyPr wrap="square" lIns="0" tIns="0" rIns="0" bIns="0" rtlCol="0" anchor="t">
            <a:spAutoFit/>
          </a:bodyPr>
          <a:lstStyle/>
          <a:p>
            <a:pPr marL="0" marR="0" lvl="0" indent="0" algn="l" defTabSz="914400" rtl="0" eaLnBrk="1" fontAlgn="auto" latinLnBrk="0" hangingPunct="1">
              <a:lnSpc>
                <a:spcPts val="9817"/>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15C60"/>
                </a:solidFill>
                <a:effectLst/>
                <a:uLnTx/>
                <a:uFillTx/>
                <a:latin typeface="Open Sans Extra Bold"/>
                <a:ea typeface="+mn-ea"/>
                <a:cs typeface="+mn-cs"/>
              </a:rPr>
              <a:t>Findings</a:t>
            </a:r>
          </a:p>
        </p:txBody>
      </p:sp>
      <p:grpSp>
        <p:nvGrpSpPr>
          <p:cNvPr id="7" name="Group 7"/>
          <p:cNvGrpSpPr>
            <a:grpSpLocks noChangeAspect="1"/>
          </p:cNvGrpSpPr>
          <p:nvPr/>
        </p:nvGrpSpPr>
        <p:grpSpPr>
          <a:xfrm rot="-953645">
            <a:off x="15393958" y="-7320909"/>
            <a:ext cx="10084088" cy="10082939"/>
            <a:chOff x="0" y="0"/>
            <a:chExt cx="6350013" cy="6349289"/>
          </a:xfrm>
        </p:grpSpPr>
        <p:sp>
          <p:nvSpPr>
            <p:cNvPr id="8" name="Freeform 8"/>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grpSp>
        <p:nvGrpSpPr>
          <p:cNvPr id="9" name="Group 9"/>
          <p:cNvGrpSpPr>
            <a:grpSpLocks noChangeAspect="1"/>
          </p:cNvGrpSpPr>
          <p:nvPr/>
        </p:nvGrpSpPr>
        <p:grpSpPr>
          <a:xfrm rot="-953645">
            <a:off x="-2939633" y="9129208"/>
            <a:ext cx="5493690" cy="5493064"/>
            <a:chOff x="0" y="0"/>
            <a:chExt cx="6350013" cy="6349289"/>
          </a:xfrm>
        </p:grpSpPr>
        <p:sp>
          <p:nvSpPr>
            <p:cNvPr id="10" name="Freeform 10"/>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pic>
        <p:nvPicPr>
          <p:cNvPr id="6" name="Graphic 5" descr="Open book with solid fill">
            <a:extLst>
              <a:ext uri="{FF2B5EF4-FFF2-40B4-BE49-F238E27FC236}">
                <a16:creationId xmlns:a16="http://schemas.microsoft.com/office/drawing/2014/main" id="{065DC058-9FCD-05F8-6532-B3B33737B4C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944503" y="-56346"/>
            <a:ext cx="2185637" cy="2185637"/>
          </a:xfrm>
          <a:prstGeom prst="rect">
            <a:avLst/>
          </a:prstGeom>
        </p:spPr>
      </p:pic>
      <p:graphicFrame>
        <p:nvGraphicFramePr>
          <p:cNvPr id="11" name="Θέση περιεχομένου 2">
            <a:extLst>
              <a:ext uri="{FF2B5EF4-FFF2-40B4-BE49-F238E27FC236}">
                <a16:creationId xmlns:a16="http://schemas.microsoft.com/office/drawing/2014/main" id="{194FA0FA-E937-AE82-014F-9837F259715D}"/>
              </a:ext>
            </a:extLst>
          </p:cNvPr>
          <p:cNvGraphicFramePr>
            <a:graphicFrameLocks/>
          </p:cNvGraphicFramePr>
          <p:nvPr/>
        </p:nvGraphicFramePr>
        <p:xfrm>
          <a:off x="1202498" y="2016690"/>
          <a:ext cx="13316389" cy="619060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6" name="Diagram 15">
            <a:extLst>
              <a:ext uri="{FF2B5EF4-FFF2-40B4-BE49-F238E27FC236}">
                <a16:creationId xmlns:a16="http://schemas.microsoft.com/office/drawing/2014/main" id="{FBAEEDC4-C22B-13FF-D70F-B0C0E7DC7E69}"/>
              </a:ext>
            </a:extLst>
          </p:cNvPr>
          <p:cNvGraphicFramePr/>
          <p:nvPr/>
        </p:nvGraphicFramePr>
        <p:xfrm>
          <a:off x="759358" y="2302221"/>
          <a:ext cx="16769281" cy="6750859"/>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41620723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6501409" y="8481958"/>
            <a:ext cx="1515782" cy="1552685"/>
            <a:chOff x="0" y="0"/>
            <a:chExt cx="2086610" cy="2137410"/>
          </a:xfrm>
        </p:grpSpPr>
        <p:sp>
          <p:nvSpPr>
            <p:cNvPr id="3" name="Freeform 3"/>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3"/>
              <a:stretch>
                <a:fillRect l="-4042" r="-230835"/>
              </a:stretch>
            </a:blipFill>
          </p:spPr>
        </p:sp>
      </p:grpSp>
      <p:sp>
        <p:nvSpPr>
          <p:cNvPr id="4" name="TextBox 4"/>
          <p:cNvSpPr txBox="1"/>
          <p:nvPr/>
        </p:nvSpPr>
        <p:spPr>
          <a:xfrm>
            <a:off x="7451400" y="9518947"/>
            <a:ext cx="3385199" cy="506553"/>
          </a:xfrm>
          <a:prstGeom prst="rect">
            <a:avLst/>
          </a:prstGeom>
        </p:spPr>
        <p:txBody>
          <a:bodyPr lIns="0" tIns="0" rIns="0" bIns="0" rtlCol="0" anchor="t">
            <a:spAutoFit/>
          </a:bodyPr>
          <a:lstStyle/>
          <a:p>
            <a:pPr marL="0" marR="0" lvl="0" indent="0" algn="ctr" defTabSz="914400" rtl="0" eaLnBrk="1" fontAlgn="auto" latinLnBrk="0" hangingPunct="1">
              <a:lnSpc>
                <a:spcPts val="4104"/>
              </a:lnSpc>
              <a:spcBef>
                <a:spcPts val="0"/>
              </a:spcBef>
              <a:spcAft>
                <a:spcPts val="0"/>
              </a:spcAft>
              <a:buClrTx/>
              <a:buSzTx/>
              <a:buFontTx/>
              <a:buNone/>
              <a:tabLst/>
              <a:defRPr/>
            </a:pPr>
            <a:r>
              <a:rPr kumimoji="0" lang="en-US" sz="2931" b="0" i="0" u="none" strike="noStrike" kern="1200" cap="none" spc="0" normalizeH="0" baseline="0" noProof="0">
                <a:ln>
                  <a:noFill/>
                </a:ln>
                <a:solidFill>
                  <a:srgbClr val="015C60"/>
                </a:solidFill>
                <a:effectLst/>
                <a:uLnTx/>
                <a:uFillTx/>
                <a:latin typeface="Roboto Condensed"/>
                <a:ea typeface="+mn-ea"/>
                <a:cs typeface="+mn-cs"/>
              </a:rPr>
              <a:t>#FamilyCentredECI</a:t>
            </a:r>
          </a:p>
        </p:txBody>
      </p:sp>
      <p:sp>
        <p:nvSpPr>
          <p:cNvPr id="5" name="TextBox 5"/>
          <p:cNvSpPr txBox="1"/>
          <p:nvPr/>
        </p:nvSpPr>
        <p:spPr>
          <a:xfrm>
            <a:off x="387680" y="465868"/>
            <a:ext cx="11884531" cy="1101520"/>
          </a:xfrm>
          <a:prstGeom prst="rect">
            <a:avLst/>
          </a:prstGeom>
        </p:spPr>
        <p:txBody>
          <a:bodyPr wrap="square" lIns="0" tIns="0" rIns="0" bIns="0" rtlCol="0" anchor="t">
            <a:spAutoFit/>
          </a:bodyPr>
          <a:lstStyle/>
          <a:p>
            <a:pPr marL="0" marR="0" lvl="0" indent="0" algn="l" defTabSz="914400" rtl="0" eaLnBrk="1" fontAlgn="auto" latinLnBrk="0" hangingPunct="1">
              <a:lnSpc>
                <a:spcPts val="9817"/>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15C60"/>
                </a:solidFill>
                <a:effectLst/>
                <a:uLnTx/>
                <a:uFillTx/>
                <a:latin typeface="Open Sans Extra Bold"/>
                <a:ea typeface="+mn-ea"/>
                <a:cs typeface="+mn-cs"/>
              </a:rPr>
              <a:t>Greek agora on ECI in Greece</a:t>
            </a:r>
          </a:p>
        </p:txBody>
      </p:sp>
      <p:grpSp>
        <p:nvGrpSpPr>
          <p:cNvPr id="7" name="Group 7"/>
          <p:cNvGrpSpPr>
            <a:grpSpLocks noChangeAspect="1"/>
          </p:cNvGrpSpPr>
          <p:nvPr/>
        </p:nvGrpSpPr>
        <p:grpSpPr>
          <a:xfrm rot="-953645">
            <a:off x="15393958" y="-7320909"/>
            <a:ext cx="10084088" cy="10082939"/>
            <a:chOff x="0" y="0"/>
            <a:chExt cx="6350013" cy="6349289"/>
          </a:xfrm>
        </p:grpSpPr>
        <p:sp>
          <p:nvSpPr>
            <p:cNvPr id="8" name="Freeform 8"/>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grpSp>
        <p:nvGrpSpPr>
          <p:cNvPr id="9" name="Group 9"/>
          <p:cNvGrpSpPr>
            <a:grpSpLocks noChangeAspect="1"/>
          </p:cNvGrpSpPr>
          <p:nvPr/>
        </p:nvGrpSpPr>
        <p:grpSpPr>
          <a:xfrm rot="-953645">
            <a:off x="-2939633" y="9129208"/>
            <a:ext cx="5493690" cy="5493064"/>
            <a:chOff x="0" y="0"/>
            <a:chExt cx="6350013" cy="6349289"/>
          </a:xfrm>
        </p:grpSpPr>
        <p:sp>
          <p:nvSpPr>
            <p:cNvPr id="10" name="Freeform 10"/>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pic>
        <p:nvPicPr>
          <p:cNvPr id="6" name="Graphic 5" descr="Group of people with solid fill">
            <a:extLst>
              <a:ext uri="{FF2B5EF4-FFF2-40B4-BE49-F238E27FC236}">
                <a16:creationId xmlns:a16="http://schemas.microsoft.com/office/drawing/2014/main" id="{C006CF28-29A1-0586-B440-AADF36A425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038067" y="252357"/>
            <a:ext cx="1862253" cy="1862253"/>
          </a:xfrm>
          <a:prstGeom prst="rect">
            <a:avLst/>
          </a:prstGeom>
        </p:spPr>
      </p:pic>
      <p:graphicFrame>
        <p:nvGraphicFramePr>
          <p:cNvPr id="14" name="Diagram 13">
            <a:extLst>
              <a:ext uri="{FF2B5EF4-FFF2-40B4-BE49-F238E27FC236}">
                <a16:creationId xmlns:a16="http://schemas.microsoft.com/office/drawing/2014/main" id="{95475CC4-4D63-AE15-5A37-6AC936E0862B}"/>
              </a:ext>
            </a:extLst>
          </p:cNvPr>
          <p:cNvGraphicFramePr/>
          <p:nvPr/>
        </p:nvGraphicFramePr>
        <p:xfrm>
          <a:off x="3592285" y="2216468"/>
          <a:ext cx="12445781" cy="69910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820652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6501409" y="8481958"/>
            <a:ext cx="1515782" cy="1552685"/>
            <a:chOff x="0" y="0"/>
            <a:chExt cx="2086610" cy="2137410"/>
          </a:xfrm>
        </p:grpSpPr>
        <p:sp>
          <p:nvSpPr>
            <p:cNvPr id="3" name="Freeform 3"/>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3"/>
              <a:stretch>
                <a:fillRect l="-4042" r="-230835"/>
              </a:stretch>
            </a:blipFill>
          </p:spPr>
        </p:sp>
      </p:grpSp>
      <p:sp>
        <p:nvSpPr>
          <p:cNvPr id="4" name="TextBox 4"/>
          <p:cNvSpPr txBox="1"/>
          <p:nvPr/>
        </p:nvSpPr>
        <p:spPr>
          <a:xfrm>
            <a:off x="7451400" y="9518947"/>
            <a:ext cx="3385199" cy="506553"/>
          </a:xfrm>
          <a:prstGeom prst="rect">
            <a:avLst/>
          </a:prstGeom>
        </p:spPr>
        <p:txBody>
          <a:bodyPr lIns="0" tIns="0" rIns="0" bIns="0" rtlCol="0" anchor="t">
            <a:spAutoFit/>
          </a:bodyPr>
          <a:lstStyle/>
          <a:p>
            <a:pPr marL="0" marR="0" lvl="0" indent="0" algn="ctr" defTabSz="914400" rtl="0" eaLnBrk="1" fontAlgn="auto" latinLnBrk="0" hangingPunct="1">
              <a:lnSpc>
                <a:spcPts val="4104"/>
              </a:lnSpc>
              <a:spcBef>
                <a:spcPts val="0"/>
              </a:spcBef>
              <a:spcAft>
                <a:spcPts val="0"/>
              </a:spcAft>
              <a:buClrTx/>
              <a:buSzTx/>
              <a:buFontTx/>
              <a:buNone/>
              <a:tabLst/>
              <a:defRPr/>
            </a:pPr>
            <a:r>
              <a:rPr kumimoji="0" lang="en-US" sz="2931" b="0" i="0" u="none" strike="noStrike" kern="1200" cap="none" spc="0" normalizeH="0" baseline="0" noProof="0">
                <a:ln>
                  <a:noFill/>
                </a:ln>
                <a:solidFill>
                  <a:srgbClr val="015C60"/>
                </a:solidFill>
                <a:effectLst/>
                <a:uLnTx/>
                <a:uFillTx/>
                <a:latin typeface="Roboto Condensed"/>
                <a:ea typeface="+mn-ea"/>
                <a:cs typeface="+mn-cs"/>
              </a:rPr>
              <a:t>#FamilyCentredECI</a:t>
            </a:r>
          </a:p>
        </p:txBody>
      </p:sp>
      <p:sp>
        <p:nvSpPr>
          <p:cNvPr id="5" name="TextBox 5"/>
          <p:cNvSpPr txBox="1"/>
          <p:nvPr/>
        </p:nvSpPr>
        <p:spPr>
          <a:xfrm>
            <a:off x="387680" y="465868"/>
            <a:ext cx="11884531" cy="1101520"/>
          </a:xfrm>
          <a:prstGeom prst="rect">
            <a:avLst/>
          </a:prstGeom>
        </p:spPr>
        <p:txBody>
          <a:bodyPr wrap="square" lIns="0" tIns="0" rIns="0" bIns="0" rtlCol="0" anchor="t">
            <a:spAutoFit/>
          </a:bodyPr>
          <a:lstStyle/>
          <a:p>
            <a:pPr marL="0" marR="0" lvl="0" indent="0" algn="l" defTabSz="914400" rtl="0" eaLnBrk="1" fontAlgn="auto" latinLnBrk="0" hangingPunct="1">
              <a:lnSpc>
                <a:spcPts val="9817"/>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15C60"/>
                </a:solidFill>
                <a:effectLst/>
                <a:uLnTx/>
                <a:uFillTx/>
                <a:latin typeface="Open Sans Extra Bold"/>
                <a:ea typeface="+mn-ea"/>
                <a:cs typeface="+mn-cs"/>
              </a:rPr>
              <a:t>Action plan for ECI in Greece</a:t>
            </a:r>
          </a:p>
        </p:txBody>
      </p:sp>
      <p:grpSp>
        <p:nvGrpSpPr>
          <p:cNvPr id="7" name="Group 7"/>
          <p:cNvGrpSpPr>
            <a:grpSpLocks noChangeAspect="1"/>
          </p:cNvGrpSpPr>
          <p:nvPr/>
        </p:nvGrpSpPr>
        <p:grpSpPr>
          <a:xfrm rot="-953645">
            <a:off x="15393958" y="-7320909"/>
            <a:ext cx="10084088" cy="10082939"/>
            <a:chOff x="0" y="0"/>
            <a:chExt cx="6350013" cy="6349289"/>
          </a:xfrm>
        </p:grpSpPr>
        <p:sp>
          <p:nvSpPr>
            <p:cNvPr id="8" name="Freeform 8"/>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grpSp>
        <p:nvGrpSpPr>
          <p:cNvPr id="9" name="Group 9"/>
          <p:cNvGrpSpPr>
            <a:grpSpLocks noChangeAspect="1"/>
          </p:cNvGrpSpPr>
          <p:nvPr/>
        </p:nvGrpSpPr>
        <p:grpSpPr>
          <a:xfrm rot="-953645">
            <a:off x="-2939633" y="9129208"/>
            <a:ext cx="5493690" cy="5493064"/>
            <a:chOff x="0" y="0"/>
            <a:chExt cx="6350013" cy="6349289"/>
          </a:xfrm>
        </p:grpSpPr>
        <p:sp>
          <p:nvSpPr>
            <p:cNvPr id="10" name="Freeform 10"/>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graphicFrame>
        <p:nvGraphicFramePr>
          <p:cNvPr id="11" name="Diagram 10">
            <a:extLst>
              <a:ext uri="{FF2B5EF4-FFF2-40B4-BE49-F238E27FC236}">
                <a16:creationId xmlns:a16="http://schemas.microsoft.com/office/drawing/2014/main" id="{BE34488F-36FA-A152-306B-5BF167D0B52F}"/>
              </a:ext>
            </a:extLst>
          </p:cNvPr>
          <p:cNvGraphicFramePr/>
          <p:nvPr/>
        </p:nvGraphicFramePr>
        <p:xfrm>
          <a:off x="2630184" y="2318500"/>
          <a:ext cx="12833613" cy="6252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Graphic 11" descr="Checklist with solid fill">
            <a:extLst>
              <a:ext uri="{FF2B5EF4-FFF2-40B4-BE49-F238E27FC236}">
                <a16:creationId xmlns:a16="http://schemas.microsoft.com/office/drawing/2014/main" id="{CC081687-D6E9-A424-B372-5DDCE76A18E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922663" y="384490"/>
            <a:ext cx="1868697" cy="1868697"/>
          </a:xfrm>
          <a:prstGeom prst="rect">
            <a:avLst/>
          </a:prstGeom>
        </p:spPr>
      </p:pic>
    </p:spTree>
    <p:extLst>
      <p:ext uri="{BB962C8B-B14F-4D97-AF65-F5344CB8AC3E}">
        <p14:creationId xmlns:p14="http://schemas.microsoft.com/office/powerpoint/2010/main" val="42649983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785322" y="-5451815"/>
            <a:ext cx="12737985" cy="12750686"/>
            <a:chOff x="0" y="0"/>
            <a:chExt cx="16983979" cy="17000914"/>
          </a:xfrm>
        </p:grpSpPr>
        <p:grpSp>
          <p:nvGrpSpPr>
            <p:cNvPr id="3" name="Group 3"/>
            <p:cNvGrpSpPr>
              <a:grpSpLocks noChangeAspect="1"/>
            </p:cNvGrpSpPr>
            <p:nvPr/>
          </p:nvGrpSpPr>
          <p:grpSpPr>
            <a:xfrm rot="-953645">
              <a:off x="1954665" y="1584102"/>
              <a:ext cx="13445451" cy="13443918"/>
              <a:chOff x="0" y="0"/>
              <a:chExt cx="6350013" cy="6349289"/>
            </a:xfrm>
          </p:grpSpPr>
          <p:sp>
            <p:nvSpPr>
              <p:cNvPr id="4" name="Freeform 4"/>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grpSp>
          <p:nvGrpSpPr>
            <p:cNvPr id="5" name="Group 5"/>
            <p:cNvGrpSpPr>
              <a:grpSpLocks noChangeAspect="1"/>
            </p:cNvGrpSpPr>
            <p:nvPr/>
          </p:nvGrpSpPr>
          <p:grpSpPr>
            <a:xfrm rot="-6337366">
              <a:off x="1472968" y="2849515"/>
              <a:ext cx="12678431" cy="12678431"/>
              <a:chOff x="0" y="0"/>
              <a:chExt cx="12700000" cy="12700000"/>
            </a:xfrm>
          </p:grpSpPr>
          <p:sp>
            <p:nvSpPr>
              <p:cNvPr id="6" name="Freeform 6"/>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015C60"/>
              </a:solidFill>
              <a:ln w="12700">
                <a:noFill/>
              </a:ln>
            </p:spPr>
          </p:sp>
        </p:grpSp>
        <p:grpSp>
          <p:nvGrpSpPr>
            <p:cNvPr id="7" name="Group 7"/>
            <p:cNvGrpSpPr>
              <a:grpSpLocks noChangeAspect="1"/>
            </p:cNvGrpSpPr>
            <p:nvPr/>
          </p:nvGrpSpPr>
          <p:grpSpPr>
            <a:xfrm>
              <a:off x="2602063" y="3494480"/>
              <a:ext cx="10420241" cy="10673929"/>
              <a:chOff x="0" y="0"/>
              <a:chExt cx="2086610" cy="2137410"/>
            </a:xfrm>
          </p:grpSpPr>
          <p:sp>
            <p:nvSpPr>
              <p:cNvPr id="8" name="Freeform 8"/>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18449" r="-34912"/>
                </a:stretch>
              </a:blipFill>
              <a:ln>
                <a:noFill/>
              </a:ln>
            </p:spPr>
          </p:sp>
        </p:grpSp>
      </p:grpSp>
      <p:sp>
        <p:nvSpPr>
          <p:cNvPr id="9" name="TextBox 9"/>
          <p:cNvSpPr txBox="1"/>
          <p:nvPr/>
        </p:nvSpPr>
        <p:spPr>
          <a:xfrm>
            <a:off x="12332161" y="9203769"/>
            <a:ext cx="3821058" cy="583493"/>
          </a:xfrm>
          <a:prstGeom prst="rect">
            <a:avLst/>
          </a:prstGeom>
        </p:spPr>
        <p:txBody>
          <a:bodyPr wrap="square" lIns="0" tIns="0" rIns="0" bIns="0" rtlCol="0" anchor="t">
            <a:spAutoFit/>
          </a:bodyPr>
          <a:lstStyle/>
          <a:p>
            <a:pPr marL="0" marR="0" lvl="0" indent="0" algn="ctr" defTabSz="914400" rtl="0" eaLnBrk="1" fontAlgn="auto" latinLnBrk="0" hangingPunct="1">
              <a:lnSpc>
                <a:spcPts val="4899"/>
              </a:lnSpc>
              <a:spcBef>
                <a:spcPts val="0"/>
              </a:spcBef>
              <a:spcAft>
                <a:spcPts val="0"/>
              </a:spcAft>
              <a:buClrTx/>
              <a:buSzTx/>
              <a:buFontTx/>
              <a:buNone/>
              <a:tabLst/>
              <a:defRPr/>
            </a:pPr>
            <a:r>
              <a:rPr kumimoji="0" lang="en-US" sz="3499" b="0" i="0" u="none" strike="noStrike" kern="1200" cap="none" spc="0" normalizeH="0" baseline="0" noProof="0">
                <a:ln>
                  <a:noFill/>
                </a:ln>
                <a:solidFill>
                  <a:srgbClr val="015C60"/>
                </a:solidFill>
                <a:effectLst/>
                <a:uLnTx/>
                <a:uFillTx/>
                <a:latin typeface="Roboto Condensed"/>
                <a:ea typeface="+mn-ea"/>
                <a:cs typeface="+mn-cs"/>
              </a:rPr>
              <a:t>#FamilyCentredECI</a:t>
            </a:r>
          </a:p>
        </p:txBody>
      </p:sp>
      <p:grpSp>
        <p:nvGrpSpPr>
          <p:cNvPr id="10" name="Group 10"/>
          <p:cNvGrpSpPr/>
          <p:nvPr/>
        </p:nvGrpSpPr>
        <p:grpSpPr>
          <a:xfrm>
            <a:off x="364169" y="9057991"/>
            <a:ext cx="8779831" cy="1039774"/>
            <a:chOff x="0" y="0"/>
            <a:chExt cx="11706442" cy="1386365"/>
          </a:xfrm>
        </p:grpSpPr>
        <p:pic>
          <p:nvPicPr>
            <p:cNvPr id="11" name="Picture 11"/>
            <p:cNvPicPr>
              <a:picLocks noChangeAspect="1"/>
            </p:cNvPicPr>
            <p:nvPr/>
          </p:nvPicPr>
          <p:blipFill>
            <a:blip r:embed="rId3"/>
            <a:srcRect/>
            <a:stretch>
              <a:fillRect/>
            </a:stretch>
          </p:blipFill>
          <p:spPr>
            <a:xfrm>
              <a:off x="0" y="242200"/>
              <a:ext cx="1466611" cy="901965"/>
            </a:xfrm>
            <a:prstGeom prst="rect">
              <a:avLst/>
            </a:prstGeom>
          </p:spPr>
        </p:pic>
        <p:pic>
          <p:nvPicPr>
            <p:cNvPr id="12" name="Picture 12"/>
            <p:cNvPicPr>
              <a:picLocks noChangeAspect="1"/>
            </p:cNvPicPr>
            <p:nvPr/>
          </p:nvPicPr>
          <p:blipFill>
            <a:blip r:embed="rId4"/>
            <a:srcRect l="25167" t="26606" r="30815" b="38289"/>
            <a:stretch>
              <a:fillRect/>
            </a:stretch>
          </p:blipFill>
          <p:spPr>
            <a:xfrm>
              <a:off x="3318151" y="5559"/>
              <a:ext cx="1224348" cy="1380805"/>
            </a:xfrm>
            <a:prstGeom prst="rect">
              <a:avLst/>
            </a:prstGeom>
          </p:spPr>
        </p:pic>
        <p:pic>
          <p:nvPicPr>
            <p:cNvPr id="13" name="Picture 13"/>
            <p:cNvPicPr>
              <a:picLocks noChangeAspect="1"/>
            </p:cNvPicPr>
            <p:nvPr/>
          </p:nvPicPr>
          <p:blipFill>
            <a:blip r:embed="rId5"/>
            <a:srcRect/>
            <a:stretch>
              <a:fillRect/>
            </a:stretch>
          </p:blipFill>
          <p:spPr>
            <a:xfrm>
              <a:off x="1466611" y="0"/>
              <a:ext cx="1851541" cy="1314594"/>
            </a:xfrm>
            <a:prstGeom prst="rect">
              <a:avLst/>
            </a:prstGeom>
          </p:spPr>
        </p:pic>
        <p:pic>
          <p:nvPicPr>
            <p:cNvPr id="14" name="Picture 14"/>
            <p:cNvPicPr>
              <a:picLocks noChangeAspect="1"/>
            </p:cNvPicPr>
            <p:nvPr/>
          </p:nvPicPr>
          <p:blipFill>
            <a:blip r:embed="rId6"/>
            <a:srcRect/>
            <a:stretch>
              <a:fillRect/>
            </a:stretch>
          </p:blipFill>
          <p:spPr>
            <a:xfrm>
              <a:off x="4770610" y="215836"/>
              <a:ext cx="1045431" cy="1011707"/>
            </a:xfrm>
            <a:prstGeom prst="rect">
              <a:avLst/>
            </a:prstGeom>
          </p:spPr>
        </p:pic>
        <p:pic>
          <p:nvPicPr>
            <p:cNvPr id="15" name="Picture 15"/>
            <p:cNvPicPr>
              <a:picLocks noChangeAspect="1"/>
            </p:cNvPicPr>
            <p:nvPr/>
          </p:nvPicPr>
          <p:blipFill>
            <a:blip r:embed="rId7"/>
            <a:srcRect/>
            <a:stretch>
              <a:fillRect/>
            </a:stretch>
          </p:blipFill>
          <p:spPr>
            <a:xfrm>
              <a:off x="6160542" y="471783"/>
              <a:ext cx="1326274" cy="697745"/>
            </a:xfrm>
            <a:prstGeom prst="rect">
              <a:avLst/>
            </a:prstGeom>
          </p:spPr>
        </p:pic>
        <p:pic>
          <p:nvPicPr>
            <p:cNvPr id="16" name="Picture 16"/>
            <p:cNvPicPr>
              <a:picLocks noChangeAspect="1"/>
            </p:cNvPicPr>
            <p:nvPr/>
          </p:nvPicPr>
          <p:blipFill>
            <a:blip r:embed="rId8"/>
            <a:srcRect/>
            <a:stretch>
              <a:fillRect/>
            </a:stretch>
          </p:blipFill>
          <p:spPr>
            <a:xfrm>
              <a:off x="7831316" y="413767"/>
              <a:ext cx="3875126" cy="813776"/>
            </a:xfrm>
            <a:prstGeom prst="rect">
              <a:avLst/>
            </a:prstGeom>
          </p:spPr>
        </p:pic>
      </p:grpSp>
      <p:pic>
        <p:nvPicPr>
          <p:cNvPr id="17" name="Picture 17"/>
          <p:cNvPicPr>
            <a:picLocks noChangeAspect="1"/>
          </p:cNvPicPr>
          <p:nvPr/>
        </p:nvPicPr>
        <p:blipFill>
          <a:blip r:embed="rId9"/>
          <a:srcRect l="12705" t="37209" r="7260" b="39371"/>
          <a:stretch>
            <a:fillRect/>
          </a:stretch>
        </p:blipFill>
        <p:spPr>
          <a:xfrm>
            <a:off x="414247" y="476816"/>
            <a:ext cx="6088433" cy="1781523"/>
          </a:xfrm>
          <a:prstGeom prst="rect">
            <a:avLst/>
          </a:prstGeom>
        </p:spPr>
      </p:pic>
      <p:pic>
        <p:nvPicPr>
          <p:cNvPr id="21" name="Picture 20" descr="A picture containing graphics, graphic design, font, colorfulness&#10;&#10;Description automatically generated">
            <a:extLst>
              <a:ext uri="{FF2B5EF4-FFF2-40B4-BE49-F238E27FC236}">
                <a16:creationId xmlns:a16="http://schemas.microsoft.com/office/drawing/2014/main" id="{4D76048D-ED45-4110-28E2-84DFF5CA510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20617" y="3126441"/>
            <a:ext cx="9964126" cy="3719578"/>
          </a:xfrm>
          <a:prstGeom prst="rect">
            <a:avLst/>
          </a:prstGeom>
        </p:spPr>
      </p:pic>
      <p:pic>
        <p:nvPicPr>
          <p:cNvPr id="22" name="Picture 4" descr="Logo&#10;&#10;Description automatically generated">
            <a:extLst>
              <a:ext uri="{FF2B5EF4-FFF2-40B4-BE49-F238E27FC236}">
                <a16:creationId xmlns:a16="http://schemas.microsoft.com/office/drawing/2014/main" id="{DB50EE68-DECE-2F87-B921-3A6D94C99606}"/>
              </a:ext>
            </a:extLst>
          </p:cNvPr>
          <p:cNvPicPr>
            <a:picLocks noChangeAspect="1"/>
          </p:cNvPicPr>
          <p:nvPr/>
        </p:nvPicPr>
        <p:blipFill>
          <a:blip r:embed="rId11"/>
          <a:stretch>
            <a:fillRect/>
          </a:stretch>
        </p:blipFill>
        <p:spPr>
          <a:xfrm>
            <a:off x="6237656" y="-634758"/>
            <a:ext cx="4255758" cy="4004669"/>
          </a:xfrm>
          <a:prstGeom prst="rect">
            <a:avLst/>
          </a:prstGeom>
        </p:spPr>
      </p:pic>
    </p:spTree>
    <p:extLst>
      <p:ext uri="{BB962C8B-B14F-4D97-AF65-F5344CB8AC3E}">
        <p14:creationId xmlns:p14="http://schemas.microsoft.com/office/powerpoint/2010/main" val="32134968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0" y="-876300"/>
            <a:ext cx="8840956" cy="9258300"/>
            <a:chOff x="0" y="0"/>
            <a:chExt cx="16983979" cy="17000914"/>
          </a:xfrm>
        </p:grpSpPr>
        <p:grpSp>
          <p:nvGrpSpPr>
            <p:cNvPr id="3" name="Group 3"/>
            <p:cNvGrpSpPr>
              <a:grpSpLocks noChangeAspect="1"/>
            </p:cNvGrpSpPr>
            <p:nvPr/>
          </p:nvGrpSpPr>
          <p:grpSpPr>
            <a:xfrm rot="-953645">
              <a:off x="1954665" y="1584102"/>
              <a:ext cx="13445451" cy="13443918"/>
              <a:chOff x="0" y="0"/>
              <a:chExt cx="6350013" cy="6349289"/>
            </a:xfrm>
          </p:grpSpPr>
          <p:sp>
            <p:nvSpPr>
              <p:cNvPr id="4" name="Freeform 4"/>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grpSp>
          <p:nvGrpSpPr>
            <p:cNvPr id="5" name="Group 5"/>
            <p:cNvGrpSpPr>
              <a:grpSpLocks noChangeAspect="1"/>
            </p:cNvGrpSpPr>
            <p:nvPr/>
          </p:nvGrpSpPr>
          <p:grpSpPr>
            <a:xfrm rot="-6337366">
              <a:off x="1472968" y="2849515"/>
              <a:ext cx="12678431" cy="12678431"/>
              <a:chOff x="0" y="0"/>
              <a:chExt cx="12700000" cy="12700000"/>
            </a:xfrm>
          </p:grpSpPr>
          <p:sp>
            <p:nvSpPr>
              <p:cNvPr id="6" name="Freeform 6"/>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015C60"/>
              </a:solidFill>
              <a:ln w="12700">
                <a:noFill/>
              </a:ln>
            </p:spPr>
          </p:sp>
        </p:grpSp>
        <p:grpSp>
          <p:nvGrpSpPr>
            <p:cNvPr id="7" name="Group 7"/>
            <p:cNvGrpSpPr>
              <a:grpSpLocks noChangeAspect="1"/>
            </p:cNvGrpSpPr>
            <p:nvPr/>
          </p:nvGrpSpPr>
          <p:grpSpPr>
            <a:xfrm>
              <a:off x="2602063" y="3494480"/>
              <a:ext cx="10420241" cy="10673929"/>
              <a:chOff x="0" y="0"/>
              <a:chExt cx="2086610" cy="2137410"/>
            </a:xfrm>
          </p:grpSpPr>
          <p:sp>
            <p:nvSpPr>
              <p:cNvPr id="8" name="Freeform 8"/>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3"/>
                <a:stretch>
                  <a:fillRect l="-18449" r="-34912"/>
                </a:stretch>
              </a:blipFill>
              <a:ln>
                <a:noFill/>
              </a:ln>
            </p:spPr>
          </p:sp>
        </p:grpSp>
      </p:grpSp>
      <p:sp>
        <p:nvSpPr>
          <p:cNvPr id="9" name="TextBox 9"/>
          <p:cNvSpPr txBox="1"/>
          <p:nvPr/>
        </p:nvSpPr>
        <p:spPr>
          <a:xfrm>
            <a:off x="12332161" y="9203769"/>
            <a:ext cx="3821058" cy="583493"/>
          </a:xfrm>
          <a:prstGeom prst="rect">
            <a:avLst/>
          </a:prstGeom>
        </p:spPr>
        <p:txBody>
          <a:bodyPr wrap="square" lIns="0" tIns="0" rIns="0" bIns="0" rtlCol="0" anchor="t">
            <a:spAutoFit/>
          </a:bodyPr>
          <a:lstStyle/>
          <a:p>
            <a:pPr marL="0" marR="0" lvl="0" indent="0" algn="ctr" defTabSz="914400" rtl="0" eaLnBrk="1" fontAlgn="auto" latinLnBrk="0" hangingPunct="1">
              <a:lnSpc>
                <a:spcPts val="4899"/>
              </a:lnSpc>
              <a:spcBef>
                <a:spcPts val="0"/>
              </a:spcBef>
              <a:spcAft>
                <a:spcPts val="0"/>
              </a:spcAft>
              <a:buClrTx/>
              <a:buSzTx/>
              <a:buFontTx/>
              <a:buNone/>
              <a:tabLst/>
              <a:defRPr/>
            </a:pPr>
            <a:r>
              <a:rPr kumimoji="0" lang="en-US" sz="3499" b="0" i="0" u="none" strike="noStrike" kern="1200" cap="none" spc="0" normalizeH="0" baseline="0" noProof="0">
                <a:ln>
                  <a:noFill/>
                </a:ln>
                <a:solidFill>
                  <a:srgbClr val="015C60"/>
                </a:solidFill>
                <a:effectLst/>
                <a:uLnTx/>
                <a:uFillTx/>
                <a:latin typeface="Roboto Condensed"/>
                <a:ea typeface="+mn-ea"/>
                <a:cs typeface="+mn-cs"/>
              </a:rPr>
              <a:t>#FamilyCentredECI</a:t>
            </a:r>
          </a:p>
        </p:txBody>
      </p:sp>
      <p:grpSp>
        <p:nvGrpSpPr>
          <p:cNvPr id="10" name="Group 10"/>
          <p:cNvGrpSpPr/>
          <p:nvPr/>
        </p:nvGrpSpPr>
        <p:grpSpPr>
          <a:xfrm>
            <a:off x="364169" y="9057991"/>
            <a:ext cx="8779831" cy="1039774"/>
            <a:chOff x="0" y="0"/>
            <a:chExt cx="11706442" cy="1386365"/>
          </a:xfrm>
        </p:grpSpPr>
        <p:pic>
          <p:nvPicPr>
            <p:cNvPr id="11" name="Picture 11"/>
            <p:cNvPicPr>
              <a:picLocks noChangeAspect="1"/>
            </p:cNvPicPr>
            <p:nvPr/>
          </p:nvPicPr>
          <p:blipFill>
            <a:blip r:embed="rId4"/>
            <a:srcRect/>
            <a:stretch>
              <a:fillRect/>
            </a:stretch>
          </p:blipFill>
          <p:spPr>
            <a:xfrm>
              <a:off x="0" y="242200"/>
              <a:ext cx="1466611" cy="901965"/>
            </a:xfrm>
            <a:prstGeom prst="rect">
              <a:avLst/>
            </a:prstGeom>
          </p:spPr>
        </p:pic>
        <p:pic>
          <p:nvPicPr>
            <p:cNvPr id="12" name="Picture 12"/>
            <p:cNvPicPr>
              <a:picLocks noChangeAspect="1"/>
            </p:cNvPicPr>
            <p:nvPr/>
          </p:nvPicPr>
          <p:blipFill>
            <a:blip r:embed="rId5"/>
            <a:srcRect l="25167" t="26606" r="30815" b="38289"/>
            <a:stretch>
              <a:fillRect/>
            </a:stretch>
          </p:blipFill>
          <p:spPr>
            <a:xfrm>
              <a:off x="3318151" y="5559"/>
              <a:ext cx="1224348" cy="1380805"/>
            </a:xfrm>
            <a:prstGeom prst="rect">
              <a:avLst/>
            </a:prstGeom>
          </p:spPr>
        </p:pic>
        <p:pic>
          <p:nvPicPr>
            <p:cNvPr id="13" name="Picture 13"/>
            <p:cNvPicPr>
              <a:picLocks noChangeAspect="1"/>
            </p:cNvPicPr>
            <p:nvPr/>
          </p:nvPicPr>
          <p:blipFill>
            <a:blip r:embed="rId6"/>
            <a:srcRect/>
            <a:stretch>
              <a:fillRect/>
            </a:stretch>
          </p:blipFill>
          <p:spPr>
            <a:xfrm>
              <a:off x="1466611" y="0"/>
              <a:ext cx="1851541" cy="1314594"/>
            </a:xfrm>
            <a:prstGeom prst="rect">
              <a:avLst/>
            </a:prstGeom>
          </p:spPr>
        </p:pic>
        <p:pic>
          <p:nvPicPr>
            <p:cNvPr id="14" name="Picture 14"/>
            <p:cNvPicPr>
              <a:picLocks noChangeAspect="1"/>
            </p:cNvPicPr>
            <p:nvPr/>
          </p:nvPicPr>
          <p:blipFill>
            <a:blip r:embed="rId7"/>
            <a:srcRect/>
            <a:stretch>
              <a:fillRect/>
            </a:stretch>
          </p:blipFill>
          <p:spPr>
            <a:xfrm>
              <a:off x="4770610" y="215836"/>
              <a:ext cx="1045431" cy="1011707"/>
            </a:xfrm>
            <a:prstGeom prst="rect">
              <a:avLst/>
            </a:prstGeom>
          </p:spPr>
        </p:pic>
        <p:pic>
          <p:nvPicPr>
            <p:cNvPr id="15" name="Picture 15"/>
            <p:cNvPicPr>
              <a:picLocks noChangeAspect="1"/>
            </p:cNvPicPr>
            <p:nvPr/>
          </p:nvPicPr>
          <p:blipFill>
            <a:blip r:embed="rId8"/>
            <a:srcRect/>
            <a:stretch>
              <a:fillRect/>
            </a:stretch>
          </p:blipFill>
          <p:spPr>
            <a:xfrm>
              <a:off x="6160542" y="471783"/>
              <a:ext cx="1326274" cy="697745"/>
            </a:xfrm>
            <a:prstGeom prst="rect">
              <a:avLst/>
            </a:prstGeom>
          </p:spPr>
        </p:pic>
        <p:pic>
          <p:nvPicPr>
            <p:cNvPr id="16" name="Picture 16"/>
            <p:cNvPicPr>
              <a:picLocks noChangeAspect="1"/>
            </p:cNvPicPr>
            <p:nvPr/>
          </p:nvPicPr>
          <p:blipFill>
            <a:blip r:embed="rId9"/>
            <a:srcRect/>
            <a:stretch>
              <a:fillRect/>
            </a:stretch>
          </p:blipFill>
          <p:spPr>
            <a:xfrm>
              <a:off x="7831316" y="413767"/>
              <a:ext cx="3875126" cy="813776"/>
            </a:xfrm>
            <a:prstGeom prst="rect">
              <a:avLst/>
            </a:prstGeom>
          </p:spPr>
        </p:pic>
      </p:grpSp>
      <p:pic>
        <p:nvPicPr>
          <p:cNvPr id="17" name="Picture 17"/>
          <p:cNvPicPr>
            <a:picLocks noChangeAspect="1"/>
          </p:cNvPicPr>
          <p:nvPr/>
        </p:nvPicPr>
        <p:blipFill>
          <a:blip r:embed="rId10"/>
          <a:srcRect l="12705" t="37209" r="7260" b="39371"/>
          <a:stretch>
            <a:fillRect/>
          </a:stretch>
        </p:blipFill>
        <p:spPr>
          <a:xfrm>
            <a:off x="414247" y="476816"/>
            <a:ext cx="6088433" cy="1781523"/>
          </a:xfrm>
          <a:prstGeom prst="rect">
            <a:avLst/>
          </a:prstGeom>
        </p:spPr>
      </p:pic>
      <p:sp>
        <p:nvSpPr>
          <p:cNvPr id="18" name="TextBox 18"/>
          <p:cNvSpPr txBox="1"/>
          <p:nvPr/>
        </p:nvSpPr>
        <p:spPr>
          <a:xfrm>
            <a:off x="642668" y="2962676"/>
            <a:ext cx="10052545" cy="3235373"/>
          </a:xfrm>
          <a:prstGeom prst="rect">
            <a:avLst/>
          </a:prstGeom>
        </p:spPr>
        <p:txBody>
          <a:bodyPr wrap="square" lIns="0" tIns="0" rIns="0"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15C60"/>
                </a:solidFill>
                <a:effectLst/>
                <a:uLnTx/>
                <a:uFillTx/>
                <a:latin typeface="Open Sans Bold Bold"/>
                <a:ea typeface="+mn-ea"/>
                <a:cs typeface="+mn-cs"/>
              </a:rPr>
              <a:t>Workshop 7: Roadmaps to national ECI system building and ECI Greece project and its policy journey, the lesson learned</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15C60"/>
                </a:solidFill>
                <a:effectLst/>
                <a:uLnTx/>
                <a:uFillTx/>
                <a:latin typeface="Open Sans Bold Bold"/>
                <a:ea typeface="+mn-ea"/>
                <a:cs typeface="+mn-cs"/>
              </a:rPr>
              <a:t>Second session: ECI Greece project</a:t>
            </a:r>
            <a:endParaRPr kumimoji="0" lang="en-US" sz="3600" b="0" i="0" u="none" strike="noStrike" kern="1200" cap="none" spc="0" normalizeH="0" baseline="0" noProof="0" dirty="0">
              <a:ln>
                <a:noFill/>
              </a:ln>
              <a:solidFill>
                <a:srgbClr val="015C60"/>
              </a:solidFill>
              <a:effectLst/>
              <a:uLnTx/>
              <a:uFillTx/>
              <a:latin typeface="Open Sans Bold Bold"/>
              <a:ea typeface="+mn-ea"/>
              <a:cs typeface="+mn-cs"/>
            </a:endParaRPr>
          </a:p>
        </p:txBody>
      </p:sp>
      <p:sp>
        <p:nvSpPr>
          <p:cNvPr id="19" name="TextBox 19"/>
          <p:cNvSpPr txBox="1"/>
          <p:nvPr/>
        </p:nvSpPr>
        <p:spPr>
          <a:xfrm>
            <a:off x="642669" y="6263645"/>
            <a:ext cx="10640375" cy="1903470"/>
          </a:xfrm>
          <a:prstGeom prst="rect">
            <a:avLst/>
          </a:prstGeom>
        </p:spPr>
        <p:txBody>
          <a:bodyPr wrap="square" lIns="0" tIns="0" rIns="0" bIns="0" rtlCol="0" anchor="t">
            <a:spAutoFit/>
          </a:bodyPr>
          <a:lstStyle/>
          <a:p>
            <a:pPr marL="0" marR="0" lvl="0" indent="0" algn="l" defTabSz="914400" rtl="0" eaLnBrk="1" fontAlgn="auto" latinLnBrk="0" hangingPunct="1">
              <a:lnSpc>
                <a:spcPts val="7419"/>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15C60"/>
                </a:solidFill>
                <a:effectLst/>
                <a:uLnTx/>
                <a:uFillTx/>
                <a:latin typeface="Open Sans"/>
                <a:ea typeface="+mn-ea"/>
                <a:cs typeface="+mn-cs"/>
              </a:rPr>
              <a:t>Vasilis Kalopisis, ECI Greece Project Local Coordinator, EASPD</a:t>
            </a:r>
          </a:p>
          <a:p>
            <a:pPr marL="0" marR="0" lvl="0" indent="0" algn="ctr" defTabSz="914400" rtl="0" eaLnBrk="1" fontAlgn="auto" latinLnBrk="0" hangingPunct="1">
              <a:lnSpc>
                <a:spcPts val="8119"/>
              </a:lnSpc>
              <a:spcBef>
                <a:spcPts val="0"/>
              </a:spcBef>
              <a:spcAft>
                <a:spcPts val="0"/>
              </a:spcAft>
              <a:buClrTx/>
              <a:buSzTx/>
              <a:buFontTx/>
              <a:buNone/>
              <a:tabLst/>
              <a:defRPr/>
            </a:pPr>
            <a:endParaRPr kumimoji="0" lang="en-US" sz="5299" b="0" i="0" u="none" strike="noStrike" kern="1200" cap="none" spc="0" normalizeH="0" baseline="0" noProof="0" dirty="0">
              <a:ln>
                <a:noFill/>
              </a:ln>
              <a:solidFill>
                <a:srgbClr val="015C60"/>
              </a:solidFill>
              <a:effectLst/>
              <a:uLnTx/>
              <a:uFillTx/>
              <a:latin typeface="Open Sans"/>
              <a:ea typeface="+mn-ea"/>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5"/>
          <p:cNvSpPr txBox="1">
            <a:spLocks noGrp="1"/>
          </p:cNvSpPr>
          <p:nvPr>
            <p:ph type="ctrTitle"/>
          </p:nvPr>
        </p:nvSpPr>
        <p:spPr>
          <a:xfrm>
            <a:off x="10251000" y="3090900"/>
            <a:ext cx="7122600" cy="4105200"/>
          </a:xfrm>
          <a:prstGeom prst="rect">
            <a:avLst/>
          </a:prstGeom>
        </p:spPr>
        <p:txBody>
          <a:bodyPr spcFirstLastPara="1" vert="horz" wrap="square" lIns="182850" tIns="182850" rIns="182850" bIns="182850" rtlCol="0" anchor="ctr" anchorCtr="0">
            <a:noAutofit/>
          </a:bodyPr>
          <a:lstStyle/>
          <a:p>
            <a:pPr>
              <a:spcBef>
                <a:spcPts val="0"/>
              </a:spcBef>
            </a:pPr>
            <a:r>
              <a:rPr lang="en-US" sz="6000" dirty="0">
                <a:solidFill>
                  <a:srgbClr val="006600"/>
                </a:solidFill>
                <a:latin typeface="Microsoft New Tai Lue" panose="020B0502040204020203" pitchFamily="34" charset="0"/>
                <a:cs typeface="Microsoft New Tai Lue" panose="020B0502040204020203" pitchFamily="34" charset="0"/>
              </a:rPr>
              <a:t>Action Plan for ECI in Greece.</a:t>
            </a:r>
            <a:br>
              <a:rPr lang="en-US" sz="6000" dirty="0">
                <a:solidFill>
                  <a:srgbClr val="006600"/>
                </a:solidFill>
                <a:latin typeface="Microsoft New Tai Lue" panose="020B0502040204020203" pitchFamily="34" charset="0"/>
                <a:cs typeface="Microsoft New Tai Lue" panose="020B0502040204020203" pitchFamily="34" charset="0"/>
              </a:rPr>
            </a:br>
            <a:r>
              <a:rPr lang="en-US" sz="6000" dirty="0">
                <a:solidFill>
                  <a:srgbClr val="006600"/>
                </a:solidFill>
                <a:latin typeface="Microsoft New Tai Lue" panose="020B0502040204020203" pitchFamily="34" charset="0"/>
                <a:cs typeface="Microsoft New Tai Lue" panose="020B0502040204020203" pitchFamily="34" charset="0"/>
              </a:rPr>
              <a:t>Methodology and contents</a:t>
            </a:r>
            <a:endParaRPr sz="6000" dirty="0">
              <a:solidFill>
                <a:srgbClr val="006600"/>
              </a:solidFill>
              <a:latin typeface="Microsoft New Tai Lue" panose="020B0502040204020203" pitchFamily="34" charset="0"/>
              <a:cs typeface="Microsoft New Tai Lue" panose="020B0502040204020203" pitchFamily="34" charset="0"/>
            </a:endParaRPr>
          </a:p>
        </p:txBody>
      </p:sp>
      <p:sp>
        <p:nvSpPr>
          <p:cNvPr id="59" name="Google Shape;59;p15"/>
          <p:cNvSpPr/>
          <p:nvPr/>
        </p:nvSpPr>
        <p:spPr>
          <a:xfrm rot="-2700000">
            <a:off x="-4471058" y="-420710"/>
            <a:ext cx="9093844" cy="4780088"/>
          </a:xfrm>
          <a:custGeom>
            <a:avLst/>
            <a:gdLst/>
            <a:ahLst/>
            <a:cxnLst/>
            <a:rect l="l" t="t" r="r" b="b"/>
            <a:pathLst>
              <a:path w="68623" h="36071" extrusionOk="0">
                <a:moveTo>
                  <a:pt x="31253" y="0"/>
                </a:moveTo>
                <a:lnTo>
                  <a:pt x="29075" y="42"/>
                </a:lnTo>
                <a:lnTo>
                  <a:pt x="24844" y="419"/>
                </a:lnTo>
                <a:lnTo>
                  <a:pt x="20654" y="1173"/>
                </a:lnTo>
                <a:lnTo>
                  <a:pt x="16591" y="2262"/>
                </a:lnTo>
                <a:lnTo>
                  <a:pt x="12611" y="3728"/>
                </a:lnTo>
                <a:lnTo>
                  <a:pt x="8757" y="5572"/>
                </a:lnTo>
                <a:lnTo>
                  <a:pt x="5112" y="7708"/>
                </a:lnTo>
                <a:lnTo>
                  <a:pt x="1635" y="10180"/>
                </a:lnTo>
                <a:lnTo>
                  <a:pt x="1" y="11563"/>
                </a:lnTo>
                <a:lnTo>
                  <a:pt x="16968" y="16129"/>
                </a:lnTo>
                <a:lnTo>
                  <a:pt x="20068" y="27440"/>
                </a:lnTo>
                <a:lnTo>
                  <a:pt x="21073" y="26895"/>
                </a:lnTo>
                <a:lnTo>
                  <a:pt x="23210" y="26016"/>
                </a:lnTo>
                <a:lnTo>
                  <a:pt x="25388" y="25304"/>
                </a:lnTo>
                <a:lnTo>
                  <a:pt x="27609" y="24843"/>
                </a:lnTo>
                <a:lnTo>
                  <a:pt x="29829" y="24633"/>
                </a:lnTo>
                <a:lnTo>
                  <a:pt x="32049" y="24591"/>
                </a:lnTo>
                <a:lnTo>
                  <a:pt x="34228" y="24759"/>
                </a:lnTo>
                <a:lnTo>
                  <a:pt x="36406" y="25178"/>
                </a:lnTo>
                <a:lnTo>
                  <a:pt x="38543" y="25722"/>
                </a:lnTo>
                <a:lnTo>
                  <a:pt x="40595" y="26518"/>
                </a:lnTo>
                <a:lnTo>
                  <a:pt x="42564" y="27482"/>
                </a:lnTo>
                <a:lnTo>
                  <a:pt x="44450" y="28655"/>
                </a:lnTo>
                <a:lnTo>
                  <a:pt x="46251" y="29996"/>
                </a:lnTo>
                <a:lnTo>
                  <a:pt x="47885" y="31504"/>
                </a:lnTo>
                <a:lnTo>
                  <a:pt x="49435" y="33221"/>
                </a:lnTo>
                <a:lnTo>
                  <a:pt x="50776" y="35065"/>
                </a:lnTo>
                <a:lnTo>
                  <a:pt x="51404" y="36070"/>
                </a:lnTo>
                <a:lnTo>
                  <a:pt x="64726" y="32509"/>
                </a:lnTo>
                <a:lnTo>
                  <a:pt x="68622" y="17888"/>
                </a:lnTo>
                <a:lnTo>
                  <a:pt x="66904" y="15794"/>
                </a:lnTo>
                <a:lnTo>
                  <a:pt x="63050" y="12023"/>
                </a:lnTo>
                <a:lnTo>
                  <a:pt x="58861" y="8714"/>
                </a:lnTo>
                <a:lnTo>
                  <a:pt x="54336" y="5907"/>
                </a:lnTo>
                <a:lnTo>
                  <a:pt x="49561" y="3603"/>
                </a:lnTo>
                <a:lnTo>
                  <a:pt x="44533" y="1843"/>
                </a:lnTo>
                <a:lnTo>
                  <a:pt x="39297" y="670"/>
                </a:lnTo>
                <a:lnTo>
                  <a:pt x="33976" y="42"/>
                </a:lnTo>
                <a:lnTo>
                  <a:pt x="31253" y="0"/>
                </a:lnTo>
                <a:close/>
              </a:path>
            </a:pathLst>
          </a:custGeom>
          <a:solidFill>
            <a:srgbClr val="8FBB59"/>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0" name="Google Shape;60;p15"/>
          <p:cNvSpPr/>
          <p:nvPr/>
        </p:nvSpPr>
        <p:spPr>
          <a:xfrm rot="-2700000">
            <a:off x="3493649" y="-1582999"/>
            <a:ext cx="4552422" cy="8122214"/>
          </a:xfrm>
          <a:custGeom>
            <a:avLst/>
            <a:gdLst/>
            <a:ahLst/>
            <a:cxnLst/>
            <a:rect l="l" t="t" r="r" b="b"/>
            <a:pathLst>
              <a:path w="34353" h="61291" extrusionOk="0">
                <a:moveTo>
                  <a:pt x="26016" y="1"/>
                </a:moveTo>
                <a:lnTo>
                  <a:pt x="22288" y="13993"/>
                </a:lnTo>
                <a:lnTo>
                  <a:pt x="7918" y="17847"/>
                </a:lnTo>
                <a:lnTo>
                  <a:pt x="8672" y="19732"/>
                </a:lnTo>
                <a:lnTo>
                  <a:pt x="9594" y="23670"/>
                </a:lnTo>
                <a:lnTo>
                  <a:pt x="9804" y="27608"/>
                </a:lnTo>
                <a:lnTo>
                  <a:pt x="9427" y="31462"/>
                </a:lnTo>
                <a:lnTo>
                  <a:pt x="8379" y="35233"/>
                </a:lnTo>
                <a:lnTo>
                  <a:pt x="6704" y="38794"/>
                </a:lnTo>
                <a:lnTo>
                  <a:pt x="4441" y="42020"/>
                </a:lnTo>
                <a:lnTo>
                  <a:pt x="1634" y="44868"/>
                </a:lnTo>
                <a:lnTo>
                  <a:pt x="1" y="46125"/>
                </a:lnTo>
                <a:lnTo>
                  <a:pt x="2807" y="56682"/>
                </a:lnTo>
                <a:lnTo>
                  <a:pt x="20026" y="61290"/>
                </a:lnTo>
                <a:lnTo>
                  <a:pt x="21576" y="59740"/>
                </a:lnTo>
                <a:lnTo>
                  <a:pt x="24341" y="56473"/>
                </a:lnTo>
                <a:lnTo>
                  <a:pt x="26770" y="52996"/>
                </a:lnTo>
                <a:lnTo>
                  <a:pt x="28907" y="49393"/>
                </a:lnTo>
                <a:lnTo>
                  <a:pt x="30666" y="45622"/>
                </a:lnTo>
                <a:lnTo>
                  <a:pt x="32091" y="41768"/>
                </a:lnTo>
                <a:lnTo>
                  <a:pt x="33180" y="37788"/>
                </a:lnTo>
                <a:lnTo>
                  <a:pt x="33934" y="33767"/>
                </a:lnTo>
                <a:lnTo>
                  <a:pt x="34311" y="29661"/>
                </a:lnTo>
                <a:lnTo>
                  <a:pt x="34353" y="25556"/>
                </a:lnTo>
                <a:lnTo>
                  <a:pt x="34060" y="21492"/>
                </a:lnTo>
                <a:lnTo>
                  <a:pt x="33431" y="17386"/>
                </a:lnTo>
                <a:lnTo>
                  <a:pt x="32426" y="13365"/>
                </a:lnTo>
                <a:lnTo>
                  <a:pt x="31043" y="9427"/>
                </a:lnTo>
                <a:lnTo>
                  <a:pt x="29326" y="5572"/>
                </a:lnTo>
                <a:lnTo>
                  <a:pt x="27231" y="1802"/>
                </a:lnTo>
                <a:lnTo>
                  <a:pt x="26016" y="1"/>
                </a:lnTo>
                <a:close/>
              </a:path>
            </a:pathLst>
          </a:custGeom>
          <a:solidFill>
            <a:srgbClr val="FFC000"/>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1" name="Google Shape;61;p15"/>
          <p:cNvSpPr/>
          <p:nvPr/>
        </p:nvSpPr>
        <p:spPr>
          <a:xfrm rot="-2700000">
            <a:off x="735910" y="5734302"/>
            <a:ext cx="8855044" cy="4702432"/>
          </a:xfrm>
          <a:custGeom>
            <a:avLst/>
            <a:gdLst/>
            <a:ahLst/>
            <a:cxnLst/>
            <a:rect l="l" t="t" r="r" b="b"/>
            <a:pathLst>
              <a:path w="66821" h="35485" extrusionOk="0">
                <a:moveTo>
                  <a:pt x="16004" y="1"/>
                </a:moveTo>
                <a:lnTo>
                  <a:pt x="4357" y="3101"/>
                </a:lnTo>
                <a:lnTo>
                  <a:pt x="1" y="19481"/>
                </a:lnTo>
                <a:lnTo>
                  <a:pt x="1634" y="21241"/>
                </a:lnTo>
                <a:lnTo>
                  <a:pt x="5153" y="24466"/>
                </a:lnTo>
                <a:lnTo>
                  <a:pt x="8924" y="27315"/>
                </a:lnTo>
                <a:lnTo>
                  <a:pt x="12904" y="29703"/>
                </a:lnTo>
                <a:lnTo>
                  <a:pt x="17051" y="31714"/>
                </a:lnTo>
                <a:lnTo>
                  <a:pt x="21324" y="33264"/>
                </a:lnTo>
                <a:lnTo>
                  <a:pt x="25723" y="34437"/>
                </a:lnTo>
                <a:lnTo>
                  <a:pt x="30206" y="35191"/>
                </a:lnTo>
                <a:lnTo>
                  <a:pt x="34730" y="35484"/>
                </a:lnTo>
                <a:lnTo>
                  <a:pt x="39296" y="35359"/>
                </a:lnTo>
                <a:lnTo>
                  <a:pt x="43779" y="34814"/>
                </a:lnTo>
                <a:lnTo>
                  <a:pt x="48261" y="33850"/>
                </a:lnTo>
                <a:lnTo>
                  <a:pt x="52660" y="32426"/>
                </a:lnTo>
                <a:lnTo>
                  <a:pt x="56891" y="30583"/>
                </a:lnTo>
                <a:lnTo>
                  <a:pt x="61039" y="28321"/>
                </a:lnTo>
                <a:lnTo>
                  <a:pt x="64977" y="25598"/>
                </a:lnTo>
                <a:lnTo>
                  <a:pt x="66820" y="24047"/>
                </a:lnTo>
                <a:lnTo>
                  <a:pt x="49812" y="19481"/>
                </a:lnTo>
                <a:lnTo>
                  <a:pt x="46753" y="8170"/>
                </a:lnTo>
                <a:lnTo>
                  <a:pt x="45748" y="8673"/>
                </a:lnTo>
                <a:lnTo>
                  <a:pt x="43653" y="9552"/>
                </a:lnTo>
                <a:lnTo>
                  <a:pt x="41517" y="10181"/>
                </a:lnTo>
                <a:lnTo>
                  <a:pt x="39380" y="10642"/>
                </a:lnTo>
                <a:lnTo>
                  <a:pt x="37244" y="10851"/>
                </a:lnTo>
                <a:lnTo>
                  <a:pt x="35065" y="10893"/>
                </a:lnTo>
                <a:lnTo>
                  <a:pt x="31839" y="10600"/>
                </a:lnTo>
                <a:lnTo>
                  <a:pt x="27734" y="9511"/>
                </a:lnTo>
                <a:lnTo>
                  <a:pt x="24801" y="8170"/>
                </a:lnTo>
                <a:lnTo>
                  <a:pt x="22916" y="7081"/>
                </a:lnTo>
                <a:lnTo>
                  <a:pt x="21157" y="5782"/>
                </a:lnTo>
                <a:lnTo>
                  <a:pt x="19523" y="4358"/>
                </a:lnTo>
                <a:lnTo>
                  <a:pt x="17973" y="2724"/>
                </a:lnTo>
                <a:lnTo>
                  <a:pt x="16590" y="964"/>
                </a:lnTo>
                <a:lnTo>
                  <a:pt x="16004" y="1"/>
                </a:lnTo>
                <a:close/>
              </a:path>
            </a:pathLst>
          </a:custGeom>
          <a:solidFill>
            <a:schemeClr val="accent2"/>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2" name="Google Shape;62;p15"/>
          <p:cNvSpPr/>
          <p:nvPr/>
        </p:nvSpPr>
        <p:spPr>
          <a:xfrm rot="-2700000">
            <a:off x="-2804615" y="3462948"/>
            <a:ext cx="4524724" cy="8383144"/>
          </a:xfrm>
          <a:custGeom>
            <a:avLst/>
            <a:gdLst/>
            <a:ahLst/>
            <a:cxnLst/>
            <a:rect l="l" t="t" r="r" b="b"/>
            <a:pathLst>
              <a:path w="34144" h="63260" extrusionOk="0">
                <a:moveTo>
                  <a:pt x="14161" y="0"/>
                </a:moveTo>
                <a:lnTo>
                  <a:pt x="12611" y="1634"/>
                </a:lnTo>
                <a:lnTo>
                  <a:pt x="9762" y="5028"/>
                </a:lnTo>
                <a:lnTo>
                  <a:pt x="7248" y="8630"/>
                </a:lnTo>
                <a:lnTo>
                  <a:pt x="5112" y="12401"/>
                </a:lnTo>
                <a:lnTo>
                  <a:pt x="3352" y="16339"/>
                </a:lnTo>
                <a:lnTo>
                  <a:pt x="1970" y="20361"/>
                </a:lnTo>
                <a:lnTo>
                  <a:pt x="922" y="24508"/>
                </a:lnTo>
                <a:lnTo>
                  <a:pt x="294" y="28697"/>
                </a:lnTo>
                <a:lnTo>
                  <a:pt x="1" y="32929"/>
                </a:lnTo>
                <a:lnTo>
                  <a:pt x="84" y="37202"/>
                </a:lnTo>
                <a:lnTo>
                  <a:pt x="545" y="41433"/>
                </a:lnTo>
                <a:lnTo>
                  <a:pt x="1383" y="45622"/>
                </a:lnTo>
                <a:lnTo>
                  <a:pt x="2598" y="49728"/>
                </a:lnTo>
                <a:lnTo>
                  <a:pt x="4190" y="53749"/>
                </a:lnTo>
                <a:lnTo>
                  <a:pt x="6201" y="57687"/>
                </a:lnTo>
                <a:lnTo>
                  <a:pt x="8547" y="61458"/>
                </a:lnTo>
                <a:lnTo>
                  <a:pt x="9888" y="63259"/>
                </a:lnTo>
                <a:lnTo>
                  <a:pt x="14203" y="47256"/>
                </a:lnTo>
                <a:lnTo>
                  <a:pt x="26770" y="43905"/>
                </a:lnTo>
                <a:lnTo>
                  <a:pt x="26226" y="42732"/>
                </a:lnTo>
                <a:lnTo>
                  <a:pt x="25430" y="40344"/>
                </a:lnTo>
                <a:lnTo>
                  <a:pt x="24885" y="37872"/>
                </a:lnTo>
                <a:lnTo>
                  <a:pt x="24592" y="35316"/>
                </a:lnTo>
                <a:lnTo>
                  <a:pt x="24592" y="34060"/>
                </a:lnTo>
                <a:lnTo>
                  <a:pt x="24592" y="32677"/>
                </a:lnTo>
                <a:lnTo>
                  <a:pt x="24927" y="29912"/>
                </a:lnTo>
                <a:lnTo>
                  <a:pt x="25556" y="27231"/>
                </a:lnTo>
                <a:lnTo>
                  <a:pt x="26519" y="24676"/>
                </a:lnTo>
                <a:lnTo>
                  <a:pt x="27734" y="22246"/>
                </a:lnTo>
                <a:lnTo>
                  <a:pt x="29242" y="19984"/>
                </a:lnTo>
                <a:lnTo>
                  <a:pt x="31044" y="17889"/>
                </a:lnTo>
                <a:lnTo>
                  <a:pt x="33054" y="16004"/>
                </a:lnTo>
                <a:lnTo>
                  <a:pt x="34144" y="15166"/>
                </a:lnTo>
                <a:lnTo>
                  <a:pt x="31337" y="4609"/>
                </a:lnTo>
                <a:lnTo>
                  <a:pt x="14161" y="0"/>
                </a:lnTo>
                <a:close/>
              </a:path>
            </a:pathLst>
          </a:custGeom>
          <a:solidFill>
            <a:schemeClr val="bg2">
              <a:lumMod val="90000"/>
            </a:schemeClr>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3" name="Google Shape;63;p15"/>
          <p:cNvSpPr/>
          <p:nvPr/>
        </p:nvSpPr>
        <p:spPr>
          <a:xfrm>
            <a:off x="76200" y="-200287"/>
            <a:ext cx="1689616" cy="1689748"/>
          </a:xfrm>
          <a:custGeom>
            <a:avLst/>
            <a:gdLst/>
            <a:ahLst/>
            <a:cxnLst/>
            <a:rect l="l" t="t" r="r" b="b"/>
            <a:pathLst>
              <a:path w="12760" h="12761" extrusionOk="0">
                <a:moveTo>
                  <a:pt x="6427" y="3592"/>
                </a:moveTo>
                <a:cubicBezTo>
                  <a:pt x="7939" y="3592"/>
                  <a:pt x="9168" y="4821"/>
                  <a:pt x="9168" y="6365"/>
                </a:cubicBezTo>
                <a:cubicBezTo>
                  <a:pt x="9168" y="7846"/>
                  <a:pt x="7908" y="9106"/>
                  <a:pt x="6427" y="9106"/>
                </a:cubicBezTo>
                <a:cubicBezTo>
                  <a:pt x="4883" y="9106"/>
                  <a:pt x="3655" y="7877"/>
                  <a:pt x="3655" y="6365"/>
                </a:cubicBezTo>
                <a:cubicBezTo>
                  <a:pt x="3655" y="4821"/>
                  <a:pt x="4883" y="3592"/>
                  <a:pt x="6427" y="3592"/>
                </a:cubicBezTo>
                <a:close/>
                <a:moveTo>
                  <a:pt x="5829" y="1"/>
                </a:moveTo>
                <a:cubicBezTo>
                  <a:pt x="5356" y="1"/>
                  <a:pt x="5009" y="347"/>
                  <a:pt x="5009" y="852"/>
                </a:cubicBezTo>
                <a:lnTo>
                  <a:pt x="5009" y="1576"/>
                </a:lnTo>
                <a:cubicBezTo>
                  <a:pt x="4631" y="1702"/>
                  <a:pt x="4285" y="1828"/>
                  <a:pt x="3970" y="2017"/>
                </a:cubicBezTo>
                <a:lnTo>
                  <a:pt x="3466" y="1513"/>
                </a:lnTo>
                <a:cubicBezTo>
                  <a:pt x="3308" y="1356"/>
                  <a:pt x="3088" y="1277"/>
                  <a:pt x="2867" y="1277"/>
                </a:cubicBezTo>
                <a:cubicBezTo>
                  <a:pt x="2647" y="1277"/>
                  <a:pt x="2426" y="1356"/>
                  <a:pt x="2269" y="1513"/>
                </a:cubicBezTo>
                <a:lnTo>
                  <a:pt x="1481" y="2301"/>
                </a:lnTo>
                <a:cubicBezTo>
                  <a:pt x="1166" y="2616"/>
                  <a:pt x="1166" y="3151"/>
                  <a:pt x="1481" y="3466"/>
                </a:cubicBezTo>
                <a:lnTo>
                  <a:pt x="2017" y="4002"/>
                </a:lnTo>
                <a:cubicBezTo>
                  <a:pt x="1796" y="4317"/>
                  <a:pt x="1701" y="4664"/>
                  <a:pt x="1575" y="5010"/>
                </a:cubicBezTo>
                <a:lnTo>
                  <a:pt x="819" y="5010"/>
                </a:lnTo>
                <a:cubicBezTo>
                  <a:pt x="347" y="5010"/>
                  <a:pt x="0" y="5357"/>
                  <a:pt x="0" y="5829"/>
                </a:cubicBezTo>
                <a:lnTo>
                  <a:pt x="0" y="6932"/>
                </a:lnTo>
                <a:cubicBezTo>
                  <a:pt x="0" y="7405"/>
                  <a:pt x="347" y="7783"/>
                  <a:pt x="819" y="7783"/>
                </a:cubicBezTo>
                <a:lnTo>
                  <a:pt x="1575" y="7783"/>
                </a:lnTo>
                <a:cubicBezTo>
                  <a:pt x="1701" y="8129"/>
                  <a:pt x="1796" y="8476"/>
                  <a:pt x="2017" y="8791"/>
                </a:cubicBezTo>
                <a:lnTo>
                  <a:pt x="1481" y="9295"/>
                </a:lnTo>
                <a:cubicBezTo>
                  <a:pt x="1166" y="9610"/>
                  <a:pt x="1166" y="10177"/>
                  <a:pt x="1481" y="10492"/>
                </a:cubicBezTo>
                <a:lnTo>
                  <a:pt x="2269" y="11280"/>
                </a:lnTo>
                <a:cubicBezTo>
                  <a:pt x="2426" y="11437"/>
                  <a:pt x="2647" y="11516"/>
                  <a:pt x="2867" y="11516"/>
                </a:cubicBezTo>
                <a:cubicBezTo>
                  <a:pt x="3088" y="11516"/>
                  <a:pt x="3308" y="11437"/>
                  <a:pt x="3466" y="11280"/>
                </a:cubicBezTo>
                <a:lnTo>
                  <a:pt x="3970" y="10776"/>
                </a:lnTo>
                <a:cubicBezTo>
                  <a:pt x="4285" y="10965"/>
                  <a:pt x="4631" y="11091"/>
                  <a:pt x="5009" y="11185"/>
                </a:cubicBezTo>
                <a:lnTo>
                  <a:pt x="5009" y="11941"/>
                </a:lnTo>
                <a:cubicBezTo>
                  <a:pt x="5009" y="12414"/>
                  <a:pt x="5356" y="12760"/>
                  <a:pt x="5829" y="12760"/>
                </a:cubicBezTo>
                <a:lnTo>
                  <a:pt x="6931" y="12760"/>
                </a:lnTo>
                <a:cubicBezTo>
                  <a:pt x="7404" y="12760"/>
                  <a:pt x="7750" y="12414"/>
                  <a:pt x="7750" y="11941"/>
                </a:cubicBezTo>
                <a:lnTo>
                  <a:pt x="7750" y="11185"/>
                </a:lnTo>
                <a:cubicBezTo>
                  <a:pt x="8097" y="11091"/>
                  <a:pt x="8475" y="10965"/>
                  <a:pt x="8790" y="10776"/>
                </a:cubicBezTo>
                <a:lnTo>
                  <a:pt x="9294" y="11280"/>
                </a:lnTo>
                <a:cubicBezTo>
                  <a:pt x="9452" y="11437"/>
                  <a:pt x="9664" y="11516"/>
                  <a:pt x="9877" y="11516"/>
                </a:cubicBezTo>
                <a:cubicBezTo>
                  <a:pt x="10090" y="11516"/>
                  <a:pt x="10302" y="11437"/>
                  <a:pt x="10460" y="11280"/>
                </a:cubicBezTo>
                <a:lnTo>
                  <a:pt x="11247" y="10492"/>
                </a:lnTo>
                <a:cubicBezTo>
                  <a:pt x="11563" y="10177"/>
                  <a:pt x="11563" y="9610"/>
                  <a:pt x="11247" y="9295"/>
                </a:cubicBezTo>
                <a:lnTo>
                  <a:pt x="10743" y="8791"/>
                </a:lnTo>
                <a:cubicBezTo>
                  <a:pt x="10932" y="8476"/>
                  <a:pt x="11058" y="8129"/>
                  <a:pt x="11184" y="7783"/>
                </a:cubicBezTo>
                <a:lnTo>
                  <a:pt x="11941" y="7783"/>
                </a:lnTo>
                <a:cubicBezTo>
                  <a:pt x="12413" y="7783"/>
                  <a:pt x="12760" y="7405"/>
                  <a:pt x="12760" y="6932"/>
                </a:cubicBezTo>
                <a:lnTo>
                  <a:pt x="12760" y="5829"/>
                </a:lnTo>
                <a:cubicBezTo>
                  <a:pt x="12760" y="5325"/>
                  <a:pt x="12350" y="4979"/>
                  <a:pt x="11941" y="4979"/>
                </a:cubicBezTo>
                <a:lnTo>
                  <a:pt x="11184" y="4979"/>
                </a:lnTo>
                <a:cubicBezTo>
                  <a:pt x="11058" y="4632"/>
                  <a:pt x="10932" y="4254"/>
                  <a:pt x="10743" y="3939"/>
                </a:cubicBezTo>
                <a:lnTo>
                  <a:pt x="11247" y="3435"/>
                </a:lnTo>
                <a:cubicBezTo>
                  <a:pt x="11563" y="3120"/>
                  <a:pt x="11563" y="2553"/>
                  <a:pt x="11247" y="2238"/>
                </a:cubicBezTo>
                <a:lnTo>
                  <a:pt x="10460" y="1450"/>
                </a:lnTo>
                <a:cubicBezTo>
                  <a:pt x="10302" y="1293"/>
                  <a:pt x="10090" y="1214"/>
                  <a:pt x="9877" y="1214"/>
                </a:cubicBezTo>
                <a:cubicBezTo>
                  <a:pt x="9664" y="1214"/>
                  <a:pt x="9452" y="1293"/>
                  <a:pt x="9294" y="1450"/>
                </a:cubicBezTo>
                <a:lnTo>
                  <a:pt x="8790" y="1986"/>
                </a:lnTo>
                <a:cubicBezTo>
                  <a:pt x="8475" y="1765"/>
                  <a:pt x="8097" y="1671"/>
                  <a:pt x="7750" y="1545"/>
                </a:cubicBezTo>
                <a:lnTo>
                  <a:pt x="7750" y="852"/>
                </a:lnTo>
                <a:cubicBezTo>
                  <a:pt x="7750" y="379"/>
                  <a:pt x="7404" y="1"/>
                  <a:pt x="6931" y="1"/>
                </a:cubicBezTo>
                <a:close/>
              </a:path>
            </a:pathLst>
          </a:custGeom>
          <a:solidFill>
            <a:srgbClr val="FFFFFF"/>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grpSp>
        <p:nvGrpSpPr>
          <p:cNvPr id="64" name="Google Shape;64;p15"/>
          <p:cNvGrpSpPr/>
          <p:nvPr/>
        </p:nvGrpSpPr>
        <p:grpSpPr>
          <a:xfrm>
            <a:off x="5671919" y="1932390"/>
            <a:ext cx="1696766" cy="1684848"/>
            <a:chOff x="-63250675" y="3744075"/>
            <a:chExt cx="320350" cy="318100"/>
          </a:xfrm>
        </p:grpSpPr>
        <p:sp>
          <p:nvSpPr>
            <p:cNvPr id="65" name="Google Shape;65;p15"/>
            <p:cNvSpPr/>
            <p:nvPr/>
          </p:nvSpPr>
          <p:spPr>
            <a:xfrm>
              <a:off x="-63126250" y="3744075"/>
              <a:ext cx="195925" cy="192875"/>
            </a:xfrm>
            <a:custGeom>
              <a:avLst/>
              <a:gdLst/>
              <a:ahLst/>
              <a:cxnLst/>
              <a:rect l="l" t="t" r="r" b="b"/>
              <a:pathLst>
                <a:path w="7837" h="7715" extrusionOk="0">
                  <a:moveTo>
                    <a:pt x="6020" y="0"/>
                  </a:moveTo>
                  <a:cubicBezTo>
                    <a:pt x="5921" y="0"/>
                    <a:pt x="5820" y="37"/>
                    <a:pt x="5735" y="122"/>
                  </a:cubicBezTo>
                  <a:lnTo>
                    <a:pt x="4097" y="1760"/>
                  </a:lnTo>
                  <a:cubicBezTo>
                    <a:pt x="4034" y="1854"/>
                    <a:pt x="3971" y="1917"/>
                    <a:pt x="3971" y="2012"/>
                  </a:cubicBezTo>
                  <a:lnTo>
                    <a:pt x="3782" y="3304"/>
                  </a:lnTo>
                  <a:lnTo>
                    <a:pt x="1734" y="5351"/>
                  </a:lnTo>
                  <a:cubicBezTo>
                    <a:pt x="1576" y="5288"/>
                    <a:pt x="1387" y="5225"/>
                    <a:pt x="1230" y="5225"/>
                  </a:cubicBezTo>
                  <a:cubicBezTo>
                    <a:pt x="537" y="5225"/>
                    <a:pt x="1" y="5793"/>
                    <a:pt x="1" y="6486"/>
                  </a:cubicBezTo>
                  <a:cubicBezTo>
                    <a:pt x="1" y="7210"/>
                    <a:pt x="537" y="7714"/>
                    <a:pt x="1230" y="7714"/>
                  </a:cubicBezTo>
                  <a:cubicBezTo>
                    <a:pt x="1891" y="7714"/>
                    <a:pt x="2458" y="7179"/>
                    <a:pt x="2458" y="6486"/>
                  </a:cubicBezTo>
                  <a:cubicBezTo>
                    <a:pt x="2458" y="6297"/>
                    <a:pt x="2395" y="6139"/>
                    <a:pt x="2332" y="5982"/>
                  </a:cubicBezTo>
                  <a:lnTo>
                    <a:pt x="4380" y="3934"/>
                  </a:lnTo>
                  <a:lnTo>
                    <a:pt x="5672" y="3745"/>
                  </a:lnTo>
                  <a:cubicBezTo>
                    <a:pt x="5735" y="3745"/>
                    <a:pt x="5829" y="3713"/>
                    <a:pt x="5924" y="3619"/>
                  </a:cubicBezTo>
                  <a:lnTo>
                    <a:pt x="7562" y="1980"/>
                  </a:lnTo>
                  <a:cubicBezTo>
                    <a:pt x="7837" y="1706"/>
                    <a:pt x="7609" y="1254"/>
                    <a:pt x="7251" y="1254"/>
                  </a:cubicBezTo>
                  <a:cubicBezTo>
                    <a:pt x="7240" y="1254"/>
                    <a:pt x="7228" y="1255"/>
                    <a:pt x="7216" y="1256"/>
                  </a:cubicBezTo>
                  <a:lnTo>
                    <a:pt x="6302" y="1382"/>
                  </a:lnTo>
                  <a:lnTo>
                    <a:pt x="6428" y="468"/>
                  </a:lnTo>
                  <a:cubicBezTo>
                    <a:pt x="6472" y="203"/>
                    <a:pt x="6253" y="0"/>
                    <a:pt x="6020" y="0"/>
                  </a:cubicBezTo>
                  <a:close/>
                </a:path>
              </a:pathLst>
            </a:custGeom>
            <a:solidFill>
              <a:srgbClr val="FFFFFF"/>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6" name="Google Shape;66;p15"/>
            <p:cNvSpPr/>
            <p:nvPr/>
          </p:nvSpPr>
          <p:spPr>
            <a:xfrm>
              <a:off x="-63190025" y="3814050"/>
              <a:ext cx="186675" cy="185900"/>
            </a:xfrm>
            <a:custGeom>
              <a:avLst/>
              <a:gdLst/>
              <a:ahLst/>
              <a:cxnLst/>
              <a:rect l="l" t="t" r="r" b="b"/>
              <a:pathLst>
                <a:path w="7467" h="7436" extrusionOk="0">
                  <a:moveTo>
                    <a:pt x="3718" y="1"/>
                  </a:moveTo>
                  <a:cubicBezTo>
                    <a:pt x="1670" y="1"/>
                    <a:pt x="0" y="1670"/>
                    <a:pt x="0" y="3750"/>
                  </a:cubicBezTo>
                  <a:cubicBezTo>
                    <a:pt x="0" y="5797"/>
                    <a:pt x="1638" y="7436"/>
                    <a:pt x="3718" y="7436"/>
                  </a:cubicBezTo>
                  <a:cubicBezTo>
                    <a:pt x="5765" y="7436"/>
                    <a:pt x="7467" y="5797"/>
                    <a:pt x="7467" y="3750"/>
                  </a:cubicBezTo>
                  <a:cubicBezTo>
                    <a:pt x="7467" y="3151"/>
                    <a:pt x="7341" y="2647"/>
                    <a:pt x="7120" y="2143"/>
                  </a:cubicBezTo>
                  <a:lnTo>
                    <a:pt x="5828" y="3435"/>
                  </a:lnTo>
                  <a:cubicBezTo>
                    <a:pt x="5828" y="3498"/>
                    <a:pt x="5860" y="3624"/>
                    <a:pt x="5860" y="3718"/>
                  </a:cubicBezTo>
                  <a:cubicBezTo>
                    <a:pt x="5860" y="4852"/>
                    <a:pt x="4915" y="5797"/>
                    <a:pt x="3781" y="5797"/>
                  </a:cubicBezTo>
                  <a:cubicBezTo>
                    <a:pt x="2615" y="5797"/>
                    <a:pt x="1670" y="4852"/>
                    <a:pt x="1670" y="3718"/>
                  </a:cubicBezTo>
                  <a:cubicBezTo>
                    <a:pt x="1733" y="2552"/>
                    <a:pt x="2615" y="1607"/>
                    <a:pt x="3781" y="1607"/>
                  </a:cubicBezTo>
                  <a:cubicBezTo>
                    <a:pt x="3875" y="1607"/>
                    <a:pt x="3970" y="1607"/>
                    <a:pt x="4033" y="1670"/>
                  </a:cubicBezTo>
                  <a:lnTo>
                    <a:pt x="5356" y="347"/>
                  </a:lnTo>
                  <a:cubicBezTo>
                    <a:pt x="4883" y="127"/>
                    <a:pt x="4316" y="1"/>
                    <a:pt x="3718" y="1"/>
                  </a:cubicBezTo>
                  <a:close/>
                </a:path>
              </a:pathLst>
            </a:custGeom>
            <a:solidFill>
              <a:srgbClr val="FFFFFF"/>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7" name="Google Shape;67;p15"/>
            <p:cNvSpPr/>
            <p:nvPr/>
          </p:nvSpPr>
          <p:spPr>
            <a:xfrm>
              <a:off x="-63250675" y="3751050"/>
              <a:ext cx="311125" cy="311125"/>
            </a:xfrm>
            <a:custGeom>
              <a:avLst/>
              <a:gdLst/>
              <a:ahLst/>
              <a:cxnLst/>
              <a:rect l="l" t="t" r="r" b="b"/>
              <a:pathLst>
                <a:path w="12445" h="12445" extrusionOk="0">
                  <a:moveTo>
                    <a:pt x="6270" y="0"/>
                  </a:moveTo>
                  <a:cubicBezTo>
                    <a:pt x="2773" y="0"/>
                    <a:pt x="0" y="2804"/>
                    <a:pt x="0" y="6238"/>
                  </a:cubicBezTo>
                  <a:cubicBezTo>
                    <a:pt x="0" y="9641"/>
                    <a:pt x="2804" y="12445"/>
                    <a:pt x="6238" y="12445"/>
                  </a:cubicBezTo>
                  <a:cubicBezTo>
                    <a:pt x="9672" y="12445"/>
                    <a:pt x="12445" y="9641"/>
                    <a:pt x="12445" y="6238"/>
                  </a:cubicBezTo>
                  <a:cubicBezTo>
                    <a:pt x="12445" y="5325"/>
                    <a:pt x="12256" y="4411"/>
                    <a:pt x="11878" y="3592"/>
                  </a:cubicBezTo>
                  <a:lnTo>
                    <a:pt x="11563" y="3907"/>
                  </a:lnTo>
                  <a:cubicBezTo>
                    <a:pt x="11342" y="4096"/>
                    <a:pt x="11121" y="4222"/>
                    <a:pt x="10838" y="4253"/>
                  </a:cubicBezTo>
                  <a:lnTo>
                    <a:pt x="10397" y="4348"/>
                  </a:lnTo>
                  <a:cubicBezTo>
                    <a:pt x="10680" y="4915"/>
                    <a:pt x="10806" y="5545"/>
                    <a:pt x="10806" y="6238"/>
                  </a:cubicBezTo>
                  <a:cubicBezTo>
                    <a:pt x="10806" y="8759"/>
                    <a:pt x="8759" y="10743"/>
                    <a:pt x="6270" y="10743"/>
                  </a:cubicBezTo>
                  <a:cubicBezTo>
                    <a:pt x="3781" y="10743"/>
                    <a:pt x="1733" y="8696"/>
                    <a:pt x="1733" y="6238"/>
                  </a:cubicBezTo>
                  <a:cubicBezTo>
                    <a:pt x="1733" y="3718"/>
                    <a:pt x="3781" y="1670"/>
                    <a:pt x="6270" y="1670"/>
                  </a:cubicBezTo>
                  <a:cubicBezTo>
                    <a:pt x="6931" y="1670"/>
                    <a:pt x="7561" y="1796"/>
                    <a:pt x="8160" y="2048"/>
                  </a:cubicBezTo>
                  <a:lnTo>
                    <a:pt x="8254" y="1607"/>
                  </a:lnTo>
                  <a:cubicBezTo>
                    <a:pt x="8286" y="1355"/>
                    <a:pt x="8412" y="1103"/>
                    <a:pt x="8601" y="914"/>
                  </a:cubicBezTo>
                  <a:lnTo>
                    <a:pt x="8916" y="599"/>
                  </a:lnTo>
                  <a:cubicBezTo>
                    <a:pt x="8097" y="189"/>
                    <a:pt x="7215" y="0"/>
                    <a:pt x="6270" y="0"/>
                  </a:cubicBezTo>
                  <a:close/>
                </a:path>
              </a:pathLst>
            </a:custGeom>
            <a:solidFill>
              <a:srgbClr val="FFFFFF"/>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8" name="Google Shape;68;p15"/>
          <p:cNvGrpSpPr/>
          <p:nvPr/>
        </p:nvGrpSpPr>
        <p:grpSpPr>
          <a:xfrm>
            <a:off x="-2499038" y="6335651"/>
            <a:ext cx="1677168" cy="1681406"/>
            <a:chOff x="-61783350" y="3743950"/>
            <a:chExt cx="316650" cy="317450"/>
          </a:xfrm>
        </p:grpSpPr>
        <p:sp>
          <p:nvSpPr>
            <p:cNvPr id="69" name="Google Shape;69;p15"/>
            <p:cNvSpPr/>
            <p:nvPr/>
          </p:nvSpPr>
          <p:spPr>
            <a:xfrm>
              <a:off x="-61783350" y="3743950"/>
              <a:ext cx="316650" cy="317450"/>
            </a:xfrm>
            <a:custGeom>
              <a:avLst/>
              <a:gdLst/>
              <a:ahLst/>
              <a:cxnLst/>
              <a:rect l="l" t="t" r="r" b="b"/>
              <a:pathLst>
                <a:path w="12666" h="12698" extrusionOk="0">
                  <a:moveTo>
                    <a:pt x="379" y="1"/>
                  </a:moveTo>
                  <a:cubicBezTo>
                    <a:pt x="158" y="1"/>
                    <a:pt x="1" y="190"/>
                    <a:pt x="1" y="410"/>
                  </a:cubicBezTo>
                  <a:lnTo>
                    <a:pt x="1" y="12256"/>
                  </a:lnTo>
                  <a:cubicBezTo>
                    <a:pt x="1" y="12508"/>
                    <a:pt x="190" y="12697"/>
                    <a:pt x="379" y="12697"/>
                  </a:cubicBezTo>
                  <a:lnTo>
                    <a:pt x="12256" y="12697"/>
                  </a:lnTo>
                  <a:cubicBezTo>
                    <a:pt x="12477" y="12697"/>
                    <a:pt x="12666" y="12508"/>
                    <a:pt x="12666" y="12256"/>
                  </a:cubicBezTo>
                  <a:cubicBezTo>
                    <a:pt x="12634" y="12067"/>
                    <a:pt x="12477" y="11878"/>
                    <a:pt x="12256" y="11878"/>
                  </a:cubicBezTo>
                  <a:lnTo>
                    <a:pt x="820" y="11878"/>
                  </a:lnTo>
                  <a:lnTo>
                    <a:pt x="820" y="410"/>
                  </a:lnTo>
                  <a:cubicBezTo>
                    <a:pt x="820" y="158"/>
                    <a:pt x="631" y="1"/>
                    <a:pt x="379" y="1"/>
                  </a:cubicBezTo>
                  <a:close/>
                </a:path>
              </a:pathLst>
            </a:custGeom>
            <a:solidFill>
              <a:srgbClr val="FFFFFF"/>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0" name="Google Shape;70;p15"/>
            <p:cNvSpPr/>
            <p:nvPr/>
          </p:nvSpPr>
          <p:spPr>
            <a:xfrm>
              <a:off x="-61739225" y="3833750"/>
              <a:ext cx="272525" cy="149675"/>
            </a:xfrm>
            <a:custGeom>
              <a:avLst/>
              <a:gdLst/>
              <a:ahLst/>
              <a:cxnLst/>
              <a:rect l="l" t="t" r="r" b="b"/>
              <a:pathLst>
                <a:path w="10901" h="5987" extrusionOk="0">
                  <a:moveTo>
                    <a:pt x="9641" y="0"/>
                  </a:moveTo>
                  <a:cubicBezTo>
                    <a:pt x="8979" y="0"/>
                    <a:pt x="8444" y="536"/>
                    <a:pt x="8444" y="1229"/>
                  </a:cubicBezTo>
                  <a:cubicBezTo>
                    <a:pt x="8444" y="1418"/>
                    <a:pt x="8475" y="1575"/>
                    <a:pt x="8538" y="1733"/>
                  </a:cubicBezTo>
                  <a:lnTo>
                    <a:pt x="6900" y="3403"/>
                  </a:lnTo>
                  <a:cubicBezTo>
                    <a:pt x="6742" y="3308"/>
                    <a:pt x="6553" y="3277"/>
                    <a:pt x="6396" y="3277"/>
                  </a:cubicBezTo>
                  <a:cubicBezTo>
                    <a:pt x="6238" y="3277"/>
                    <a:pt x="6018" y="3308"/>
                    <a:pt x="5860" y="3403"/>
                  </a:cubicBezTo>
                  <a:lnTo>
                    <a:pt x="5041" y="2552"/>
                  </a:lnTo>
                  <a:cubicBezTo>
                    <a:pt x="5136" y="2395"/>
                    <a:pt x="5167" y="2206"/>
                    <a:pt x="5167" y="2048"/>
                  </a:cubicBezTo>
                  <a:cubicBezTo>
                    <a:pt x="5167" y="1386"/>
                    <a:pt x="4600" y="819"/>
                    <a:pt x="3938" y="819"/>
                  </a:cubicBezTo>
                  <a:cubicBezTo>
                    <a:pt x="3277" y="819"/>
                    <a:pt x="2710" y="1386"/>
                    <a:pt x="2710" y="2048"/>
                  </a:cubicBezTo>
                  <a:cubicBezTo>
                    <a:pt x="2710" y="2237"/>
                    <a:pt x="2773" y="2395"/>
                    <a:pt x="2836" y="2552"/>
                  </a:cubicBezTo>
                  <a:lnTo>
                    <a:pt x="1733" y="3655"/>
                  </a:lnTo>
                  <a:cubicBezTo>
                    <a:pt x="1575" y="3592"/>
                    <a:pt x="1386" y="3560"/>
                    <a:pt x="1229" y="3560"/>
                  </a:cubicBezTo>
                  <a:cubicBezTo>
                    <a:pt x="567" y="3560"/>
                    <a:pt x="0" y="4096"/>
                    <a:pt x="0" y="4757"/>
                  </a:cubicBezTo>
                  <a:cubicBezTo>
                    <a:pt x="0" y="5451"/>
                    <a:pt x="567" y="5986"/>
                    <a:pt x="1229" y="5986"/>
                  </a:cubicBezTo>
                  <a:cubicBezTo>
                    <a:pt x="1891" y="5986"/>
                    <a:pt x="2458" y="5451"/>
                    <a:pt x="2458" y="4757"/>
                  </a:cubicBezTo>
                  <a:cubicBezTo>
                    <a:pt x="2458" y="4568"/>
                    <a:pt x="2395" y="4411"/>
                    <a:pt x="2332" y="4253"/>
                  </a:cubicBezTo>
                  <a:lnTo>
                    <a:pt x="3434" y="3151"/>
                  </a:lnTo>
                  <a:cubicBezTo>
                    <a:pt x="3592" y="3214"/>
                    <a:pt x="3781" y="3277"/>
                    <a:pt x="3938" y="3277"/>
                  </a:cubicBezTo>
                  <a:cubicBezTo>
                    <a:pt x="4096" y="3277"/>
                    <a:pt x="4285" y="3214"/>
                    <a:pt x="4442" y="3151"/>
                  </a:cubicBezTo>
                  <a:lnTo>
                    <a:pt x="5293" y="3970"/>
                  </a:lnTo>
                  <a:cubicBezTo>
                    <a:pt x="5199" y="4127"/>
                    <a:pt x="5167" y="4348"/>
                    <a:pt x="5167" y="4505"/>
                  </a:cubicBezTo>
                  <a:cubicBezTo>
                    <a:pt x="5167" y="5167"/>
                    <a:pt x="5703" y="5703"/>
                    <a:pt x="6396" y="5703"/>
                  </a:cubicBezTo>
                  <a:cubicBezTo>
                    <a:pt x="7057" y="5703"/>
                    <a:pt x="7593" y="5167"/>
                    <a:pt x="7593" y="4505"/>
                  </a:cubicBezTo>
                  <a:cubicBezTo>
                    <a:pt x="7593" y="4285"/>
                    <a:pt x="7561" y="4127"/>
                    <a:pt x="7498" y="3970"/>
                  </a:cubicBezTo>
                  <a:lnTo>
                    <a:pt x="9137" y="2332"/>
                  </a:lnTo>
                  <a:cubicBezTo>
                    <a:pt x="9294" y="2395"/>
                    <a:pt x="9483" y="2458"/>
                    <a:pt x="9641" y="2458"/>
                  </a:cubicBezTo>
                  <a:cubicBezTo>
                    <a:pt x="10334" y="2458"/>
                    <a:pt x="10901" y="1890"/>
                    <a:pt x="10901" y="1229"/>
                  </a:cubicBezTo>
                  <a:cubicBezTo>
                    <a:pt x="10901" y="536"/>
                    <a:pt x="10334" y="0"/>
                    <a:pt x="9641" y="0"/>
                  </a:cubicBezTo>
                  <a:close/>
                </a:path>
              </a:pathLst>
            </a:custGeom>
            <a:solidFill>
              <a:srgbClr val="FFFFFF"/>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grpSp>
      <p:sp>
        <p:nvSpPr>
          <p:cNvPr id="71" name="Google Shape;71;p15"/>
          <p:cNvSpPr/>
          <p:nvPr/>
        </p:nvSpPr>
        <p:spPr>
          <a:xfrm>
            <a:off x="3986409" y="8161809"/>
            <a:ext cx="1685510" cy="1314218"/>
          </a:xfrm>
          <a:custGeom>
            <a:avLst/>
            <a:gdLst/>
            <a:ahLst/>
            <a:cxnLst/>
            <a:rect l="l" t="t" r="r" b="b"/>
            <a:pathLst>
              <a:path w="12729" h="9925" extrusionOk="0">
                <a:moveTo>
                  <a:pt x="925" y="3644"/>
                </a:moveTo>
                <a:cubicBezTo>
                  <a:pt x="944" y="3644"/>
                  <a:pt x="963" y="3648"/>
                  <a:pt x="978" y="3655"/>
                </a:cubicBezTo>
                <a:lnTo>
                  <a:pt x="1608" y="3970"/>
                </a:lnTo>
                <a:lnTo>
                  <a:pt x="1608" y="5924"/>
                </a:lnTo>
                <a:lnTo>
                  <a:pt x="978" y="6239"/>
                </a:lnTo>
                <a:cubicBezTo>
                  <a:pt x="960" y="6256"/>
                  <a:pt x="937" y="6264"/>
                  <a:pt x="914" y="6264"/>
                </a:cubicBezTo>
                <a:cubicBezTo>
                  <a:pt x="854" y="6264"/>
                  <a:pt x="788" y="6212"/>
                  <a:pt x="788" y="6144"/>
                </a:cubicBezTo>
                <a:lnTo>
                  <a:pt x="788" y="3781"/>
                </a:lnTo>
                <a:cubicBezTo>
                  <a:pt x="788" y="3685"/>
                  <a:pt x="862" y="3644"/>
                  <a:pt x="925" y="3644"/>
                </a:cubicBezTo>
                <a:close/>
                <a:moveTo>
                  <a:pt x="4128" y="7184"/>
                </a:moveTo>
                <a:lnTo>
                  <a:pt x="6963" y="8035"/>
                </a:lnTo>
                <a:cubicBezTo>
                  <a:pt x="6648" y="8507"/>
                  <a:pt x="6176" y="8759"/>
                  <a:pt x="5640" y="8759"/>
                </a:cubicBezTo>
                <a:cubicBezTo>
                  <a:pt x="4821" y="8759"/>
                  <a:pt x="4097" y="8066"/>
                  <a:pt x="4128" y="7184"/>
                </a:cubicBezTo>
                <a:close/>
                <a:moveTo>
                  <a:pt x="11374" y="820"/>
                </a:moveTo>
                <a:cubicBezTo>
                  <a:pt x="11626" y="820"/>
                  <a:pt x="11815" y="1009"/>
                  <a:pt x="11815" y="1198"/>
                </a:cubicBezTo>
                <a:lnTo>
                  <a:pt x="11815" y="8665"/>
                </a:lnTo>
                <a:cubicBezTo>
                  <a:pt x="11815" y="8885"/>
                  <a:pt x="11626" y="9043"/>
                  <a:pt x="11374" y="9043"/>
                </a:cubicBezTo>
                <a:cubicBezTo>
                  <a:pt x="11154" y="9043"/>
                  <a:pt x="10996" y="8854"/>
                  <a:pt x="10996" y="8665"/>
                </a:cubicBezTo>
                <a:lnTo>
                  <a:pt x="10996" y="1198"/>
                </a:lnTo>
                <a:cubicBezTo>
                  <a:pt x="10996" y="977"/>
                  <a:pt x="11185" y="820"/>
                  <a:pt x="11374" y="820"/>
                </a:cubicBezTo>
                <a:close/>
                <a:moveTo>
                  <a:pt x="11437" y="1"/>
                </a:moveTo>
                <a:cubicBezTo>
                  <a:pt x="10870" y="1"/>
                  <a:pt x="10366" y="379"/>
                  <a:pt x="10240" y="883"/>
                </a:cubicBezTo>
                <a:lnTo>
                  <a:pt x="2080" y="3246"/>
                </a:lnTo>
                <a:lnTo>
                  <a:pt x="1387" y="2899"/>
                </a:lnTo>
                <a:cubicBezTo>
                  <a:pt x="1251" y="2831"/>
                  <a:pt x="1109" y="2800"/>
                  <a:pt x="970" y="2800"/>
                </a:cubicBezTo>
                <a:cubicBezTo>
                  <a:pt x="466" y="2800"/>
                  <a:pt x="1" y="3213"/>
                  <a:pt x="1" y="3781"/>
                </a:cubicBezTo>
                <a:lnTo>
                  <a:pt x="1" y="6144"/>
                </a:lnTo>
                <a:cubicBezTo>
                  <a:pt x="1" y="6687"/>
                  <a:pt x="465" y="7095"/>
                  <a:pt x="983" y="7095"/>
                </a:cubicBezTo>
                <a:cubicBezTo>
                  <a:pt x="1127" y="7095"/>
                  <a:pt x="1275" y="7063"/>
                  <a:pt x="1419" y="6995"/>
                </a:cubicBezTo>
                <a:lnTo>
                  <a:pt x="2143" y="6648"/>
                </a:lnTo>
                <a:lnTo>
                  <a:pt x="3340" y="6995"/>
                </a:lnTo>
                <a:cubicBezTo>
                  <a:pt x="3151" y="8444"/>
                  <a:pt x="4286" y="9641"/>
                  <a:pt x="5672" y="9641"/>
                </a:cubicBezTo>
                <a:cubicBezTo>
                  <a:pt x="6585" y="9641"/>
                  <a:pt x="7405" y="9074"/>
                  <a:pt x="7814" y="8287"/>
                </a:cubicBezTo>
                <a:lnTo>
                  <a:pt x="10271" y="9011"/>
                </a:lnTo>
                <a:cubicBezTo>
                  <a:pt x="10429" y="9515"/>
                  <a:pt x="10902" y="9925"/>
                  <a:pt x="11469" y="9925"/>
                </a:cubicBezTo>
                <a:cubicBezTo>
                  <a:pt x="12130" y="9925"/>
                  <a:pt x="12729" y="9358"/>
                  <a:pt x="12729" y="8696"/>
                </a:cubicBezTo>
                <a:lnTo>
                  <a:pt x="12729" y="1261"/>
                </a:lnTo>
                <a:cubicBezTo>
                  <a:pt x="12634" y="536"/>
                  <a:pt x="12099" y="1"/>
                  <a:pt x="11437" y="1"/>
                </a:cubicBezTo>
                <a:close/>
              </a:path>
            </a:pathLst>
          </a:custGeom>
          <a:solidFill>
            <a:srgbClr val="FFFFFF"/>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53159F1A-CFAF-6B44-4F46-3C915F027306}"/>
              </a:ext>
            </a:extLst>
          </p:cNvPr>
          <p:cNvGrpSpPr>
            <a:grpSpLocks noChangeAspect="1"/>
          </p:cNvGrpSpPr>
          <p:nvPr/>
        </p:nvGrpSpPr>
        <p:grpSpPr>
          <a:xfrm>
            <a:off x="16383000" y="8529126"/>
            <a:ext cx="1515782" cy="1552685"/>
            <a:chOff x="0" y="0"/>
            <a:chExt cx="2086610" cy="2137410"/>
          </a:xfrm>
        </p:grpSpPr>
        <p:sp>
          <p:nvSpPr>
            <p:cNvPr id="4" name="Freeform 4">
              <a:extLst>
                <a:ext uri="{FF2B5EF4-FFF2-40B4-BE49-F238E27FC236}">
                  <a16:creationId xmlns:a16="http://schemas.microsoft.com/office/drawing/2014/main" id="{3A28BC92-551F-64DB-E5AD-696DC83BC64E}"/>
                </a:ext>
              </a:extLst>
            </p:cNvPr>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3"/>
              <a:stretch>
                <a:fillRect l="-4042" r="-230835"/>
              </a:stretch>
            </a:blipFill>
          </p:spPr>
        </p:sp>
      </p:grpSp>
      <p:sp>
        <p:nvSpPr>
          <p:cNvPr id="5" name="TextBox 2">
            <a:extLst>
              <a:ext uri="{FF2B5EF4-FFF2-40B4-BE49-F238E27FC236}">
                <a16:creationId xmlns:a16="http://schemas.microsoft.com/office/drawing/2014/main" id="{14BCD218-A2CF-AE59-0952-33C1AD9CBCB6}"/>
              </a:ext>
            </a:extLst>
          </p:cNvPr>
          <p:cNvSpPr txBox="1"/>
          <p:nvPr/>
        </p:nvSpPr>
        <p:spPr>
          <a:xfrm>
            <a:off x="9200266" y="9665763"/>
            <a:ext cx="3385199" cy="506553"/>
          </a:xfrm>
          <a:prstGeom prst="rect">
            <a:avLst/>
          </a:prstGeom>
        </p:spPr>
        <p:txBody>
          <a:bodyPr lIns="0" tIns="0" rIns="0" bIns="0" rtlCol="0" anchor="t">
            <a:spAutoFit/>
          </a:bodyPr>
          <a:lstStyle/>
          <a:p>
            <a:pPr marL="0" marR="0" lvl="0" indent="0" algn="ctr" defTabSz="914400" rtl="0" eaLnBrk="1" fontAlgn="auto" latinLnBrk="0" hangingPunct="1">
              <a:lnSpc>
                <a:spcPts val="4104"/>
              </a:lnSpc>
              <a:spcBef>
                <a:spcPts val="0"/>
              </a:spcBef>
              <a:spcAft>
                <a:spcPts val="0"/>
              </a:spcAft>
              <a:buClrTx/>
              <a:buSzTx/>
              <a:buFontTx/>
              <a:buNone/>
              <a:tabLst/>
              <a:defRPr/>
            </a:pPr>
            <a:r>
              <a:rPr kumimoji="0" lang="en-US" sz="2931" b="0" i="0" u="none" strike="noStrike" kern="1200" cap="none" spc="0" normalizeH="0" baseline="0" noProof="0" dirty="0">
                <a:ln>
                  <a:noFill/>
                </a:ln>
                <a:solidFill>
                  <a:srgbClr val="015C60"/>
                </a:solidFill>
                <a:effectLst/>
                <a:uLnTx/>
                <a:uFillTx/>
                <a:latin typeface="Roboto Condensed"/>
                <a:ea typeface="+mn-ea"/>
                <a:cs typeface="+mn-cs"/>
              </a:rPr>
              <a:t>#FamilyCentredECI</a:t>
            </a:r>
          </a:p>
        </p:txBody>
      </p:sp>
      <p:grpSp>
        <p:nvGrpSpPr>
          <p:cNvPr id="2" name="Group 9">
            <a:extLst>
              <a:ext uri="{FF2B5EF4-FFF2-40B4-BE49-F238E27FC236}">
                <a16:creationId xmlns:a16="http://schemas.microsoft.com/office/drawing/2014/main" id="{09B6C193-5767-C971-2289-B9123974C42E}"/>
              </a:ext>
            </a:extLst>
          </p:cNvPr>
          <p:cNvGrpSpPr>
            <a:grpSpLocks noChangeAspect="1"/>
          </p:cNvGrpSpPr>
          <p:nvPr/>
        </p:nvGrpSpPr>
        <p:grpSpPr>
          <a:xfrm rot="-953645">
            <a:off x="16493510" y="-1708393"/>
            <a:ext cx="3588979" cy="3588570"/>
            <a:chOff x="0" y="0"/>
            <a:chExt cx="6350013" cy="6349289"/>
          </a:xfrm>
        </p:grpSpPr>
        <p:sp>
          <p:nvSpPr>
            <p:cNvPr id="6" name="Freeform 10">
              <a:extLst>
                <a:ext uri="{FF2B5EF4-FFF2-40B4-BE49-F238E27FC236}">
                  <a16:creationId xmlns:a16="http://schemas.microsoft.com/office/drawing/2014/main" id="{379B71F7-F719-451C-F2BC-8BB434286048}"/>
                </a:ext>
              </a:extLst>
            </p:cNvPr>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97C239D8-6A01-4146-901E-2F237B77237B}"/>
              </a:ext>
            </a:extLst>
          </p:cNvPr>
          <p:cNvSpPr/>
          <p:nvPr/>
        </p:nvSpPr>
        <p:spPr>
          <a:xfrm>
            <a:off x="2203742" y="7191303"/>
            <a:ext cx="5164129" cy="415713"/>
          </a:xfrm>
          <a:prstGeom prst="ellipse">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extBox 1">
            <a:extLst>
              <a:ext uri="{FF2B5EF4-FFF2-40B4-BE49-F238E27FC236}">
                <a16:creationId xmlns:a16="http://schemas.microsoft.com/office/drawing/2014/main" id="{DB0A9C50-B290-4C30-A65A-9D7AB111D154}"/>
              </a:ext>
            </a:extLst>
          </p:cNvPr>
          <p:cNvSpPr txBox="1"/>
          <p:nvPr/>
        </p:nvSpPr>
        <p:spPr>
          <a:xfrm>
            <a:off x="9214338" y="3420377"/>
            <a:ext cx="7010400" cy="247760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100" b="0" i="0" u="none" strike="noStrike" kern="1200" cap="none" spc="0" normalizeH="0" baseline="0" noProof="0" dirty="0">
                <a:ln>
                  <a:noFill/>
                </a:ln>
                <a:solidFill>
                  <a:srgbClr val="336600"/>
                </a:solidFill>
                <a:effectLst/>
                <a:uLnTx/>
                <a:uFillTx/>
                <a:latin typeface="Microsoft New Tai Lue" panose="020B0502040204020203" pitchFamily="34" charset="0"/>
                <a:ea typeface="+mn-ea"/>
                <a:cs typeface="Microsoft New Tai Lue" panose="020B0502040204020203" pitchFamily="34" charset="0"/>
              </a:rPr>
              <a:t>Action Plan for ECI in Greece aims to provide concrete objectives, milestones and actions for Greece to move towards a holistic, family-</a:t>
            </a:r>
            <a:r>
              <a:rPr kumimoji="0" lang="en-US" sz="3100" b="0" i="0" u="none" strike="noStrike" kern="1200" cap="none" spc="0" normalizeH="0" baseline="0" noProof="0" dirty="0" err="1">
                <a:ln>
                  <a:noFill/>
                </a:ln>
                <a:solidFill>
                  <a:srgbClr val="336600"/>
                </a:solidFill>
                <a:effectLst/>
                <a:uLnTx/>
                <a:uFillTx/>
                <a:latin typeface="Microsoft New Tai Lue" panose="020B0502040204020203" pitchFamily="34" charset="0"/>
                <a:ea typeface="+mn-ea"/>
                <a:cs typeface="Microsoft New Tai Lue" panose="020B0502040204020203" pitchFamily="34" charset="0"/>
              </a:rPr>
              <a:t>centred</a:t>
            </a:r>
            <a:r>
              <a:rPr kumimoji="0" lang="en-US" sz="3100" b="0" i="0" u="none" strike="noStrike" kern="1200" cap="none" spc="0" normalizeH="0" baseline="0" noProof="0" dirty="0">
                <a:ln>
                  <a:noFill/>
                </a:ln>
                <a:solidFill>
                  <a:srgbClr val="336600"/>
                </a:solidFill>
                <a:effectLst/>
                <a:uLnTx/>
                <a:uFillTx/>
                <a:latin typeface="Microsoft New Tai Lue" panose="020B0502040204020203" pitchFamily="34" charset="0"/>
                <a:ea typeface="+mn-ea"/>
                <a:cs typeface="Microsoft New Tai Lue" panose="020B0502040204020203" pitchFamily="34" charset="0"/>
              </a:rPr>
              <a:t> Early Childhood Intervention system</a:t>
            </a:r>
            <a:endParaRPr kumimoji="0" lang="en-US" sz="3100" b="0" i="0" u="none" strike="noStrike" kern="1200" cap="none" spc="0" normalizeH="0" baseline="0" noProof="0" dirty="0">
              <a:ln w="0"/>
              <a:solidFill>
                <a:srgbClr val="336600"/>
              </a:solidFill>
              <a:effectLst>
                <a:outerShdw blurRad="38100" dist="19050" dir="2700000" algn="tl" rotWithShape="0">
                  <a:prstClr val="black">
                    <a:alpha val="40000"/>
                  </a:prstClr>
                </a:outerShdw>
              </a:effectLst>
              <a:uLnTx/>
              <a:uFillTx/>
              <a:latin typeface="Microsoft New Tai Lue" panose="020B0502040204020203" pitchFamily="34" charset="0"/>
              <a:ea typeface="+mn-ea"/>
              <a:cs typeface="Microsoft New Tai Lue" panose="020B0502040204020203" pitchFamily="34" charset="0"/>
            </a:endParaRPr>
          </a:p>
        </p:txBody>
      </p:sp>
      <p:grpSp>
        <p:nvGrpSpPr>
          <p:cNvPr id="11" name="Group 10"/>
          <p:cNvGrpSpPr/>
          <p:nvPr/>
        </p:nvGrpSpPr>
        <p:grpSpPr>
          <a:xfrm>
            <a:off x="1841091" y="1638300"/>
            <a:ext cx="5397909" cy="5532488"/>
            <a:chOff x="5995988" y="2712903"/>
            <a:chExt cx="2457450" cy="2587625"/>
          </a:xfrm>
        </p:grpSpPr>
        <p:sp>
          <p:nvSpPr>
            <p:cNvPr id="7" name="Freeform 6"/>
            <p:cNvSpPr>
              <a:spLocks/>
            </p:cNvSpPr>
            <p:nvPr/>
          </p:nvSpPr>
          <p:spPr bwMode="auto">
            <a:xfrm>
              <a:off x="5995988" y="2712903"/>
              <a:ext cx="2457450" cy="2587625"/>
            </a:xfrm>
            <a:custGeom>
              <a:avLst/>
              <a:gdLst>
                <a:gd name="T0" fmla="*/ 707 w 771"/>
                <a:gd name="T1" fmla="*/ 219 h 812"/>
                <a:gd name="T2" fmla="*/ 760 w 771"/>
                <a:gd name="T3" fmla="*/ 369 h 812"/>
                <a:gd name="T4" fmla="*/ 685 w 771"/>
                <a:gd name="T5" fmla="*/ 634 h 812"/>
                <a:gd name="T6" fmla="*/ 197 w 771"/>
                <a:gd name="T7" fmla="*/ 707 h 812"/>
                <a:gd name="T8" fmla="*/ 97 w 771"/>
                <a:gd name="T9" fmla="*/ 220 h 812"/>
                <a:gd name="T10" fmla="*/ 594 w 771"/>
                <a:gd name="T11" fmla="*/ 106 h 812"/>
                <a:gd name="T12" fmla="*/ 552 w 771"/>
                <a:gd name="T13" fmla="*/ 147 h 812"/>
                <a:gd name="T14" fmla="*/ 509 w 771"/>
                <a:gd name="T15" fmla="*/ 128 h 812"/>
                <a:gd name="T16" fmla="*/ 454 w 771"/>
                <a:gd name="T17" fmla="*/ 113 h 812"/>
                <a:gd name="T18" fmla="*/ 372 w 771"/>
                <a:gd name="T19" fmla="*/ 110 h 812"/>
                <a:gd name="T20" fmla="*/ 241 w 771"/>
                <a:gd name="T21" fmla="*/ 155 h 812"/>
                <a:gd name="T22" fmla="*/ 147 w 771"/>
                <a:gd name="T23" fmla="*/ 249 h 812"/>
                <a:gd name="T24" fmla="*/ 115 w 771"/>
                <a:gd name="T25" fmla="*/ 317 h 812"/>
                <a:gd name="T26" fmla="*/ 103 w 771"/>
                <a:gd name="T27" fmla="*/ 366 h 812"/>
                <a:gd name="T28" fmla="*/ 102 w 771"/>
                <a:gd name="T29" fmla="*/ 450 h 812"/>
                <a:gd name="T30" fmla="*/ 124 w 771"/>
                <a:gd name="T31" fmla="*/ 528 h 812"/>
                <a:gd name="T32" fmla="*/ 209 w 771"/>
                <a:gd name="T33" fmla="*/ 643 h 812"/>
                <a:gd name="T34" fmla="*/ 295 w 771"/>
                <a:gd name="T35" fmla="*/ 694 h 812"/>
                <a:gd name="T36" fmla="*/ 357 w 771"/>
                <a:gd name="T37" fmla="*/ 710 h 812"/>
                <a:gd name="T38" fmla="*/ 439 w 771"/>
                <a:gd name="T39" fmla="*/ 711 h 812"/>
                <a:gd name="T40" fmla="*/ 512 w 771"/>
                <a:gd name="T41" fmla="*/ 693 h 812"/>
                <a:gd name="T42" fmla="*/ 585 w 771"/>
                <a:gd name="T43" fmla="*/ 652 h 812"/>
                <a:gd name="T44" fmla="*/ 644 w 771"/>
                <a:gd name="T45" fmla="*/ 592 h 812"/>
                <a:gd name="T46" fmla="*/ 677 w 771"/>
                <a:gd name="T47" fmla="*/ 536 h 812"/>
                <a:gd name="T48" fmla="*/ 696 w 771"/>
                <a:gd name="T49" fmla="*/ 482 h 812"/>
                <a:gd name="T50" fmla="*/ 704 w 771"/>
                <a:gd name="T51" fmla="*/ 432 h 812"/>
                <a:gd name="T52" fmla="*/ 702 w 771"/>
                <a:gd name="T53" fmla="*/ 374 h 812"/>
                <a:gd name="T54" fmla="*/ 695 w 771"/>
                <a:gd name="T55" fmla="*/ 334 h 812"/>
                <a:gd name="T56" fmla="*/ 666 w 771"/>
                <a:gd name="T57" fmla="*/ 264 h 812"/>
                <a:gd name="T58" fmla="*/ 667 w 771"/>
                <a:gd name="T59" fmla="*/ 258 h 812"/>
                <a:gd name="T60" fmla="*/ 703 w 771"/>
                <a:gd name="T61" fmla="*/ 222 h 812"/>
                <a:gd name="T62" fmla="*/ 707 w 771"/>
                <a:gd name="T63" fmla="*/ 219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1" h="812">
                  <a:moveTo>
                    <a:pt x="707" y="219"/>
                  </a:moveTo>
                  <a:cubicBezTo>
                    <a:pt x="736" y="265"/>
                    <a:pt x="754" y="315"/>
                    <a:pt x="760" y="369"/>
                  </a:cubicBezTo>
                  <a:cubicBezTo>
                    <a:pt x="771" y="467"/>
                    <a:pt x="746" y="557"/>
                    <a:pt x="685" y="634"/>
                  </a:cubicBezTo>
                  <a:cubicBezTo>
                    <a:pt x="561" y="789"/>
                    <a:pt x="347" y="812"/>
                    <a:pt x="197" y="707"/>
                  </a:cubicBezTo>
                  <a:cubicBezTo>
                    <a:pt x="31" y="591"/>
                    <a:pt x="0" y="374"/>
                    <a:pt x="97" y="220"/>
                  </a:cubicBezTo>
                  <a:cubicBezTo>
                    <a:pt x="203" y="52"/>
                    <a:pt x="424" y="0"/>
                    <a:pt x="594" y="106"/>
                  </a:cubicBezTo>
                  <a:cubicBezTo>
                    <a:pt x="580" y="120"/>
                    <a:pt x="566" y="134"/>
                    <a:pt x="552" y="147"/>
                  </a:cubicBezTo>
                  <a:cubicBezTo>
                    <a:pt x="538" y="141"/>
                    <a:pt x="523" y="134"/>
                    <a:pt x="509" y="128"/>
                  </a:cubicBezTo>
                  <a:cubicBezTo>
                    <a:pt x="491" y="121"/>
                    <a:pt x="473" y="116"/>
                    <a:pt x="454" y="113"/>
                  </a:cubicBezTo>
                  <a:cubicBezTo>
                    <a:pt x="427" y="108"/>
                    <a:pt x="399" y="107"/>
                    <a:pt x="372" y="110"/>
                  </a:cubicBezTo>
                  <a:cubicBezTo>
                    <a:pt x="325" y="115"/>
                    <a:pt x="281" y="130"/>
                    <a:pt x="241" y="155"/>
                  </a:cubicBezTo>
                  <a:cubicBezTo>
                    <a:pt x="203" y="179"/>
                    <a:pt x="171" y="211"/>
                    <a:pt x="147" y="249"/>
                  </a:cubicBezTo>
                  <a:cubicBezTo>
                    <a:pt x="134" y="270"/>
                    <a:pt x="123" y="293"/>
                    <a:pt x="115" y="317"/>
                  </a:cubicBezTo>
                  <a:cubicBezTo>
                    <a:pt x="110" y="333"/>
                    <a:pt x="106" y="350"/>
                    <a:pt x="103" y="366"/>
                  </a:cubicBezTo>
                  <a:cubicBezTo>
                    <a:pt x="99" y="394"/>
                    <a:pt x="99" y="422"/>
                    <a:pt x="102" y="450"/>
                  </a:cubicBezTo>
                  <a:cubicBezTo>
                    <a:pt x="105" y="477"/>
                    <a:pt x="113" y="503"/>
                    <a:pt x="124" y="528"/>
                  </a:cubicBezTo>
                  <a:cubicBezTo>
                    <a:pt x="143" y="574"/>
                    <a:pt x="171" y="612"/>
                    <a:pt x="209" y="643"/>
                  </a:cubicBezTo>
                  <a:cubicBezTo>
                    <a:pt x="235" y="665"/>
                    <a:pt x="263" y="682"/>
                    <a:pt x="295" y="694"/>
                  </a:cubicBezTo>
                  <a:cubicBezTo>
                    <a:pt x="315" y="701"/>
                    <a:pt x="336" y="707"/>
                    <a:pt x="357" y="710"/>
                  </a:cubicBezTo>
                  <a:cubicBezTo>
                    <a:pt x="384" y="714"/>
                    <a:pt x="412" y="715"/>
                    <a:pt x="439" y="711"/>
                  </a:cubicBezTo>
                  <a:cubicBezTo>
                    <a:pt x="464" y="708"/>
                    <a:pt x="488" y="702"/>
                    <a:pt x="512" y="693"/>
                  </a:cubicBezTo>
                  <a:cubicBezTo>
                    <a:pt x="538" y="683"/>
                    <a:pt x="563" y="669"/>
                    <a:pt x="585" y="652"/>
                  </a:cubicBezTo>
                  <a:cubicBezTo>
                    <a:pt x="607" y="635"/>
                    <a:pt x="627" y="615"/>
                    <a:pt x="644" y="592"/>
                  </a:cubicBezTo>
                  <a:cubicBezTo>
                    <a:pt x="657" y="575"/>
                    <a:pt x="668" y="556"/>
                    <a:pt x="677" y="536"/>
                  </a:cubicBezTo>
                  <a:cubicBezTo>
                    <a:pt x="686" y="519"/>
                    <a:pt x="692" y="501"/>
                    <a:pt x="696" y="482"/>
                  </a:cubicBezTo>
                  <a:cubicBezTo>
                    <a:pt x="700" y="465"/>
                    <a:pt x="703" y="449"/>
                    <a:pt x="704" y="432"/>
                  </a:cubicBezTo>
                  <a:cubicBezTo>
                    <a:pt x="704" y="413"/>
                    <a:pt x="704" y="393"/>
                    <a:pt x="702" y="374"/>
                  </a:cubicBezTo>
                  <a:cubicBezTo>
                    <a:pt x="701" y="361"/>
                    <a:pt x="698" y="347"/>
                    <a:pt x="695" y="334"/>
                  </a:cubicBezTo>
                  <a:cubicBezTo>
                    <a:pt x="689" y="310"/>
                    <a:pt x="679" y="286"/>
                    <a:pt x="666" y="264"/>
                  </a:cubicBezTo>
                  <a:cubicBezTo>
                    <a:pt x="665" y="262"/>
                    <a:pt x="665" y="260"/>
                    <a:pt x="667" y="258"/>
                  </a:cubicBezTo>
                  <a:cubicBezTo>
                    <a:pt x="680" y="246"/>
                    <a:pt x="691" y="234"/>
                    <a:pt x="703" y="222"/>
                  </a:cubicBezTo>
                  <a:cubicBezTo>
                    <a:pt x="704" y="221"/>
                    <a:pt x="705" y="220"/>
                    <a:pt x="707" y="219"/>
                  </a:cubicBezTo>
                  <a:close/>
                </a:path>
              </a:pathLst>
            </a:custGeom>
            <a:solidFill>
              <a:schemeClr val="accent3">
                <a:lumMod val="75000"/>
              </a:schemeClr>
            </a:solidFill>
            <a:ln>
              <a:noFill/>
            </a:ln>
          </p:spPr>
          <p:txBody>
            <a:bodyPr vert="horz" wrap="square" lIns="137160" tIns="68580" rIns="137160" bIns="685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Freeform 7"/>
            <p:cNvSpPr>
              <a:spLocks/>
            </p:cNvSpPr>
            <p:nvPr/>
          </p:nvSpPr>
          <p:spPr bwMode="auto">
            <a:xfrm>
              <a:off x="6515101" y="3270116"/>
              <a:ext cx="1450975" cy="1435100"/>
            </a:xfrm>
            <a:custGeom>
              <a:avLst/>
              <a:gdLst>
                <a:gd name="T0" fmla="*/ 350 w 455"/>
                <a:gd name="T1" fmla="*/ 54 h 450"/>
                <a:gd name="T2" fmla="*/ 311 w 455"/>
                <a:gd name="T3" fmla="*/ 93 h 450"/>
                <a:gd name="T4" fmla="*/ 305 w 455"/>
                <a:gd name="T5" fmla="*/ 94 h 450"/>
                <a:gd name="T6" fmla="*/ 262 w 455"/>
                <a:gd name="T7" fmla="*/ 81 h 450"/>
                <a:gd name="T8" fmla="*/ 210 w 455"/>
                <a:gd name="T9" fmla="*/ 82 h 450"/>
                <a:gd name="T10" fmla="*/ 148 w 455"/>
                <a:gd name="T11" fmla="*/ 109 h 450"/>
                <a:gd name="T12" fmla="*/ 103 w 455"/>
                <a:gd name="T13" fmla="*/ 160 h 450"/>
                <a:gd name="T14" fmla="*/ 84 w 455"/>
                <a:gd name="T15" fmla="*/ 216 h 450"/>
                <a:gd name="T16" fmla="*/ 90 w 455"/>
                <a:gd name="T17" fmla="*/ 283 h 450"/>
                <a:gd name="T18" fmla="*/ 154 w 455"/>
                <a:gd name="T19" fmla="*/ 367 h 450"/>
                <a:gd name="T20" fmla="*/ 225 w 455"/>
                <a:gd name="T21" fmla="*/ 392 h 450"/>
                <a:gd name="T22" fmla="*/ 302 w 455"/>
                <a:gd name="T23" fmla="*/ 379 h 450"/>
                <a:gd name="T24" fmla="*/ 364 w 455"/>
                <a:gd name="T25" fmla="*/ 330 h 450"/>
                <a:gd name="T26" fmla="*/ 391 w 455"/>
                <a:gd name="T27" fmla="*/ 273 h 450"/>
                <a:gd name="T28" fmla="*/ 395 w 455"/>
                <a:gd name="T29" fmla="*/ 223 h 450"/>
                <a:gd name="T30" fmla="*/ 380 w 455"/>
                <a:gd name="T31" fmla="*/ 167 h 450"/>
                <a:gd name="T32" fmla="*/ 422 w 455"/>
                <a:gd name="T33" fmla="*/ 125 h 450"/>
                <a:gd name="T34" fmla="*/ 453 w 455"/>
                <a:gd name="T35" fmla="*/ 242 h 450"/>
                <a:gd name="T36" fmla="*/ 418 w 455"/>
                <a:gd name="T37" fmla="*/ 354 h 450"/>
                <a:gd name="T38" fmla="*/ 235 w 455"/>
                <a:gd name="T39" fmla="*/ 450 h 450"/>
                <a:gd name="T40" fmla="*/ 85 w 455"/>
                <a:gd name="T41" fmla="*/ 385 h 450"/>
                <a:gd name="T42" fmla="*/ 95 w 455"/>
                <a:gd name="T43" fmla="*/ 78 h 450"/>
                <a:gd name="T44" fmla="*/ 350 w 455"/>
                <a:gd name="T45" fmla="*/ 54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5" h="450">
                  <a:moveTo>
                    <a:pt x="350" y="54"/>
                  </a:moveTo>
                  <a:cubicBezTo>
                    <a:pt x="337" y="67"/>
                    <a:pt x="324" y="80"/>
                    <a:pt x="311" y="93"/>
                  </a:cubicBezTo>
                  <a:cubicBezTo>
                    <a:pt x="310" y="94"/>
                    <a:pt x="307" y="95"/>
                    <a:pt x="305" y="94"/>
                  </a:cubicBezTo>
                  <a:cubicBezTo>
                    <a:pt x="292" y="87"/>
                    <a:pt x="277" y="83"/>
                    <a:pt x="262" y="81"/>
                  </a:cubicBezTo>
                  <a:cubicBezTo>
                    <a:pt x="244" y="79"/>
                    <a:pt x="227" y="79"/>
                    <a:pt x="210" y="82"/>
                  </a:cubicBezTo>
                  <a:cubicBezTo>
                    <a:pt x="187" y="87"/>
                    <a:pt x="166" y="96"/>
                    <a:pt x="148" y="109"/>
                  </a:cubicBezTo>
                  <a:cubicBezTo>
                    <a:pt x="129" y="123"/>
                    <a:pt x="114" y="140"/>
                    <a:pt x="103" y="160"/>
                  </a:cubicBezTo>
                  <a:cubicBezTo>
                    <a:pt x="93" y="178"/>
                    <a:pt x="87" y="196"/>
                    <a:pt x="84" y="216"/>
                  </a:cubicBezTo>
                  <a:cubicBezTo>
                    <a:pt x="81" y="239"/>
                    <a:pt x="83" y="261"/>
                    <a:pt x="90" y="283"/>
                  </a:cubicBezTo>
                  <a:cubicBezTo>
                    <a:pt x="101" y="319"/>
                    <a:pt x="123" y="347"/>
                    <a:pt x="154" y="367"/>
                  </a:cubicBezTo>
                  <a:cubicBezTo>
                    <a:pt x="176" y="381"/>
                    <a:pt x="199" y="389"/>
                    <a:pt x="225" y="392"/>
                  </a:cubicBezTo>
                  <a:cubicBezTo>
                    <a:pt x="252" y="394"/>
                    <a:pt x="277" y="390"/>
                    <a:pt x="302" y="379"/>
                  </a:cubicBezTo>
                  <a:cubicBezTo>
                    <a:pt x="327" y="368"/>
                    <a:pt x="348" y="352"/>
                    <a:pt x="364" y="330"/>
                  </a:cubicBezTo>
                  <a:cubicBezTo>
                    <a:pt x="377" y="313"/>
                    <a:pt x="386" y="294"/>
                    <a:pt x="391" y="273"/>
                  </a:cubicBezTo>
                  <a:cubicBezTo>
                    <a:pt x="395" y="256"/>
                    <a:pt x="397" y="240"/>
                    <a:pt x="395" y="223"/>
                  </a:cubicBezTo>
                  <a:cubicBezTo>
                    <a:pt x="394" y="204"/>
                    <a:pt x="389" y="185"/>
                    <a:pt x="380" y="167"/>
                  </a:cubicBezTo>
                  <a:cubicBezTo>
                    <a:pt x="394" y="153"/>
                    <a:pt x="408" y="139"/>
                    <a:pt x="422" y="125"/>
                  </a:cubicBezTo>
                  <a:cubicBezTo>
                    <a:pt x="444" y="161"/>
                    <a:pt x="455" y="200"/>
                    <a:pt x="453" y="242"/>
                  </a:cubicBezTo>
                  <a:cubicBezTo>
                    <a:pt x="452" y="283"/>
                    <a:pt x="441" y="320"/>
                    <a:pt x="418" y="354"/>
                  </a:cubicBezTo>
                  <a:cubicBezTo>
                    <a:pt x="374" y="418"/>
                    <a:pt x="312" y="450"/>
                    <a:pt x="235" y="450"/>
                  </a:cubicBezTo>
                  <a:cubicBezTo>
                    <a:pt x="176" y="450"/>
                    <a:pt x="125" y="427"/>
                    <a:pt x="85" y="385"/>
                  </a:cubicBezTo>
                  <a:cubicBezTo>
                    <a:pt x="0" y="295"/>
                    <a:pt x="6" y="160"/>
                    <a:pt x="95" y="78"/>
                  </a:cubicBezTo>
                  <a:cubicBezTo>
                    <a:pt x="179" y="0"/>
                    <a:pt x="293" y="14"/>
                    <a:pt x="350" y="54"/>
                  </a:cubicBezTo>
                  <a:close/>
                </a:path>
              </a:pathLst>
            </a:custGeom>
            <a:solidFill>
              <a:srgbClr val="FFC000"/>
            </a:solidFill>
            <a:ln>
              <a:noFill/>
            </a:ln>
          </p:spPr>
          <p:txBody>
            <a:bodyPr vert="horz" wrap="square" lIns="137160" tIns="68580" rIns="137160" bIns="685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Freeform 8"/>
            <p:cNvSpPr>
              <a:spLocks/>
            </p:cNvSpPr>
            <p:nvPr/>
          </p:nvSpPr>
          <p:spPr bwMode="auto">
            <a:xfrm>
              <a:off x="7040563" y="2874828"/>
              <a:ext cx="1381125" cy="1384300"/>
            </a:xfrm>
            <a:custGeom>
              <a:avLst/>
              <a:gdLst>
                <a:gd name="T0" fmla="*/ 363 w 433"/>
                <a:gd name="T1" fmla="*/ 0 h 434"/>
                <a:gd name="T2" fmla="*/ 363 w 433"/>
                <a:gd name="T3" fmla="*/ 71 h 434"/>
                <a:gd name="T4" fmla="*/ 432 w 433"/>
                <a:gd name="T5" fmla="*/ 71 h 434"/>
                <a:gd name="T6" fmla="*/ 433 w 433"/>
                <a:gd name="T7" fmla="*/ 73 h 434"/>
                <a:gd name="T8" fmla="*/ 408 w 433"/>
                <a:gd name="T9" fmla="*/ 98 h 434"/>
                <a:gd name="T10" fmla="*/ 303 w 433"/>
                <a:gd name="T11" fmla="*/ 203 h 434"/>
                <a:gd name="T12" fmla="*/ 292 w 433"/>
                <a:gd name="T13" fmla="*/ 207 h 434"/>
                <a:gd name="T14" fmla="*/ 262 w 433"/>
                <a:gd name="T15" fmla="*/ 208 h 434"/>
                <a:gd name="T16" fmla="*/ 255 w 433"/>
                <a:gd name="T17" fmla="*/ 210 h 434"/>
                <a:gd name="T18" fmla="*/ 176 w 433"/>
                <a:gd name="T19" fmla="*/ 289 h 434"/>
                <a:gd name="T20" fmla="*/ 141 w 433"/>
                <a:gd name="T21" fmla="*/ 325 h 434"/>
                <a:gd name="T22" fmla="*/ 140 w 433"/>
                <a:gd name="T23" fmla="*/ 330 h 434"/>
                <a:gd name="T24" fmla="*/ 146 w 433"/>
                <a:gd name="T25" fmla="*/ 354 h 434"/>
                <a:gd name="T26" fmla="*/ 121 w 433"/>
                <a:gd name="T27" fmla="*/ 415 h 434"/>
                <a:gd name="T28" fmla="*/ 67 w 433"/>
                <a:gd name="T29" fmla="*/ 432 h 434"/>
                <a:gd name="T30" fmla="*/ 12 w 433"/>
                <a:gd name="T31" fmla="*/ 397 h 434"/>
                <a:gd name="T32" fmla="*/ 4 w 433"/>
                <a:gd name="T33" fmla="*/ 342 h 434"/>
                <a:gd name="T34" fmla="*/ 46 w 433"/>
                <a:gd name="T35" fmla="*/ 294 h 434"/>
                <a:gd name="T36" fmla="*/ 105 w 433"/>
                <a:gd name="T37" fmla="*/ 295 h 434"/>
                <a:gd name="T38" fmla="*/ 110 w 433"/>
                <a:gd name="T39" fmla="*/ 293 h 434"/>
                <a:gd name="T40" fmla="*/ 191 w 433"/>
                <a:gd name="T41" fmla="*/ 213 h 434"/>
                <a:gd name="T42" fmla="*/ 223 w 433"/>
                <a:gd name="T43" fmla="*/ 181 h 434"/>
                <a:gd name="T44" fmla="*/ 227 w 433"/>
                <a:gd name="T45" fmla="*/ 171 h 434"/>
                <a:gd name="T46" fmla="*/ 227 w 433"/>
                <a:gd name="T47" fmla="*/ 143 h 434"/>
                <a:gd name="T48" fmla="*/ 231 w 433"/>
                <a:gd name="T49" fmla="*/ 131 h 434"/>
                <a:gd name="T50" fmla="*/ 360 w 433"/>
                <a:gd name="T51" fmla="*/ 3 h 434"/>
                <a:gd name="T52" fmla="*/ 363 w 433"/>
                <a:gd name="T53"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3" h="434">
                  <a:moveTo>
                    <a:pt x="363" y="0"/>
                  </a:moveTo>
                  <a:cubicBezTo>
                    <a:pt x="363" y="24"/>
                    <a:pt x="363" y="47"/>
                    <a:pt x="363" y="71"/>
                  </a:cubicBezTo>
                  <a:cubicBezTo>
                    <a:pt x="386" y="71"/>
                    <a:pt x="409" y="71"/>
                    <a:pt x="432" y="71"/>
                  </a:cubicBezTo>
                  <a:cubicBezTo>
                    <a:pt x="432" y="72"/>
                    <a:pt x="432" y="73"/>
                    <a:pt x="433" y="73"/>
                  </a:cubicBezTo>
                  <a:cubicBezTo>
                    <a:pt x="424" y="81"/>
                    <a:pt x="416" y="90"/>
                    <a:pt x="408" y="98"/>
                  </a:cubicBezTo>
                  <a:cubicBezTo>
                    <a:pt x="373" y="133"/>
                    <a:pt x="338" y="168"/>
                    <a:pt x="303" y="203"/>
                  </a:cubicBezTo>
                  <a:cubicBezTo>
                    <a:pt x="300" y="206"/>
                    <a:pt x="297" y="208"/>
                    <a:pt x="292" y="207"/>
                  </a:cubicBezTo>
                  <a:cubicBezTo>
                    <a:pt x="282" y="207"/>
                    <a:pt x="272" y="207"/>
                    <a:pt x="262" y="208"/>
                  </a:cubicBezTo>
                  <a:cubicBezTo>
                    <a:pt x="260" y="208"/>
                    <a:pt x="256" y="209"/>
                    <a:pt x="255" y="210"/>
                  </a:cubicBezTo>
                  <a:cubicBezTo>
                    <a:pt x="228" y="237"/>
                    <a:pt x="202" y="263"/>
                    <a:pt x="176" y="289"/>
                  </a:cubicBezTo>
                  <a:cubicBezTo>
                    <a:pt x="164" y="301"/>
                    <a:pt x="152" y="313"/>
                    <a:pt x="141" y="325"/>
                  </a:cubicBezTo>
                  <a:cubicBezTo>
                    <a:pt x="140" y="326"/>
                    <a:pt x="139" y="328"/>
                    <a:pt x="140" y="330"/>
                  </a:cubicBezTo>
                  <a:cubicBezTo>
                    <a:pt x="143" y="338"/>
                    <a:pt x="145" y="346"/>
                    <a:pt x="146" y="354"/>
                  </a:cubicBezTo>
                  <a:cubicBezTo>
                    <a:pt x="148" y="379"/>
                    <a:pt x="139" y="399"/>
                    <a:pt x="121" y="415"/>
                  </a:cubicBezTo>
                  <a:cubicBezTo>
                    <a:pt x="105" y="428"/>
                    <a:pt x="87" y="434"/>
                    <a:pt x="67" y="432"/>
                  </a:cubicBezTo>
                  <a:cubicBezTo>
                    <a:pt x="43" y="429"/>
                    <a:pt x="25" y="417"/>
                    <a:pt x="12" y="397"/>
                  </a:cubicBezTo>
                  <a:cubicBezTo>
                    <a:pt x="2" y="380"/>
                    <a:pt x="0" y="361"/>
                    <a:pt x="4" y="342"/>
                  </a:cubicBezTo>
                  <a:cubicBezTo>
                    <a:pt x="10" y="320"/>
                    <a:pt x="24" y="303"/>
                    <a:pt x="46" y="294"/>
                  </a:cubicBezTo>
                  <a:cubicBezTo>
                    <a:pt x="66" y="285"/>
                    <a:pt x="86" y="286"/>
                    <a:pt x="105" y="295"/>
                  </a:cubicBezTo>
                  <a:cubicBezTo>
                    <a:pt x="107" y="295"/>
                    <a:pt x="109" y="294"/>
                    <a:pt x="110" y="293"/>
                  </a:cubicBezTo>
                  <a:cubicBezTo>
                    <a:pt x="137" y="267"/>
                    <a:pt x="164" y="240"/>
                    <a:pt x="191" y="213"/>
                  </a:cubicBezTo>
                  <a:cubicBezTo>
                    <a:pt x="202" y="202"/>
                    <a:pt x="212" y="191"/>
                    <a:pt x="223" y="181"/>
                  </a:cubicBezTo>
                  <a:cubicBezTo>
                    <a:pt x="226" y="178"/>
                    <a:pt x="227" y="175"/>
                    <a:pt x="227" y="171"/>
                  </a:cubicBezTo>
                  <a:cubicBezTo>
                    <a:pt x="227" y="162"/>
                    <a:pt x="227" y="152"/>
                    <a:pt x="227" y="143"/>
                  </a:cubicBezTo>
                  <a:cubicBezTo>
                    <a:pt x="226" y="138"/>
                    <a:pt x="228" y="135"/>
                    <a:pt x="231" y="131"/>
                  </a:cubicBezTo>
                  <a:cubicBezTo>
                    <a:pt x="274" y="88"/>
                    <a:pt x="317" y="45"/>
                    <a:pt x="360" y="3"/>
                  </a:cubicBezTo>
                  <a:cubicBezTo>
                    <a:pt x="361" y="2"/>
                    <a:pt x="362" y="1"/>
                    <a:pt x="363" y="0"/>
                  </a:cubicBezTo>
                  <a:close/>
                </a:path>
              </a:pathLst>
            </a:custGeom>
            <a:solidFill>
              <a:srgbClr val="FF0000"/>
            </a:solidFill>
            <a:ln>
              <a:noFill/>
            </a:ln>
          </p:spPr>
          <p:txBody>
            <a:bodyPr vert="horz" wrap="square" lIns="137160" tIns="68580" rIns="137160" bIns="685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4" name="TextBox 2">
            <a:extLst>
              <a:ext uri="{FF2B5EF4-FFF2-40B4-BE49-F238E27FC236}">
                <a16:creationId xmlns:a16="http://schemas.microsoft.com/office/drawing/2014/main" id="{2594E101-4031-ABDB-30C2-2C06E5FA1FD3}"/>
              </a:ext>
            </a:extLst>
          </p:cNvPr>
          <p:cNvSpPr txBox="1"/>
          <p:nvPr/>
        </p:nvSpPr>
        <p:spPr>
          <a:xfrm>
            <a:off x="7655423" y="9650399"/>
            <a:ext cx="3385199" cy="506553"/>
          </a:xfrm>
          <a:prstGeom prst="rect">
            <a:avLst/>
          </a:prstGeom>
        </p:spPr>
        <p:txBody>
          <a:bodyPr lIns="0" tIns="0" rIns="0" bIns="0" rtlCol="0" anchor="t">
            <a:spAutoFit/>
          </a:bodyPr>
          <a:lstStyle/>
          <a:p>
            <a:pPr marL="0" marR="0" lvl="0" indent="0" algn="ctr" defTabSz="914400" rtl="0" eaLnBrk="1" fontAlgn="auto" latinLnBrk="0" hangingPunct="1">
              <a:lnSpc>
                <a:spcPts val="4104"/>
              </a:lnSpc>
              <a:spcBef>
                <a:spcPts val="0"/>
              </a:spcBef>
              <a:spcAft>
                <a:spcPts val="0"/>
              </a:spcAft>
              <a:buClrTx/>
              <a:buSzTx/>
              <a:buFontTx/>
              <a:buNone/>
              <a:tabLst/>
              <a:defRPr/>
            </a:pPr>
            <a:r>
              <a:rPr kumimoji="0" lang="en-US" sz="2931" b="0" i="0" u="none" strike="noStrike" kern="1200" cap="none" spc="0" normalizeH="0" baseline="0" noProof="0" dirty="0">
                <a:ln>
                  <a:noFill/>
                </a:ln>
                <a:solidFill>
                  <a:srgbClr val="015C60"/>
                </a:solidFill>
                <a:effectLst/>
                <a:uLnTx/>
                <a:uFillTx/>
                <a:latin typeface="Roboto Condensed"/>
                <a:ea typeface="+mn-ea"/>
                <a:cs typeface="+mn-cs"/>
              </a:rPr>
              <a:t>#FamilyCentredECI</a:t>
            </a:r>
          </a:p>
        </p:txBody>
      </p:sp>
      <p:grpSp>
        <p:nvGrpSpPr>
          <p:cNvPr id="5" name="Group 3">
            <a:extLst>
              <a:ext uri="{FF2B5EF4-FFF2-40B4-BE49-F238E27FC236}">
                <a16:creationId xmlns:a16="http://schemas.microsoft.com/office/drawing/2014/main" id="{6CFC88E3-2DE2-4E16-935C-884936AD0863}"/>
              </a:ext>
            </a:extLst>
          </p:cNvPr>
          <p:cNvGrpSpPr>
            <a:grpSpLocks noChangeAspect="1"/>
          </p:cNvGrpSpPr>
          <p:nvPr/>
        </p:nvGrpSpPr>
        <p:grpSpPr>
          <a:xfrm>
            <a:off x="16383000" y="8529126"/>
            <a:ext cx="1515782" cy="1552685"/>
            <a:chOff x="0" y="0"/>
            <a:chExt cx="2086610" cy="2137410"/>
          </a:xfrm>
        </p:grpSpPr>
        <p:sp>
          <p:nvSpPr>
            <p:cNvPr id="6" name="Freeform 4">
              <a:extLst>
                <a:ext uri="{FF2B5EF4-FFF2-40B4-BE49-F238E27FC236}">
                  <a16:creationId xmlns:a16="http://schemas.microsoft.com/office/drawing/2014/main" id="{72DB3761-4DD1-6BA3-5870-EA136B34F672}"/>
                </a:ext>
              </a:extLst>
            </p:cNvPr>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3"/>
              <a:stretch>
                <a:fillRect l="-4042" r="-230835"/>
              </a:stretch>
            </a:blipFill>
          </p:spPr>
        </p:sp>
      </p:grpSp>
      <p:grpSp>
        <p:nvGrpSpPr>
          <p:cNvPr id="10" name="Group 9">
            <a:extLst>
              <a:ext uri="{FF2B5EF4-FFF2-40B4-BE49-F238E27FC236}">
                <a16:creationId xmlns:a16="http://schemas.microsoft.com/office/drawing/2014/main" id="{4DC802B7-D120-5B38-B165-59DDC6B7626C}"/>
              </a:ext>
            </a:extLst>
          </p:cNvPr>
          <p:cNvGrpSpPr>
            <a:grpSpLocks noChangeAspect="1"/>
          </p:cNvGrpSpPr>
          <p:nvPr/>
        </p:nvGrpSpPr>
        <p:grpSpPr>
          <a:xfrm rot="-953645">
            <a:off x="16272378" y="-1367858"/>
            <a:ext cx="3588979" cy="3588570"/>
            <a:chOff x="0" y="0"/>
            <a:chExt cx="6350013" cy="6349289"/>
          </a:xfrm>
        </p:grpSpPr>
        <p:sp>
          <p:nvSpPr>
            <p:cNvPr id="14" name="Freeform 10">
              <a:extLst>
                <a:ext uri="{FF2B5EF4-FFF2-40B4-BE49-F238E27FC236}">
                  <a16:creationId xmlns:a16="http://schemas.microsoft.com/office/drawing/2014/main" id="{1D8404BB-BF51-9FD5-B4BE-0280A98A22DC}"/>
                </a:ext>
              </a:extLst>
            </p:cNvPr>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spTree>
    <p:extLst>
      <p:ext uri="{BB962C8B-B14F-4D97-AF65-F5344CB8AC3E}">
        <p14:creationId xmlns:p14="http://schemas.microsoft.com/office/powerpoint/2010/main" val="10737622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26"/>
          <p:cNvSpPr txBox="1">
            <a:spLocks noGrp="1"/>
          </p:cNvSpPr>
          <p:nvPr>
            <p:ph type="title"/>
          </p:nvPr>
        </p:nvSpPr>
        <p:spPr>
          <a:xfrm>
            <a:off x="914400" y="822950"/>
            <a:ext cx="16459200" cy="1124078"/>
          </a:xfrm>
          <a:prstGeom prst="rect">
            <a:avLst/>
          </a:prstGeom>
        </p:spPr>
        <p:txBody>
          <a:bodyPr spcFirstLastPara="1" vert="horz" wrap="square" lIns="182850" tIns="182850" rIns="182850" bIns="182850" rtlCol="0" anchor="t" anchorCtr="0">
            <a:noAutofit/>
          </a:bodyPr>
          <a:lstStyle/>
          <a:p>
            <a:pPr algn="ctr"/>
            <a:r>
              <a:rPr lang="en-US" sz="5200" dirty="0">
                <a:solidFill>
                  <a:srgbClr val="006600"/>
                </a:solidFill>
                <a:latin typeface="Microsoft New Tai Lue" panose="020B0502040204020203" pitchFamily="34" charset="0"/>
                <a:cs typeface="Microsoft New Tai Lue" panose="020B0502040204020203" pitchFamily="34" charset="0"/>
              </a:rPr>
              <a:t>Action Plan for ECI Greece. The process</a:t>
            </a:r>
            <a:endParaRPr lang="en-BE" sz="5200" dirty="0">
              <a:solidFill>
                <a:srgbClr val="006600"/>
              </a:solidFill>
              <a:latin typeface="Microsoft New Tai Lue" panose="020B0502040204020203" pitchFamily="34" charset="0"/>
              <a:cs typeface="Microsoft New Tai Lue" panose="020B0502040204020203" pitchFamily="34" charset="0"/>
            </a:endParaRPr>
          </a:p>
        </p:txBody>
      </p:sp>
      <p:sp>
        <p:nvSpPr>
          <p:cNvPr id="488" name="Google Shape;488;p26"/>
          <p:cNvSpPr txBox="1"/>
          <p:nvPr/>
        </p:nvSpPr>
        <p:spPr>
          <a:xfrm>
            <a:off x="726600" y="8606483"/>
            <a:ext cx="3159600" cy="1143600"/>
          </a:xfrm>
          <a:prstGeom prst="rect">
            <a:avLst/>
          </a:prstGeom>
          <a:noFill/>
          <a:ln>
            <a:noFill/>
          </a:ln>
        </p:spPr>
        <p:txBody>
          <a:bodyPr spcFirstLastPara="1" wrap="square" lIns="182850" tIns="182850" rIns="182850" bIns="1828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Microsoft New Tai Lue" panose="020B0502040204020203" pitchFamily="34" charset="0"/>
                <a:ea typeface="Times New Roman" panose="02020603050405020304" pitchFamily="18" charset="0"/>
                <a:cs typeface="Microsoft New Tai Lue" panose="020B0502040204020203" pitchFamily="34" charset="0"/>
              </a:rPr>
              <a:t>Key stakeholders involved in meetings throughout the project</a:t>
            </a:r>
            <a:endParaRPr kumimoji="0" lang="el-GR" sz="2200" b="0" i="0" u="none" strike="noStrike" kern="1200" cap="none" spc="0" normalizeH="0" baseline="0" noProof="0" dirty="0">
              <a:ln>
                <a:noFill/>
              </a:ln>
              <a:solidFill>
                <a:prstClr val="black"/>
              </a:solidFill>
              <a:effectLst/>
              <a:uLnTx/>
              <a:uFillTx/>
              <a:latin typeface="Calibri"/>
              <a:ea typeface="+mn-ea"/>
              <a:cs typeface="Microsoft New Tai Lue" panose="020B0502040204020203" pitchFamily="34" charset="0"/>
            </a:endParaRPr>
          </a:p>
        </p:txBody>
      </p:sp>
      <p:sp>
        <p:nvSpPr>
          <p:cNvPr id="489" name="Google Shape;489;p26"/>
          <p:cNvSpPr/>
          <p:nvPr/>
        </p:nvSpPr>
        <p:spPr>
          <a:xfrm flipH="1">
            <a:off x="719308" y="7034639"/>
            <a:ext cx="2739442" cy="1305333"/>
          </a:xfrm>
          <a:prstGeom prst="cube">
            <a:avLst>
              <a:gd name="adj" fmla="val 60964"/>
            </a:avLst>
          </a:prstGeom>
          <a:solidFill>
            <a:srgbClr val="92D050"/>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490" name="Google Shape;490;p26"/>
          <p:cNvSpPr/>
          <p:nvPr/>
        </p:nvSpPr>
        <p:spPr>
          <a:xfrm flipH="1">
            <a:off x="3332516" y="6314505"/>
            <a:ext cx="2824592" cy="1447758"/>
          </a:xfrm>
          <a:prstGeom prst="cube">
            <a:avLst>
              <a:gd name="adj" fmla="val 60964"/>
            </a:avLst>
          </a:prstGeom>
          <a:solidFill>
            <a:srgbClr val="EFEA11"/>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492" name="Google Shape;492;p26"/>
          <p:cNvSpPr/>
          <p:nvPr/>
        </p:nvSpPr>
        <p:spPr>
          <a:xfrm flipH="1">
            <a:off x="8747992" y="5288335"/>
            <a:ext cx="2829062" cy="1401347"/>
          </a:xfrm>
          <a:prstGeom prst="cube">
            <a:avLst>
              <a:gd name="adj" fmla="val 60964"/>
            </a:avLst>
          </a:prstGeom>
          <a:solidFill>
            <a:schemeClr val="accent6">
              <a:lumMod val="75000"/>
            </a:schemeClr>
          </a:solidFill>
          <a:ln>
            <a:solidFill>
              <a:schemeClr val="accent1"/>
            </a:solid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493" name="Google Shape;493;p26"/>
          <p:cNvSpPr/>
          <p:nvPr/>
        </p:nvSpPr>
        <p:spPr>
          <a:xfrm flipH="1">
            <a:off x="11432817" y="4669897"/>
            <a:ext cx="2743696" cy="1366163"/>
          </a:xfrm>
          <a:prstGeom prst="cube">
            <a:avLst>
              <a:gd name="adj" fmla="val 60964"/>
            </a:avLst>
          </a:prstGeom>
          <a:solidFill>
            <a:srgbClr val="FF0000"/>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494" name="Google Shape;494;p26"/>
          <p:cNvSpPr txBox="1"/>
          <p:nvPr/>
        </p:nvSpPr>
        <p:spPr>
          <a:xfrm>
            <a:off x="3770105" y="7762263"/>
            <a:ext cx="3159600" cy="1143600"/>
          </a:xfrm>
          <a:prstGeom prst="rect">
            <a:avLst/>
          </a:prstGeom>
          <a:noFill/>
          <a:ln>
            <a:noFill/>
          </a:ln>
        </p:spPr>
        <p:txBody>
          <a:bodyPr spcFirstLastPara="1" wrap="square" lIns="182850" tIns="182850" rIns="182850" bIns="182850" anchor="ctr" anchorCtr="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 sz="2200" b="0" i="0" u="none" strike="noStrike" kern="1200" cap="none" spc="0" normalizeH="0" baseline="0" noProof="0" dirty="0">
                <a:ln>
                  <a:noFill/>
                </a:ln>
                <a:solidFill>
                  <a:prstClr val="black"/>
                </a:solidFill>
                <a:effectLst/>
                <a:uLnTx/>
                <a:uFillTx/>
                <a:latin typeface="Microsoft New Tai Lue" panose="020B0502040204020203" pitchFamily="34" charset="0"/>
                <a:ea typeface="Fira Sans"/>
                <a:cs typeface="Microsoft New Tai Lue" panose="020B0502040204020203" pitchFamily="34" charset="0"/>
                <a:sym typeface="Fira Sans"/>
              </a:rPr>
              <a:t>Country report &amp;</a:t>
            </a:r>
            <a:r>
              <a:rPr kumimoji="0" lang="en-US" sz="2200" b="0" i="0" u="none" strike="noStrike" kern="1200" cap="none" spc="0" normalizeH="0" baseline="0" noProof="0" dirty="0">
                <a:ln>
                  <a:noFill/>
                </a:ln>
                <a:solidFill>
                  <a:prstClr val="black"/>
                </a:solidFill>
                <a:effectLst/>
                <a:uLnTx/>
                <a:uFillTx/>
                <a:latin typeface="Microsoft New Tai Lue" panose="020B0502040204020203" pitchFamily="34" charset="0"/>
                <a:ea typeface="Fira Sans"/>
                <a:cs typeface="Microsoft New Tai Lue" panose="020B0502040204020203" pitchFamily="34" charset="0"/>
                <a:sym typeface="Fira Sans"/>
              </a:rPr>
              <a:t> pilot implementation</a:t>
            </a:r>
            <a:endParaRPr kumimoji="0" sz="2200" b="0" i="0" u="none" strike="noStrike" kern="1200" cap="none" spc="0" normalizeH="0" baseline="0" noProof="0" dirty="0">
              <a:ln>
                <a:noFill/>
              </a:ln>
              <a:solidFill>
                <a:prstClr val="black"/>
              </a:solidFill>
              <a:effectLst/>
              <a:uLnTx/>
              <a:uFillTx/>
              <a:latin typeface="Microsoft New Tai Lue" panose="020B0502040204020203" pitchFamily="34" charset="0"/>
              <a:ea typeface="Fira Sans"/>
              <a:cs typeface="Microsoft New Tai Lue" panose="020B0502040204020203" pitchFamily="34" charset="0"/>
              <a:sym typeface="Fira Sans"/>
            </a:endParaRPr>
          </a:p>
        </p:txBody>
      </p:sp>
      <p:sp>
        <p:nvSpPr>
          <p:cNvPr id="495" name="Google Shape;495;p26"/>
          <p:cNvSpPr txBox="1"/>
          <p:nvPr/>
        </p:nvSpPr>
        <p:spPr>
          <a:xfrm>
            <a:off x="6590201" y="7026440"/>
            <a:ext cx="3159600" cy="1143600"/>
          </a:xfrm>
          <a:prstGeom prst="rect">
            <a:avLst/>
          </a:prstGeom>
          <a:no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 sz="2200" b="0" i="0" u="none" strike="noStrike" kern="1200" cap="none" spc="0" normalizeH="0" baseline="0" noProof="0" dirty="0">
                <a:ln>
                  <a:noFill/>
                </a:ln>
                <a:solidFill>
                  <a:prstClr val="black"/>
                </a:solidFill>
                <a:effectLst/>
                <a:uLnTx/>
                <a:uFillTx/>
                <a:latin typeface="Microsoft New Tai Lue" panose="020B0502040204020203" pitchFamily="34" charset="0"/>
                <a:ea typeface="Fira Sans"/>
                <a:cs typeface="Microsoft New Tai Lue" panose="020B0502040204020203" pitchFamily="34" charset="0"/>
                <a:sym typeface="Fira Sans"/>
              </a:rPr>
              <a:t>Draft Action Plan</a:t>
            </a:r>
            <a:endParaRPr kumimoji="0" sz="2200" b="0" i="0" u="none" strike="noStrike" kern="1200" cap="none" spc="0" normalizeH="0" baseline="0" noProof="0" dirty="0">
              <a:ln>
                <a:noFill/>
              </a:ln>
              <a:solidFill>
                <a:prstClr val="black"/>
              </a:solidFill>
              <a:effectLst/>
              <a:uLnTx/>
              <a:uFillTx/>
              <a:latin typeface="Microsoft New Tai Lue" panose="020B0502040204020203" pitchFamily="34" charset="0"/>
              <a:ea typeface="Fira Sans"/>
              <a:cs typeface="Microsoft New Tai Lue" panose="020B0502040204020203" pitchFamily="34" charset="0"/>
              <a:sym typeface="Fira Sans"/>
            </a:endParaRPr>
          </a:p>
        </p:txBody>
      </p:sp>
      <p:sp>
        <p:nvSpPr>
          <p:cNvPr id="496" name="Google Shape;496;p26"/>
          <p:cNvSpPr txBox="1"/>
          <p:nvPr/>
        </p:nvSpPr>
        <p:spPr>
          <a:xfrm>
            <a:off x="8973134" y="6968842"/>
            <a:ext cx="3159600" cy="1143600"/>
          </a:xfrm>
          <a:prstGeom prst="rect">
            <a:avLst/>
          </a:prstGeom>
          <a:noFill/>
          <a:ln>
            <a:noFill/>
          </a:ln>
        </p:spPr>
        <p:txBody>
          <a:bodyPr spcFirstLastPara="1" wrap="square" lIns="182850" tIns="182850" rIns="182850" bIns="1828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Microsoft New Tai Lue" panose="020B0502040204020203" pitchFamily="34" charset="0"/>
                <a:ea typeface="Times New Roman" panose="02020603050405020304" pitchFamily="18" charset="0"/>
                <a:cs typeface="Microsoft New Tai Lue" panose="020B0502040204020203" pitchFamily="34" charset="0"/>
              </a:rPr>
              <a:t>Presentation and revisions with stakeholders March 2023</a:t>
            </a:r>
            <a:endParaRPr kumimoji="0" lang="el-GR" sz="2200" b="0" i="0" u="none" strike="noStrike" kern="1200" cap="none" spc="0" normalizeH="0" baseline="0" noProof="0" dirty="0">
              <a:ln>
                <a:noFill/>
              </a:ln>
              <a:solidFill>
                <a:prstClr val="black"/>
              </a:solidFill>
              <a:effectLst/>
              <a:uLnTx/>
              <a:uFillTx/>
              <a:latin typeface="Calibri"/>
              <a:ea typeface="+mn-ea"/>
              <a:cs typeface="Microsoft New Tai Lue" panose="020B0502040204020203" pitchFamily="34" charset="0"/>
            </a:endParaRPr>
          </a:p>
        </p:txBody>
      </p:sp>
      <p:sp>
        <p:nvSpPr>
          <p:cNvPr id="497" name="Google Shape;497;p26"/>
          <p:cNvSpPr txBox="1"/>
          <p:nvPr/>
        </p:nvSpPr>
        <p:spPr>
          <a:xfrm>
            <a:off x="11763745" y="6117882"/>
            <a:ext cx="3159600" cy="1143600"/>
          </a:xfrm>
          <a:prstGeom prst="rect">
            <a:avLst/>
          </a:prstGeom>
          <a:noFill/>
          <a:ln>
            <a:noFill/>
          </a:ln>
        </p:spPr>
        <p:txBody>
          <a:bodyPr spcFirstLastPara="1" wrap="square" lIns="182850" tIns="182850" rIns="182850" bIns="1828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Microsoft New Tai Lue" panose="020B0502040204020203" pitchFamily="34" charset="0"/>
                <a:ea typeface="Times New Roman" panose="02020603050405020304" pitchFamily="18" charset="0"/>
                <a:cs typeface="Microsoft New Tai Lue" panose="020B0502040204020203" pitchFamily="34" charset="0"/>
              </a:rPr>
              <a:t>Revision and presentation of new version in May 2023</a:t>
            </a:r>
            <a:endParaRPr kumimoji="0" lang="el-GR" sz="2200" b="0" i="0" u="none" strike="noStrike" kern="1200" cap="none" spc="0" normalizeH="0" baseline="0" noProof="0" dirty="0">
              <a:ln>
                <a:noFill/>
              </a:ln>
              <a:solidFill>
                <a:prstClr val="black"/>
              </a:solidFill>
              <a:effectLst/>
              <a:uLnTx/>
              <a:uFillTx/>
              <a:latin typeface="Calibri"/>
              <a:ea typeface="+mn-ea"/>
              <a:cs typeface="Microsoft New Tai Lue" panose="020B0502040204020203" pitchFamily="34" charset="0"/>
            </a:endParaRPr>
          </a:p>
        </p:txBody>
      </p:sp>
      <p:grpSp>
        <p:nvGrpSpPr>
          <p:cNvPr id="508" name="Google Shape;508;p26"/>
          <p:cNvGrpSpPr/>
          <p:nvPr/>
        </p:nvGrpSpPr>
        <p:grpSpPr>
          <a:xfrm>
            <a:off x="3843032" y="4895074"/>
            <a:ext cx="806779" cy="1047981"/>
            <a:chOff x="-3365275" y="3253275"/>
            <a:chExt cx="222150" cy="291425"/>
          </a:xfrm>
          <a:solidFill>
            <a:srgbClr val="EFEA11"/>
          </a:solidFill>
        </p:grpSpPr>
        <p:sp>
          <p:nvSpPr>
            <p:cNvPr id="509" name="Google Shape;509;p26"/>
            <p:cNvSpPr/>
            <p:nvPr/>
          </p:nvSpPr>
          <p:spPr>
            <a:xfrm>
              <a:off x="-3365275" y="3253275"/>
              <a:ext cx="222150" cy="291425"/>
            </a:xfrm>
            <a:custGeom>
              <a:avLst/>
              <a:gdLst/>
              <a:ahLst/>
              <a:cxnLst/>
              <a:rect l="l" t="t" r="r" b="b"/>
              <a:pathLst>
                <a:path w="8886" h="11657" extrusionOk="0">
                  <a:moveTo>
                    <a:pt x="5861" y="662"/>
                  </a:moveTo>
                  <a:cubicBezTo>
                    <a:pt x="6302" y="662"/>
                    <a:pt x="6302" y="1323"/>
                    <a:pt x="5861" y="1323"/>
                  </a:cubicBezTo>
                  <a:lnTo>
                    <a:pt x="3120" y="1323"/>
                  </a:lnTo>
                  <a:cubicBezTo>
                    <a:pt x="2647" y="1323"/>
                    <a:pt x="2647" y="662"/>
                    <a:pt x="3120" y="662"/>
                  </a:cubicBezTo>
                  <a:close/>
                  <a:moveTo>
                    <a:pt x="7215" y="3466"/>
                  </a:moveTo>
                  <a:cubicBezTo>
                    <a:pt x="7625" y="3466"/>
                    <a:pt x="7625" y="4127"/>
                    <a:pt x="7215" y="4127"/>
                  </a:cubicBezTo>
                  <a:lnTo>
                    <a:pt x="4443" y="4127"/>
                  </a:lnTo>
                  <a:cubicBezTo>
                    <a:pt x="4002" y="4127"/>
                    <a:pt x="3970" y="3466"/>
                    <a:pt x="4443" y="3466"/>
                  </a:cubicBezTo>
                  <a:close/>
                  <a:moveTo>
                    <a:pt x="3101" y="2795"/>
                  </a:moveTo>
                  <a:cubicBezTo>
                    <a:pt x="3360" y="2795"/>
                    <a:pt x="3582" y="3129"/>
                    <a:pt x="3340" y="3371"/>
                  </a:cubicBezTo>
                  <a:lnTo>
                    <a:pt x="2899" y="3812"/>
                  </a:lnTo>
                  <a:lnTo>
                    <a:pt x="3340" y="4253"/>
                  </a:lnTo>
                  <a:cubicBezTo>
                    <a:pt x="3582" y="4495"/>
                    <a:pt x="3360" y="4830"/>
                    <a:pt x="3101" y="4830"/>
                  </a:cubicBezTo>
                  <a:cubicBezTo>
                    <a:pt x="3023" y="4830"/>
                    <a:pt x="2941" y="4799"/>
                    <a:pt x="2868" y="4726"/>
                  </a:cubicBezTo>
                  <a:lnTo>
                    <a:pt x="2427" y="4285"/>
                  </a:lnTo>
                  <a:lnTo>
                    <a:pt x="2017" y="4726"/>
                  </a:lnTo>
                  <a:cubicBezTo>
                    <a:pt x="1944" y="4799"/>
                    <a:pt x="1862" y="4830"/>
                    <a:pt x="1784" y="4830"/>
                  </a:cubicBezTo>
                  <a:cubicBezTo>
                    <a:pt x="1525" y="4830"/>
                    <a:pt x="1303" y="4495"/>
                    <a:pt x="1545" y="4253"/>
                  </a:cubicBezTo>
                  <a:lnTo>
                    <a:pt x="1954" y="3812"/>
                  </a:lnTo>
                  <a:lnTo>
                    <a:pt x="1545" y="3371"/>
                  </a:lnTo>
                  <a:cubicBezTo>
                    <a:pt x="1303" y="3129"/>
                    <a:pt x="1525" y="2795"/>
                    <a:pt x="1784" y="2795"/>
                  </a:cubicBezTo>
                  <a:cubicBezTo>
                    <a:pt x="1862" y="2795"/>
                    <a:pt x="1944" y="2825"/>
                    <a:pt x="2017" y="2899"/>
                  </a:cubicBezTo>
                  <a:lnTo>
                    <a:pt x="2427" y="3340"/>
                  </a:lnTo>
                  <a:lnTo>
                    <a:pt x="2868" y="2899"/>
                  </a:lnTo>
                  <a:cubicBezTo>
                    <a:pt x="2941" y="2825"/>
                    <a:pt x="3023" y="2795"/>
                    <a:pt x="3101" y="2795"/>
                  </a:cubicBezTo>
                  <a:close/>
                  <a:moveTo>
                    <a:pt x="7242" y="6206"/>
                  </a:moveTo>
                  <a:cubicBezTo>
                    <a:pt x="7625" y="6206"/>
                    <a:pt x="7616" y="6868"/>
                    <a:pt x="7215" y="6868"/>
                  </a:cubicBezTo>
                  <a:lnTo>
                    <a:pt x="4443" y="6868"/>
                  </a:lnTo>
                  <a:cubicBezTo>
                    <a:pt x="4002" y="6868"/>
                    <a:pt x="3970" y="6207"/>
                    <a:pt x="4443" y="6207"/>
                  </a:cubicBezTo>
                  <a:lnTo>
                    <a:pt x="7215" y="6207"/>
                  </a:lnTo>
                  <a:cubicBezTo>
                    <a:pt x="7225" y="6206"/>
                    <a:pt x="7233" y="6206"/>
                    <a:pt x="7242" y="6206"/>
                  </a:cubicBezTo>
                  <a:close/>
                  <a:moveTo>
                    <a:pt x="3101" y="5504"/>
                  </a:moveTo>
                  <a:cubicBezTo>
                    <a:pt x="3360" y="5504"/>
                    <a:pt x="3582" y="5839"/>
                    <a:pt x="3340" y="6081"/>
                  </a:cubicBezTo>
                  <a:lnTo>
                    <a:pt x="2899" y="6522"/>
                  </a:lnTo>
                  <a:lnTo>
                    <a:pt x="3340" y="6963"/>
                  </a:lnTo>
                  <a:cubicBezTo>
                    <a:pt x="3582" y="7205"/>
                    <a:pt x="3360" y="7539"/>
                    <a:pt x="3101" y="7539"/>
                  </a:cubicBezTo>
                  <a:cubicBezTo>
                    <a:pt x="3023" y="7539"/>
                    <a:pt x="2941" y="7509"/>
                    <a:pt x="2868" y="7435"/>
                  </a:cubicBezTo>
                  <a:lnTo>
                    <a:pt x="2427" y="6994"/>
                  </a:lnTo>
                  <a:lnTo>
                    <a:pt x="2017" y="7435"/>
                  </a:lnTo>
                  <a:cubicBezTo>
                    <a:pt x="1944" y="7509"/>
                    <a:pt x="1862" y="7539"/>
                    <a:pt x="1784" y="7539"/>
                  </a:cubicBezTo>
                  <a:cubicBezTo>
                    <a:pt x="1525" y="7539"/>
                    <a:pt x="1303" y="7205"/>
                    <a:pt x="1545" y="6963"/>
                  </a:cubicBezTo>
                  <a:lnTo>
                    <a:pt x="1954" y="6522"/>
                  </a:lnTo>
                  <a:lnTo>
                    <a:pt x="1545" y="6081"/>
                  </a:lnTo>
                  <a:cubicBezTo>
                    <a:pt x="1303" y="5839"/>
                    <a:pt x="1525" y="5504"/>
                    <a:pt x="1784" y="5504"/>
                  </a:cubicBezTo>
                  <a:cubicBezTo>
                    <a:pt x="1862" y="5504"/>
                    <a:pt x="1944" y="5535"/>
                    <a:pt x="2017" y="5608"/>
                  </a:cubicBezTo>
                  <a:lnTo>
                    <a:pt x="2427" y="6049"/>
                  </a:lnTo>
                  <a:lnTo>
                    <a:pt x="2868" y="5608"/>
                  </a:lnTo>
                  <a:cubicBezTo>
                    <a:pt x="2941" y="5535"/>
                    <a:pt x="3023" y="5504"/>
                    <a:pt x="3101" y="5504"/>
                  </a:cubicBezTo>
                  <a:close/>
                  <a:moveTo>
                    <a:pt x="7215" y="8916"/>
                  </a:moveTo>
                  <a:cubicBezTo>
                    <a:pt x="7625" y="8916"/>
                    <a:pt x="7625" y="9609"/>
                    <a:pt x="7215" y="9609"/>
                  </a:cubicBezTo>
                  <a:lnTo>
                    <a:pt x="4443" y="9609"/>
                  </a:lnTo>
                  <a:cubicBezTo>
                    <a:pt x="4002" y="9609"/>
                    <a:pt x="3970" y="8916"/>
                    <a:pt x="4443" y="8916"/>
                  </a:cubicBezTo>
                  <a:close/>
                  <a:moveTo>
                    <a:pt x="2395" y="8254"/>
                  </a:moveTo>
                  <a:cubicBezTo>
                    <a:pt x="2962" y="8254"/>
                    <a:pt x="3435" y="8727"/>
                    <a:pt x="3435" y="9263"/>
                  </a:cubicBezTo>
                  <a:cubicBezTo>
                    <a:pt x="3435" y="9830"/>
                    <a:pt x="2994" y="10302"/>
                    <a:pt x="2395" y="10302"/>
                  </a:cubicBezTo>
                  <a:cubicBezTo>
                    <a:pt x="1860" y="10302"/>
                    <a:pt x="1387" y="9830"/>
                    <a:pt x="1387" y="9263"/>
                  </a:cubicBezTo>
                  <a:cubicBezTo>
                    <a:pt x="1387" y="8727"/>
                    <a:pt x="1860" y="8254"/>
                    <a:pt x="2395" y="8254"/>
                  </a:cubicBezTo>
                  <a:close/>
                  <a:moveTo>
                    <a:pt x="3057" y="0"/>
                  </a:moveTo>
                  <a:cubicBezTo>
                    <a:pt x="2647" y="0"/>
                    <a:pt x="2238" y="252"/>
                    <a:pt x="2112" y="662"/>
                  </a:cubicBezTo>
                  <a:lnTo>
                    <a:pt x="1009" y="662"/>
                  </a:lnTo>
                  <a:cubicBezTo>
                    <a:pt x="473" y="662"/>
                    <a:pt x="1" y="1134"/>
                    <a:pt x="1" y="1670"/>
                  </a:cubicBezTo>
                  <a:lnTo>
                    <a:pt x="1" y="10617"/>
                  </a:lnTo>
                  <a:cubicBezTo>
                    <a:pt x="1" y="11153"/>
                    <a:pt x="473" y="11657"/>
                    <a:pt x="1009" y="11657"/>
                  </a:cubicBezTo>
                  <a:lnTo>
                    <a:pt x="7877" y="11657"/>
                  </a:lnTo>
                  <a:cubicBezTo>
                    <a:pt x="8413" y="11657"/>
                    <a:pt x="8885" y="11184"/>
                    <a:pt x="8885" y="10617"/>
                  </a:cubicBezTo>
                  <a:lnTo>
                    <a:pt x="8885" y="1670"/>
                  </a:lnTo>
                  <a:cubicBezTo>
                    <a:pt x="8885" y="1134"/>
                    <a:pt x="8476" y="662"/>
                    <a:pt x="7877" y="662"/>
                  </a:cubicBezTo>
                  <a:lnTo>
                    <a:pt x="6774" y="662"/>
                  </a:lnTo>
                  <a:cubicBezTo>
                    <a:pt x="6617" y="252"/>
                    <a:pt x="6270" y="0"/>
                    <a:pt x="5829" y="0"/>
                  </a:cubicBezTo>
                  <a:close/>
                </a:path>
              </a:pathLst>
            </a:custGeom>
            <a:grp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10" name="Google Shape;510;p26"/>
            <p:cNvSpPr/>
            <p:nvPr/>
          </p:nvSpPr>
          <p:spPr>
            <a:xfrm>
              <a:off x="-3314075" y="3476175"/>
              <a:ext cx="17350" cy="18125"/>
            </a:xfrm>
            <a:custGeom>
              <a:avLst/>
              <a:gdLst/>
              <a:ahLst/>
              <a:cxnLst/>
              <a:rect l="l" t="t" r="r" b="b"/>
              <a:pathLst>
                <a:path w="694" h="725" extrusionOk="0">
                  <a:moveTo>
                    <a:pt x="347" y="0"/>
                  </a:moveTo>
                  <a:cubicBezTo>
                    <a:pt x="158" y="0"/>
                    <a:pt x="1" y="158"/>
                    <a:pt x="1" y="347"/>
                  </a:cubicBezTo>
                  <a:cubicBezTo>
                    <a:pt x="1" y="567"/>
                    <a:pt x="158" y="725"/>
                    <a:pt x="347" y="725"/>
                  </a:cubicBezTo>
                  <a:cubicBezTo>
                    <a:pt x="536" y="725"/>
                    <a:pt x="694" y="567"/>
                    <a:pt x="694" y="347"/>
                  </a:cubicBezTo>
                  <a:cubicBezTo>
                    <a:pt x="694" y="158"/>
                    <a:pt x="536" y="0"/>
                    <a:pt x="347" y="0"/>
                  </a:cubicBezTo>
                  <a:close/>
                </a:path>
              </a:pathLst>
            </a:custGeom>
            <a:grp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grpSp>
      <p:sp>
        <p:nvSpPr>
          <p:cNvPr id="2" name="Google Shape;491;p26">
            <a:extLst>
              <a:ext uri="{FF2B5EF4-FFF2-40B4-BE49-F238E27FC236}">
                <a16:creationId xmlns:a16="http://schemas.microsoft.com/office/drawing/2014/main" id="{44F65896-1236-B14B-9023-AD3A1C316BA9}"/>
              </a:ext>
            </a:extLst>
          </p:cNvPr>
          <p:cNvSpPr/>
          <p:nvPr/>
        </p:nvSpPr>
        <p:spPr>
          <a:xfrm flipH="1">
            <a:off x="6059516" y="5839980"/>
            <a:ext cx="2770144" cy="1341165"/>
          </a:xfrm>
          <a:prstGeom prst="cube">
            <a:avLst>
              <a:gd name="adj" fmla="val 60964"/>
            </a:avLst>
          </a:prstGeom>
          <a:solidFill>
            <a:srgbClr val="FFC000"/>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4" name="Google Shape;489;p26">
            <a:extLst>
              <a:ext uri="{FF2B5EF4-FFF2-40B4-BE49-F238E27FC236}">
                <a16:creationId xmlns:a16="http://schemas.microsoft.com/office/drawing/2014/main" id="{43DCEC37-4E1D-D9FC-5EF5-A95DA4E59414}"/>
              </a:ext>
            </a:extLst>
          </p:cNvPr>
          <p:cNvSpPr/>
          <p:nvPr/>
        </p:nvSpPr>
        <p:spPr>
          <a:xfrm flipH="1">
            <a:off x="13978115" y="4055976"/>
            <a:ext cx="2739442" cy="1467066"/>
          </a:xfrm>
          <a:prstGeom prst="cube">
            <a:avLst>
              <a:gd name="adj" fmla="val 60964"/>
            </a:avLst>
          </a:prstGeom>
          <a:solidFill>
            <a:srgbClr val="C00000"/>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5" name="Google Shape;497;p26">
            <a:extLst>
              <a:ext uri="{FF2B5EF4-FFF2-40B4-BE49-F238E27FC236}">
                <a16:creationId xmlns:a16="http://schemas.microsoft.com/office/drawing/2014/main" id="{C7E940BC-CACD-8661-1456-48D0149E0502}"/>
              </a:ext>
            </a:extLst>
          </p:cNvPr>
          <p:cNvSpPr txBox="1"/>
          <p:nvPr/>
        </p:nvSpPr>
        <p:spPr>
          <a:xfrm>
            <a:off x="14367665" y="5448179"/>
            <a:ext cx="3159600" cy="1143600"/>
          </a:xfrm>
          <a:prstGeom prst="rect">
            <a:avLst/>
          </a:prstGeom>
          <a:noFill/>
          <a:ln>
            <a:noFill/>
          </a:ln>
        </p:spPr>
        <p:txBody>
          <a:bodyPr spcFirstLastPara="1" wrap="square" lIns="182850" tIns="182850" rIns="182850" bIns="1828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
                <a:ea typeface="Times New Roman" panose="02020603050405020304" pitchFamily="18" charset="0"/>
                <a:cs typeface="Arial" panose="020B0604020202020204" pitchFamily="34" charset="0"/>
              </a:rPr>
              <a:t>Final validated version: June 2023 </a:t>
            </a:r>
            <a:endParaRPr kumimoji="0" lang="el-GR"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Google Shape;920;p35">
            <a:extLst>
              <a:ext uri="{FF2B5EF4-FFF2-40B4-BE49-F238E27FC236}">
                <a16:creationId xmlns:a16="http://schemas.microsoft.com/office/drawing/2014/main" id="{A8E2AF96-C46C-41D4-B904-26A2746742C3}"/>
              </a:ext>
            </a:extLst>
          </p:cNvPr>
          <p:cNvSpPr/>
          <p:nvPr/>
        </p:nvSpPr>
        <p:spPr>
          <a:xfrm>
            <a:off x="1122438" y="5632284"/>
            <a:ext cx="1036765" cy="1047981"/>
          </a:xfrm>
          <a:custGeom>
            <a:avLst/>
            <a:gdLst/>
            <a:ahLst/>
            <a:cxnLst/>
            <a:rect l="l" t="t" r="r" b="b"/>
            <a:pathLst>
              <a:path w="11973" h="11815" extrusionOk="0">
                <a:moveTo>
                  <a:pt x="5986" y="631"/>
                </a:moveTo>
                <a:cubicBezTo>
                  <a:pt x="6396" y="631"/>
                  <a:pt x="6711" y="946"/>
                  <a:pt x="6711" y="1324"/>
                </a:cubicBezTo>
                <a:cubicBezTo>
                  <a:pt x="6711" y="1733"/>
                  <a:pt x="6396" y="2048"/>
                  <a:pt x="5986" y="2048"/>
                </a:cubicBezTo>
                <a:cubicBezTo>
                  <a:pt x="5608" y="2048"/>
                  <a:pt x="5293" y="1733"/>
                  <a:pt x="5293" y="1324"/>
                </a:cubicBezTo>
                <a:cubicBezTo>
                  <a:pt x="5293" y="946"/>
                  <a:pt x="5608" y="631"/>
                  <a:pt x="5986" y="631"/>
                </a:cubicBezTo>
                <a:close/>
                <a:moveTo>
                  <a:pt x="5986" y="2710"/>
                </a:moveTo>
                <a:cubicBezTo>
                  <a:pt x="6931" y="2710"/>
                  <a:pt x="7719" y="3498"/>
                  <a:pt x="7719" y="4443"/>
                </a:cubicBezTo>
                <a:lnTo>
                  <a:pt x="7719" y="4789"/>
                </a:lnTo>
                <a:lnTo>
                  <a:pt x="4253" y="4789"/>
                </a:lnTo>
                <a:lnTo>
                  <a:pt x="4253" y="4443"/>
                </a:lnTo>
                <a:cubicBezTo>
                  <a:pt x="4253" y="3498"/>
                  <a:pt x="5041" y="2710"/>
                  <a:pt x="5986" y="2710"/>
                </a:cubicBezTo>
                <a:close/>
                <a:moveTo>
                  <a:pt x="3245" y="6900"/>
                </a:moveTo>
                <a:cubicBezTo>
                  <a:pt x="3623" y="6900"/>
                  <a:pt x="3938" y="7215"/>
                  <a:pt x="3938" y="7593"/>
                </a:cubicBezTo>
                <a:cubicBezTo>
                  <a:pt x="3938" y="8003"/>
                  <a:pt x="3623" y="8318"/>
                  <a:pt x="3245" y="8318"/>
                </a:cubicBezTo>
                <a:cubicBezTo>
                  <a:pt x="2836" y="8255"/>
                  <a:pt x="2521" y="7940"/>
                  <a:pt x="2521" y="7593"/>
                </a:cubicBezTo>
                <a:cubicBezTo>
                  <a:pt x="2521" y="7215"/>
                  <a:pt x="2836" y="6900"/>
                  <a:pt x="3245" y="6900"/>
                </a:cubicBezTo>
                <a:close/>
                <a:moveTo>
                  <a:pt x="8759" y="6900"/>
                </a:moveTo>
                <a:cubicBezTo>
                  <a:pt x="9137" y="6900"/>
                  <a:pt x="9452" y="7215"/>
                  <a:pt x="9452" y="7593"/>
                </a:cubicBezTo>
                <a:cubicBezTo>
                  <a:pt x="9452" y="8003"/>
                  <a:pt x="9137" y="8318"/>
                  <a:pt x="8759" y="8318"/>
                </a:cubicBezTo>
                <a:cubicBezTo>
                  <a:pt x="8349" y="8318"/>
                  <a:pt x="8034" y="7940"/>
                  <a:pt x="8034" y="7593"/>
                </a:cubicBezTo>
                <a:cubicBezTo>
                  <a:pt x="8034" y="7215"/>
                  <a:pt x="8349" y="6900"/>
                  <a:pt x="8759" y="6900"/>
                </a:cubicBezTo>
                <a:close/>
                <a:moveTo>
                  <a:pt x="10365" y="5545"/>
                </a:moveTo>
                <a:cubicBezTo>
                  <a:pt x="10523" y="5545"/>
                  <a:pt x="10680" y="5672"/>
                  <a:pt x="10712" y="5829"/>
                </a:cubicBezTo>
                <a:lnTo>
                  <a:pt x="11216" y="8570"/>
                </a:lnTo>
                <a:cubicBezTo>
                  <a:pt x="11247" y="8790"/>
                  <a:pt x="11027" y="8980"/>
                  <a:pt x="10838" y="8980"/>
                </a:cubicBezTo>
                <a:lnTo>
                  <a:pt x="10460" y="8980"/>
                </a:lnTo>
                <a:cubicBezTo>
                  <a:pt x="10239" y="8790"/>
                  <a:pt x="10019" y="8633"/>
                  <a:pt x="9767" y="8507"/>
                </a:cubicBezTo>
                <a:cubicBezTo>
                  <a:pt x="10019" y="8255"/>
                  <a:pt x="10145" y="7940"/>
                  <a:pt x="10145" y="7562"/>
                </a:cubicBezTo>
                <a:cubicBezTo>
                  <a:pt x="10145" y="6806"/>
                  <a:pt x="9515" y="6176"/>
                  <a:pt x="8759" y="6176"/>
                </a:cubicBezTo>
                <a:cubicBezTo>
                  <a:pt x="8002" y="6176"/>
                  <a:pt x="7372" y="6806"/>
                  <a:pt x="7372" y="7562"/>
                </a:cubicBezTo>
                <a:cubicBezTo>
                  <a:pt x="7372" y="7908"/>
                  <a:pt x="7498" y="8223"/>
                  <a:pt x="7719" y="8507"/>
                </a:cubicBezTo>
                <a:cubicBezTo>
                  <a:pt x="7498" y="8633"/>
                  <a:pt x="7246" y="8790"/>
                  <a:pt x="7057" y="8980"/>
                </a:cubicBezTo>
                <a:lnTo>
                  <a:pt x="4883" y="8980"/>
                </a:lnTo>
                <a:cubicBezTo>
                  <a:pt x="4694" y="8790"/>
                  <a:pt x="4442" y="8633"/>
                  <a:pt x="4222" y="8507"/>
                </a:cubicBezTo>
                <a:cubicBezTo>
                  <a:pt x="4474" y="8255"/>
                  <a:pt x="4568" y="7940"/>
                  <a:pt x="4568" y="7562"/>
                </a:cubicBezTo>
                <a:cubicBezTo>
                  <a:pt x="4568" y="6806"/>
                  <a:pt x="3938" y="6176"/>
                  <a:pt x="3214" y="6176"/>
                </a:cubicBezTo>
                <a:cubicBezTo>
                  <a:pt x="2458" y="6176"/>
                  <a:pt x="1828" y="6806"/>
                  <a:pt x="1828" y="7562"/>
                </a:cubicBezTo>
                <a:cubicBezTo>
                  <a:pt x="1828" y="7908"/>
                  <a:pt x="1954" y="8223"/>
                  <a:pt x="2174" y="8507"/>
                </a:cubicBezTo>
                <a:cubicBezTo>
                  <a:pt x="1922" y="8633"/>
                  <a:pt x="1701" y="8790"/>
                  <a:pt x="1512" y="8980"/>
                </a:cubicBezTo>
                <a:lnTo>
                  <a:pt x="1103" y="8980"/>
                </a:lnTo>
                <a:cubicBezTo>
                  <a:pt x="882" y="8980"/>
                  <a:pt x="725" y="8790"/>
                  <a:pt x="756" y="8570"/>
                </a:cubicBezTo>
                <a:lnTo>
                  <a:pt x="1260" y="5829"/>
                </a:lnTo>
                <a:cubicBezTo>
                  <a:pt x="1323" y="5672"/>
                  <a:pt x="1418" y="5545"/>
                  <a:pt x="1638" y="5545"/>
                </a:cubicBezTo>
                <a:close/>
                <a:moveTo>
                  <a:pt x="3214" y="8948"/>
                </a:moveTo>
                <a:cubicBezTo>
                  <a:pt x="4127" y="8948"/>
                  <a:pt x="4915" y="9736"/>
                  <a:pt x="4915" y="10712"/>
                </a:cubicBezTo>
                <a:lnTo>
                  <a:pt x="4915" y="11059"/>
                </a:lnTo>
                <a:lnTo>
                  <a:pt x="1481" y="11059"/>
                </a:lnTo>
                <a:lnTo>
                  <a:pt x="1481" y="10712"/>
                </a:lnTo>
                <a:cubicBezTo>
                  <a:pt x="1481" y="9736"/>
                  <a:pt x="2269" y="8948"/>
                  <a:pt x="3214" y="8948"/>
                </a:cubicBezTo>
                <a:close/>
                <a:moveTo>
                  <a:pt x="8759" y="8948"/>
                </a:moveTo>
                <a:cubicBezTo>
                  <a:pt x="9704" y="8948"/>
                  <a:pt x="10491" y="9736"/>
                  <a:pt x="10491" y="10712"/>
                </a:cubicBezTo>
                <a:lnTo>
                  <a:pt x="10491" y="11059"/>
                </a:lnTo>
                <a:lnTo>
                  <a:pt x="7026" y="11059"/>
                </a:lnTo>
                <a:lnTo>
                  <a:pt x="7026" y="10712"/>
                </a:lnTo>
                <a:cubicBezTo>
                  <a:pt x="7026" y="9736"/>
                  <a:pt x="7813" y="8948"/>
                  <a:pt x="8759" y="8948"/>
                </a:cubicBezTo>
                <a:close/>
                <a:moveTo>
                  <a:pt x="5986" y="1"/>
                </a:moveTo>
                <a:cubicBezTo>
                  <a:pt x="5262" y="1"/>
                  <a:pt x="4631" y="631"/>
                  <a:pt x="4631" y="1387"/>
                </a:cubicBezTo>
                <a:cubicBezTo>
                  <a:pt x="4631" y="1733"/>
                  <a:pt x="4726" y="2048"/>
                  <a:pt x="4978" y="2269"/>
                </a:cubicBezTo>
                <a:cubicBezTo>
                  <a:pt x="4127" y="2679"/>
                  <a:pt x="3592" y="3498"/>
                  <a:pt x="3592" y="4474"/>
                </a:cubicBezTo>
                <a:lnTo>
                  <a:pt x="3592" y="4852"/>
                </a:lnTo>
                <a:lnTo>
                  <a:pt x="1670" y="4852"/>
                </a:lnTo>
                <a:cubicBezTo>
                  <a:pt x="1166" y="4852"/>
                  <a:pt x="725" y="5199"/>
                  <a:pt x="630" y="5703"/>
                </a:cubicBezTo>
                <a:lnTo>
                  <a:pt x="126" y="8475"/>
                </a:lnTo>
                <a:cubicBezTo>
                  <a:pt x="0" y="9043"/>
                  <a:pt x="473" y="9610"/>
                  <a:pt x="1071" y="9673"/>
                </a:cubicBezTo>
                <a:cubicBezTo>
                  <a:pt x="914" y="9988"/>
                  <a:pt x="819" y="10366"/>
                  <a:pt x="819" y="10744"/>
                </a:cubicBezTo>
                <a:lnTo>
                  <a:pt x="819" y="11468"/>
                </a:lnTo>
                <a:cubicBezTo>
                  <a:pt x="819" y="11657"/>
                  <a:pt x="977" y="11815"/>
                  <a:pt x="1197" y="11815"/>
                </a:cubicBezTo>
                <a:lnTo>
                  <a:pt x="5356" y="11815"/>
                </a:lnTo>
                <a:cubicBezTo>
                  <a:pt x="5545" y="11815"/>
                  <a:pt x="5703" y="11657"/>
                  <a:pt x="5703" y="11468"/>
                </a:cubicBezTo>
                <a:lnTo>
                  <a:pt x="5703" y="10744"/>
                </a:lnTo>
                <a:cubicBezTo>
                  <a:pt x="5703" y="10366"/>
                  <a:pt x="5640" y="9988"/>
                  <a:pt x="5482" y="9673"/>
                </a:cubicBezTo>
                <a:lnTo>
                  <a:pt x="6648" y="9673"/>
                </a:lnTo>
                <a:cubicBezTo>
                  <a:pt x="6490" y="9988"/>
                  <a:pt x="6427" y="10366"/>
                  <a:pt x="6427" y="10744"/>
                </a:cubicBezTo>
                <a:lnTo>
                  <a:pt x="6427" y="11468"/>
                </a:lnTo>
                <a:cubicBezTo>
                  <a:pt x="6427" y="11657"/>
                  <a:pt x="6585" y="11815"/>
                  <a:pt x="6774" y="11815"/>
                </a:cubicBezTo>
                <a:lnTo>
                  <a:pt x="10838" y="11815"/>
                </a:lnTo>
                <a:cubicBezTo>
                  <a:pt x="11027" y="11815"/>
                  <a:pt x="11184" y="11657"/>
                  <a:pt x="11184" y="11468"/>
                </a:cubicBezTo>
                <a:lnTo>
                  <a:pt x="11184" y="10744"/>
                </a:lnTo>
                <a:cubicBezTo>
                  <a:pt x="11184" y="10366"/>
                  <a:pt x="11121" y="9988"/>
                  <a:pt x="10964" y="9673"/>
                </a:cubicBezTo>
                <a:cubicBezTo>
                  <a:pt x="11563" y="9610"/>
                  <a:pt x="11972" y="9043"/>
                  <a:pt x="11878" y="8475"/>
                </a:cubicBezTo>
                <a:lnTo>
                  <a:pt x="11342" y="5703"/>
                </a:lnTo>
                <a:cubicBezTo>
                  <a:pt x="11279" y="5199"/>
                  <a:pt x="10838" y="4852"/>
                  <a:pt x="10334" y="4852"/>
                </a:cubicBezTo>
                <a:lnTo>
                  <a:pt x="8412" y="4852"/>
                </a:lnTo>
                <a:lnTo>
                  <a:pt x="8412" y="4474"/>
                </a:lnTo>
                <a:cubicBezTo>
                  <a:pt x="8412" y="3498"/>
                  <a:pt x="7845" y="2679"/>
                  <a:pt x="7026" y="2269"/>
                </a:cubicBezTo>
                <a:cubicBezTo>
                  <a:pt x="7246" y="2048"/>
                  <a:pt x="7372" y="1733"/>
                  <a:pt x="7372" y="1387"/>
                </a:cubicBezTo>
                <a:cubicBezTo>
                  <a:pt x="7372" y="631"/>
                  <a:pt x="6742" y="1"/>
                  <a:pt x="5986"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2" name="Γραφικό 11" descr="Πένα με συμπαγές γέμισμα">
            <a:extLst>
              <a:ext uri="{FF2B5EF4-FFF2-40B4-BE49-F238E27FC236}">
                <a16:creationId xmlns:a16="http://schemas.microsoft.com/office/drawing/2014/main" id="{C08C1AF7-AD98-206C-CC3C-817596384E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82467" y="4491202"/>
            <a:ext cx="1072956" cy="1072956"/>
          </a:xfrm>
          <a:prstGeom prst="rect">
            <a:avLst/>
          </a:prstGeom>
        </p:spPr>
      </p:pic>
      <p:pic>
        <p:nvPicPr>
          <p:cNvPr id="16" name="Γραφικό 15" descr="Παρουσίαση με λίστα ελέγχου με συμπαγές γέμισμα">
            <a:extLst>
              <a:ext uri="{FF2B5EF4-FFF2-40B4-BE49-F238E27FC236}">
                <a16:creationId xmlns:a16="http://schemas.microsoft.com/office/drawing/2014/main" id="{D3467A9D-62F0-0B09-F633-999BA0E834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92974" y="3999200"/>
            <a:ext cx="1107747" cy="1107747"/>
          </a:xfrm>
          <a:prstGeom prst="rect">
            <a:avLst/>
          </a:prstGeom>
        </p:spPr>
      </p:pic>
      <p:pic>
        <p:nvPicPr>
          <p:cNvPr id="18" name="Γραφικό 17" descr="Κώνος κυκλοφορίας με συμπαγές γέμισμα">
            <a:extLst>
              <a:ext uri="{FF2B5EF4-FFF2-40B4-BE49-F238E27FC236}">
                <a16:creationId xmlns:a16="http://schemas.microsoft.com/office/drawing/2014/main" id="{1E1B7313-AC4F-7B3E-C046-AC458C0FE3F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809631" y="3302547"/>
            <a:ext cx="1107747" cy="1107747"/>
          </a:xfrm>
          <a:prstGeom prst="rect">
            <a:avLst/>
          </a:prstGeom>
        </p:spPr>
      </p:pic>
      <p:pic>
        <p:nvPicPr>
          <p:cNvPr id="20" name="Γραφικό 19" descr="Χειραψία με συμπαγές γέμισμα">
            <a:extLst>
              <a:ext uri="{FF2B5EF4-FFF2-40B4-BE49-F238E27FC236}">
                <a16:creationId xmlns:a16="http://schemas.microsoft.com/office/drawing/2014/main" id="{D126E02E-21B1-7496-FBB0-300A15DC98C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222967" y="2705208"/>
            <a:ext cx="1245633" cy="1245633"/>
          </a:xfrm>
          <a:prstGeom prst="rect">
            <a:avLst/>
          </a:prstGeom>
        </p:spPr>
      </p:pic>
      <p:grpSp>
        <p:nvGrpSpPr>
          <p:cNvPr id="22" name="Group 3">
            <a:extLst>
              <a:ext uri="{FF2B5EF4-FFF2-40B4-BE49-F238E27FC236}">
                <a16:creationId xmlns:a16="http://schemas.microsoft.com/office/drawing/2014/main" id="{94DB0588-8857-BE20-7327-059151125C92}"/>
              </a:ext>
            </a:extLst>
          </p:cNvPr>
          <p:cNvGrpSpPr>
            <a:grpSpLocks noChangeAspect="1"/>
          </p:cNvGrpSpPr>
          <p:nvPr/>
        </p:nvGrpSpPr>
        <p:grpSpPr>
          <a:xfrm>
            <a:off x="16383000" y="8529126"/>
            <a:ext cx="1515782" cy="1552685"/>
            <a:chOff x="0" y="0"/>
            <a:chExt cx="2086610" cy="2137410"/>
          </a:xfrm>
        </p:grpSpPr>
        <p:sp>
          <p:nvSpPr>
            <p:cNvPr id="23" name="Freeform 4">
              <a:extLst>
                <a:ext uri="{FF2B5EF4-FFF2-40B4-BE49-F238E27FC236}">
                  <a16:creationId xmlns:a16="http://schemas.microsoft.com/office/drawing/2014/main" id="{CB1B9086-EFE3-5ED2-989F-ACEDD33D6692}"/>
                </a:ext>
              </a:extLst>
            </p:cNvPr>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11"/>
              <a:stretch>
                <a:fillRect l="-4042" r="-230835"/>
              </a:stretch>
            </a:blipFill>
          </p:spPr>
        </p:sp>
      </p:grpSp>
      <p:sp>
        <p:nvSpPr>
          <p:cNvPr id="29" name="TextBox 2">
            <a:extLst>
              <a:ext uri="{FF2B5EF4-FFF2-40B4-BE49-F238E27FC236}">
                <a16:creationId xmlns:a16="http://schemas.microsoft.com/office/drawing/2014/main" id="{21F9E069-44FD-18F0-EA98-897C40EE9575}"/>
              </a:ext>
            </a:extLst>
          </p:cNvPr>
          <p:cNvSpPr txBox="1"/>
          <p:nvPr/>
        </p:nvSpPr>
        <p:spPr>
          <a:xfrm>
            <a:off x="7655423" y="9650399"/>
            <a:ext cx="3385199" cy="506553"/>
          </a:xfrm>
          <a:prstGeom prst="rect">
            <a:avLst/>
          </a:prstGeom>
        </p:spPr>
        <p:txBody>
          <a:bodyPr lIns="0" tIns="0" rIns="0" bIns="0" rtlCol="0" anchor="t">
            <a:spAutoFit/>
          </a:bodyPr>
          <a:lstStyle/>
          <a:p>
            <a:pPr marL="0" marR="0" lvl="0" indent="0" algn="ctr" defTabSz="914400" rtl="0" eaLnBrk="1" fontAlgn="auto" latinLnBrk="0" hangingPunct="1">
              <a:lnSpc>
                <a:spcPts val="4104"/>
              </a:lnSpc>
              <a:spcBef>
                <a:spcPts val="0"/>
              </a:spcBef>
              <a:spcAft>
                <a:spcPts val="0"/>
              </a:spcAft>
              <a:buClrTx/>
              <a:buSzTx/>
              <a:buFontTx/>
              <a:buNone/>
              <a:tabLst/>
              <a:defRPr/>
            </a:pPr>
            <a:r>
              <a:rPr kumimoji="0" lang="en-US" sz="2931" b="0" i="0" u="none" strike="noStrike" kern="1200" cap="none" spc="0" normalizeH="0" baseline="0" noProof="0" dirty="0">
                <a:ln>
                  <a:noFill/>
                </a:ln>
                <a:solidFill>
                  <a:srgbClr val="015C60"/>
                </a:solidFill>
                <a:effectLst/>
                <a:uLnTx/>
                <a:uFillTx/>
                <a:latin typeface="Roboto Condensed"/>
                <a:ea typeface="+mn-ea"/>
                <a:cs typeface="+mn-cs"/>
              </a:rPr>
              <a:t>#FamilyCentredECI</a:t>
            </a:r>
          </a:p>
        </p:txBody>
      </p:sp>
      <p:grpSp>
        <p:nvGrpSpPr>
          <p:cNvPr id="30" name="Group 9">
            <a:extLst>
              <a:ext uri="{FF2B5EF4-FFF2-40B4-BE49-F238E27FC236}">
                <a16:creationId xmlns:a16="http://schemas.microsoft.com/office/drawing/2014/main" id="{A4B2A498-8D88-42F8-6B08-0931ED1E74AF}"/>
              </a:ext>
            </a:extLst>
          </p:cNvPr>
          <p:cNvGrpSpPr>
            <a:grpSpLocks noChangeAspect="1"/>
          </p:cNvGrpSpPr>
          <p:nvPr/>
        </p:nvGrpSpPr>
        <p:grpSpPr>
          <a:xfrm rot="-953645">
            <a:off x="-1705358" y="-1596458"/>
            <a:ext cx="3588979" cy="3588570"/>
            <a:chOff x="0" y="0"/>
            <a:chExt cx="6350013" cy="6349289"/>
          </a:xfrm>
        </p:grpSpPr>
        <p:sp>
          <p:nvSpPr>
            <p:cNvPr id="31" name="Freeform 10">
              <a:extLst>
                <a:ext uri="{FF2B5EF4-FFF2-40B4-BE49-F238E27FC236}">
                  <a16:creationId xmlns:a16="http://schemas.microsoft.com/office/drawing/2014/main" id="{6370FE79-055A-B24D-FCA7-FBC729BF7818}"/>
                </a:ext>
              </a:extLst>
            </p:cNvPr>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C72EB1-A38E-4609-9041-EBE6725953AD}"/>
              </a:ext>
            </a:extLst>
          </p:cNvPr>
          <p:cNvSpPr txBox="1"/>
          <p:nvPr/>
        </p:nvSpPr>
        <p:spPr>
          <a:xfrm>
            <a:off x="3488929" y="1333500"/>
            <a:ext cx="1171818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6600"/>
                </a:solidFill>
                <a:effectLst/>
                <a:uLnTx/>
                <a:uFillTx/>
                <a:latin typeface="Microsoft New Tai Lue" panose="020B0502040204020203" pitchFamily="34" charset="0"/>
                <a:ea typeface="+mn-ea"/>
                <a:cs typeface="Microsoft New Tai Lue" panose="020B0502040204020203" pitchFamily="34" charset="0"/>
              </a:rPr>
              <a:t>Action Plan for ECI Greece: Structure</a:t>
            </a:r>
            <a:endParaRPr kumimoji="0" lang="en-BE" sz="5400" b="0" i="0" u="none" strike="noStrike" kern="1200" cap="none" spc="0" normalizeH="0" baseline="0" noProof="0" dirty="0">
              <a:ln>
                <a:noFill/>
              </a:ln>
              <a:solidFill>
                <a:srgbClr val="006600"/>
              </a:solidFill>
              <a:effectLst/>
              <a:uLnTx/>
              <a:uFillTx/>
              <a:latin typeface="Microsoft New Tai Lue" panose="020B0502040204020203" pitchFamily="34" charset="0"/>
              <a:ea typeface="+mn-ea"/>
              <a:cs typeface="Microsoft New Tai Lue" panose="020B0502040204020203" pitchFamily="34" charset="0"/>
            </a:endParaRPr>
          </a:p>
        </p:txBody>
      </p:sp>
      <p:graphicFrame>
        <p:nvGraphicFramePr>
          <p:cNvPr id="2" name="Diagram 1">
            <a:extLst>
              <a:ext uri="{FF2B5EF4-FFF2-40B4-BE49-F238E27FC236}">
                <a16:creationId xmlns:a16="http://schemas.microsoft.com/office/drawing/2014/main" id="{37B52B98-B434-D820-826B-059F43B57D08}"/>
              </a:ext>
            </a:extLst>
          </p:cNvPr>
          <p:cNvGraphicFramePr/>
          <p:nvPr/>
        </p:nvGraphicFramePr>
        <p:xfrm>
          <a:off x="2667000" y="2552700"/>
          <a:ext cx="12877800" cy="70976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2">
            <a:extLst>
              <a:ext uri="{FF2B5EF4-FFF2-40B4-BE49-F238E27FC236}">
                <a16:creationId xmlns:a16="http://schemas.microsoft.com/office/drawing/2014/main" id="{1F212C53-A353-FB74-3ED3-AFBA23193588}"/>
              </a:ext>
            </a:extLst>
          </p:cNvPr>
          <p:cNvSpPr txBox="1"/>
          <p:nvPr/>
        </p:nvSpPr>
        <p:spPr>
          <a:xfrm>
            <a:off x="7655423" y="9650399"/>
            <a:ext cx="3385199" cy="506553"/>
          </a:xfrm>
          <a:prstGeom prst="rect">
            <a:avLst/>
          </a:prstGeom>
        </p:spPr>
        <p:txBody>
          <a:bodyPr lIns="0" tIns="0" rIns="0" bIns="0" rtlCol="0" anchor="t">
            <a:spAutoFit/>
          </a:bodyPr>
          <a:lstStyle/>
          <a:p>
            <a:pPr marL="0" marR="0" lvl="0" indent="0" algn="ctr" defTabSz="914400" rtl="0" eaLnBrk="1" fontAlgn="auto" latinLnBrk="0" hangingPunct="1">
              <a:lnSpc>
                <a:spcPts val="4104"/>
              </a:lnSpc>
              <a:spcBef>
                <a:spcPts val="0"/>
              </a:spcBef>
              <a:spcAft>
                <a:spcPts val="0"/>
              </a:spcAft>
              <a:buClrTx/>
              <a:buSzTx/>
              <a:buFontTx/>
              <a:buNone/>
              <a:tabLst/>
              <a:defRPr/>
            </a:pPr>
            <a:r>
              <a:rPr kumimoji="0" lang="en-US" sz="2931" b="0" i="0" u="none" strike="noStrike" kern="1200" cap="none" spc="0" normalizeH="0" baseline="0" noProof="0" dirty="0">
                <a:ln>
                  <a:noFill/>
                </a:ln>
                <a:solidFill>
                  <a:srgbClr val="015C60"/>
                </a:solidFill>
                <a:effectLst/>
                <a:uLnTx/>
                <a:uFillTx/>
                <a:latin typeface="Roboto Condensed"/>
                <a:ea typeface="+mn-ea"/>
                <a:cs typeface="+mn-cs"/>
              </a:rPr>
              <a:t>#FamilyCentredECI</a:t>
            </a:r>
          </a:p>
        </p:txBody>
      </p:sp>
      <p:grpSp>
        <p:nvGrpSpPr>
          <p:cNvPr id="7" name="Group 3">
            <a:extLst>
              <a:ext uri="{FF2B5EF4-FFF2-40B4-BE49-F238E27FC236}">
                <a16:creationId xmlns:a16="http://schemas.microsoft.com/office/drawing/2014/main" id="{73B282C1-8E4A-3953-F38F-9A1C6F301DC7}"/>
              </a:ext>
            </a:extLst>
          </p:cNvPr>
          <p:cNvGrpSpPr>
            <a:grpSpLocks noChangeAspect="1"/>
          </p:cNvGrpSpPr>
          <p:nvPr/>
        </p:nvGrpSpPr>
        <p:grpSpPr>
          <a:xfrm>
            <a:off x="228600" y="8593876"/>
            <a:ext cx="1515782" cy="1552685"/>
            <a:chOff x="0" y="0"/>
            <a:chExt cx="2086610" cy="2137410"/>
          </a:xfrm>
        </p:grpSpPr>
        <p:sp>
          <p:nvSpPr>
            <p:cNvPr id="9" name="Freeform 4">
              <a:extLst>
                <a:ext uri="{FF2B5EF4-FFF2-40B4-BE49-F238E27FC236}">
                  <a16:creationId xmlns:a16="http://schemas.microsoft.com/office/drawing/2014/main" id="{73B2FF9B-6E48-69B6-156C-C5D9781B8219}"/>
                </a:ext>
              </a:extLst>
            </p:cNvPr>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8"/>
              <a:stretch>
                <a:fillRect l="-4042" r="-230835"/>
              </a:stretch>
            </a:blipFill>
          </p:spPr>
        </p:sp>
      </p:grpSp>
      <p:grpSp>
        <p:nvGrpSpPr>
          <p:cNvPr id="10" name="Group 9">
            <a:extLst>
              <a:ext uri="{FF2B5EF4-FFF2-40B4-BE49-F238E27FC236}">
                <a16:creationId xmlns:a16="http://schemas.microsoft.com/office/drawing/2014/main" id="{86DD9D48-E25B-CE2A-9B6E-A051DB8FC854}"/>
              </a:ext>
            </a:extLst>
          </p:cNvPr>
          <p:cNvGrpSpPr>
            <a:grpSpLocks noChangeAspect="1"/>
          </p:cNvGrpSpPr>
          <p:nvPr/>
        </p:nvGrpSpPr>
        <p:grpSpPr>
          <a:xfrm rot="-953645">
            <a:off x="-1268558" y="-1606649"/>
            <a:ext cx="3588979" cy="3588570"/>
            <a:chOff x="0" y="0"/>
            <a:chExt cx="6350013" cy="6349289"/>
          </a:xfrm>
        </p:grpSpPr>
        <p:sp>
          <p:nvSpPr>
            <p:cNvPr id="11" name="Freeform 10">
              <a:extLst>
                <a:ext uri="{FF2B5EF4-FFF2-40B4-BE49-F238E27FC236}">
                  <a16:creationId xmlns:a16="http://schemas.microsoft.com/office/drawing/2014/main" id="{CBFEEEE1-4CED-784B-1598-4E3348EAEF0E}"/>
                </a:ext>
              </a:extLst>
            </p:cNvPr>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pic>
        <p:nvPicPr>
          <p:cNvPr id="5" name="Γραφικό 4" descr="Χρονόμετρο με συμπαγές γέμισμα">
            <a:extLst>
              <a:ext uri="{FF2B5EF4-FFF2-40B4-BE49-F238E27FC236}">
                <a16:creationId xmlns:a16="http://schemas.microsoft.com/office/drawing/2014/main" id="{2F7B133A-6B20-9F63-78C9-AB9BBD2C968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093050" y="636601"/>
            <a:ext cx="2743200" cy="2743200"/>
          </a:xfrm>
          <a:prstGeom prst="rect">
            <a:avLst/>
          </a:prstGeom>
        </p:spPr>
      </p:pic>
      <p:sp>
        <p:nvSpPr>
          <p:cNvPr id="8" name="TextBox 7">
            <a:extLst>
              <a:ext uri="{FF2B5EF4-FFF2-40B4-BE49-F238E27FC236}">
                <a16:creationId xmlns:a16="http://schemas.microsoft.com/office/drawing/2014/main" id="{3FA85061-1102-6A1C-96ED-ACACCEE13C2B}"/>
              </a:ext>
            </a:extLst>
          </p:cNvPr>
          <p:cNvSpPr txBox="1"/>
          <p:nvPr/>
        </p:nvSpPr>
        <p:spPr>
          <a:xfrm>
            <a:off x="15886332" y="2186275"/>
            <a:ext cx="141106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36600"/>
                </a:solidFill>
                <a:effectLst/>
                <a:uLnTx/>
                <a:uFillTx/>
                <a:latin typeface="Calibri"/>
                <a:ea typeface="+mn-ea"/>
                <a:cs typeface="+mn-cs"/>
              </a:rPr>
              <a:t>3 years</a:t>
            </a:r>
            <a:endParaRPr kumimoji="0" lang="el-GR" sz="2800" b="0" i="0" u="none" strike="noStrike" kern="1200" cap="none" spc="0" normalizeH="0" baseline="0" noProof="0" dirty="0">
              <a:ln>
                <a:noFill/>
              </a:ln>
              <a:solidFill>
                <a:srgbClr val="336600"/>
              </a:solidFill>
              <a:effectLst/>
              <a:uLnTx/>
              <a:uFillTx/>
              <a:latin typeface="Calibri"/>
              <a:ea typeface="+mn-ea"/>
              <a:cs typeface="+mn-cs"/>
            </a:endParaRPr>
          </a:p>
        </p:txBody>
      </p:sp>
    </p:spTree>
    <p:extLst>
      <p:ext uri="{BB962C8B-B14F-4D97-AF65-F5344CB8AC3E}">
        <p14:creationId xmlns:p14="http://schemas.microsoft.com/office/powerpoint/2010/main" val="13648749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5" name="Google Shape;335;p23"/>
          <p:cNvSpPr/>
          <p:nvPr/>
        </p:nvSpPr>
        <p:spPr>
          <a:xfrm>
            <a:off x="10046334" y="6060559"/>
            <a:ext cx="6646263" cy="2043001"/>
          </a:xfrm>
          <a:prstGeom prst="roundRect">
            <a:avLst>
              <a:gd name="adj" fmla="val 50000"/>
            </a:avLst>
          </a:prstGeom>
          <a:solidFill>
            <a:schemeClr val="lt2"/>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6" name="Google Shape;336;p23"/>
          <p:cNvSpPr/>
          <p:nvPr/>
        </p:nvSpPr>
        <p:spPr>
          <a:xfrm>
            <a:off x="9928019" y="2393056"/>
            <a:ext cx="6378781" cy="2134437"/>
          </a:xfrm>
          <a:prstGeom prst="roundRect">
            <a:avLst>
              <a:gd name="adj" fmla="val 50000"/>
            </a:avLst>
          </a:prstGeom>
          <a:solidFill>
            <a:schemeClr val="lt2"/>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337" name="Google Shape;337;p23"/>
          <p:cNvSpPr txBox="1">
            <a:spLocks noGrp="1"/>
          </p:cNvSpPr>
          <p:nvPr>
            <p:ph type="title"/>
          </p:nvPr>
        </p:nvSpPr>
        <p:spPr>
          <a:xfrm>
            <a:off x="914400" y="822950"/>
            <a:ext cx="16459200" cy="963000"/>
          </a:xfrm>
          <a:prstGeom prst="rect">
            <a:avLst/>
          </a:prstGeom>
        </p:spPr>
        <p:txBody>
          <a:bodyPr spcFirstLastPara="1" vert="horz" wrap="square" lIns="182850" tIns="182850" rIns="182850" bIns="182850" rtlCol="0" anchor="t" anchorCtr="0">
            <a:noAutofit/>
          </a:bodyPr>
          <a:lstStyle/>
          <a:p>
            <a:pPr>
              <a:spcBef>
                <a:spcPts val="0"/>
              </a:spcBef>
            </a:pPr>
            <a:r>
              <a:rPr lang="en" sz="5200" dirty="0">
                <a:solidFill>
                  <a:srgbClr val="006600"/>
                </a:solidFill>
                <a:latin typeface="Microsoft New Tai Lue" panose="020B0502040204020203" pitchFamily="34" charset="0"/>
                <a:cs typeface="Microsoft New Tai Lue" panose="020B0502040204020203" pitchFamily="34" charset="0"/>
              </a:rPr>
              <a:t>Chapter 1: Milestones</a:t>
            </a:r>
            <a:endParaRPr sz="5200" dirty="0">
              <a:solidFill>
                <a:srgbClr val="006600"/>
              </a:solidFill>
              <a:latin typeface="Microsoft New Tai Lue" panose="020B0502040204020203" pitchFamily="34" charset="0"/>
              <a:cs typeface="Microsoft New Tai Lue" panose="020B0502040204020203" pitchFamily="34" charset="0"/>
            </a:endParaRPr>
          </a:p>
        </p:txBody>
      </p:sp>
      <p:sp>
        <p:nvSpPr>
          <p:cNvPr id="339" name="Google Shape;339;p23"/>
          <p:cNvSpPr txBox="1"/>
          <p:nvPr/>
        </p:nvSpPr>
        <p:spPr>
          <a:xfrm>
            <a:off x="11431050" y="7631200"/>
            <a:ext cx="3684000" cy="444000"/>
          </a:xfrm>
          <a:prstGeom prst="rect">
            <a:avLst/>
          </a:prstGeom>
          <a:no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1" i="0" u="none" strike="noStrike" kern="1200" cap="none" spc="0" normalizeH="0" baseline="0" noProof="0" dirty="0">
              <a:ln>
                <a:noFill/>
              </a:ln>
              <a:solidFill>
                <a:prstClr val="black"/>
              </a:solidFill>
              <a:effectLst/>
              <a:uLnTx/>
              <a:uFillTx/>
              <a:latin typeface="Fira Sans"/>
              <a:ea typeface="Fira Sans"/>
              <a:cs typeface="Fira Sans"/>
              <a:sym typeface="Fira Sans"/>
            </a:endParaRPr>
          </a:p>
        </p:txBody>
      </p:sp>
      <p:sp>
        <p:nvSpPr>
          <p:cNvPr id="342" name="Google Shape;342;p23"/>
          <p:cNvSpPr txBox="1"/>
          <p:nvPr/>
        </p:nvSpPr>
        <p:spPr>
          <a:xfrm>
            <a:off x="10000480" y="2766551"/>
            <a:ext cx="5134235" cy="1476050"/>
          </a:xfrm>
          <a:prstGeom prst="rect">
            <a:avLst/>
          </a:prstGeom>
          <a:noFill/>
          <a:ln>
            <a:noFill/>
          </a:ln>
        </p:spPr>
        <p:txBody>
          <a:bodyPr spcFirstLastPara="1" wrap="square" lIns="182850" tIns="182850" rIns="182850" bIns="1828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a:ln>
                  <a:noFill/>
                </a:ln>
                <a:solidFill>
                  <a:srgbClr val="000000"/>
                </a:solidFill>
                <a:effectLst/>
                <a:uLnTx/>
                <a:uFillTx/>
                <a:latin typeface="Microsoft New Tai Lue" panose="020B0502040204020203" pitchFamily="34" charset="0"/>
                <a:ea typeface="Calibri" panose="020F0502020204030204" pitchFamily="34" charset="0"/>
                <a:cs typeface="Microsoft New Tai Lue" panose="020B0502040204020203" pitchFamily="34" charset="0"/>
              </a:rPr>
              <a:t>Set procedures for inter-ministerial cooperation and coordination</a:t>
            </a:r>
            <a:r>
              <a:rPr kumimoji="0" lang="en-GB" sz="2500" b="0" i="0" u="none" strike="noStrike" kern="1200" cap="none" spc="0" normalizeH="0" baseline="0" noProof="0" dirty="0">
                <a:ln>
                  <a:noFill/>
                </a:ln>
                <a:solidFill>
                  <a:prstClr val="black"/>
                </a:solidFill>
                <a:effectLst/>
                <a:uLnTx/>
                <a:uFillTx/>
                <a:latin typeface="Microsoft New Tai Lue" panose="020B0502040204020203" pitchFamily="34" charset="0"/>
                <a:ea typeface="Calibri" panose="020F0502020204030204" pitchFamily="34" charset="0"/>
                <a:cs typeface="Microsoft New Tai Lue" panose="020B0502040204020203" pitchFamily="34" charset="0"/>
              </a:rPr>
              <a:t> for the implementation of the Action Plan.</a:t>
            </a:r>
          </a:p>
        </p:txBody>
      </p:sp>
      <p:sp>
        <p:nvSpPr>
          <p:cNvPr id="343" name="Google Shape;343;p23"/>
          <p:cNvSpPr txBox="1"/>
          <p:nvPr/>
        </p:nvSpPr>
        <p:spPr>
          <a:xfrm>
            <a:off x="10289728" y="6679430"/>
            <a:ext cx="5067551" cy="832800"/>
          </a:xfrm>
          <a:prstGeom prst="rect">
            <a:avLst/>
          </a:prstGeom>
          <a:noFill/>
          <a:ln>
            <a:noFill/>
          </a:ln>
        </p:spPr>
        <p:txBody>
          <a:bodyPr spcFirstLastPara="1" wrap="square" lIns="182850" tIns="182850" rIns="182850" bIns="1828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Microsoft New Tai Lue" panose="020B0502040204020203" pitchFamily="34" charset="0"/>
                <a:ea typeface="Calibri" panose="020F0502020204030204" pitchFamily="34" charset="0"/>
                <a:cs typeface="Microsoft New Tai Lue" panose="020B0502040204020203" pitchFamily="34" charset="0"/>
              </a:rPr>
              <a:t>Define responsibilities and functioning of the future ECI system and steps for the transition to the new family-centred model.</a:t>
            </a:r>
            <a:endParaRPr kumimoji="0" sz="2400" b="0" i="0" u="none" strike="noStrike" kern="1200" cap="none" spc="0" normalizeH="0" baseline="0" noProof="0" dirty="0">
              <a:ln>
                <a:noFill/>
              </a:ln>
              <a:solidFill>
                <a:prstClr val="black"/>
              </a:solidFill>
              <a:effectLst/>
              <a:uLnTx/>
              <a:uFillTx/>
              <a:latin typeface="Microsoft New Tai Lue" panose="020B0502040204020203" pitchFamily="34" charset="0"/>
              <a:ea typeface="Fira Sans"/>
              <a:cs typeface="Microsoft New Tai Lue" panose="020B0502040204020203" pitchFamily="34" charset="0"/>
              <a:sym typeface="Fira Sans"/>
            </a:endParaRPr>
          </a:p>
        </p:txBody>
      </p:sp>
      <p:sp>
        <p:nvSpPr>
          <p:cNvPr id="346" name="Google Shape;346;p23"/>
          <p:cNvSpPr/>
          <p:nvPr/>
        </p:nvSpPr>
        <p:spPr>
          <a:xfrm>
            <a:off x="-627199" y="1692400"/>
            <a:ext cx="7344000" cy="7344000"/>
          </a:xfrm>
          <a:prstGeom prst="arc">
            <a:avLst>
              <a:gd name="adj1" fmla="val 16200000"/>
              <a:gd name="adj2" fmla="val 5399945"/>
            </a:avLst>
          </a:prstGeom>
          <a:no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347" name="Google Shape;347;p23"/>
          <p:cNvSpPr/>
          <p:nvPr/>
        </p:nvSpPr>
        <p:spPr>
          <a:xfrm>
            <a:off x="8627360" y="2766551"/>
            <a:ext cx="1277400" cy="1277400"/>
          </a:xfrm>
          <a:prstGeom prst="ellipse">
            <a:avLst/>
          </a:prstGeom>
          <a:solidFill>
            <a:srgbClr val="006600"/>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348" name="Google Shape;348;p23"/>
          <p:cNvSpPr txBox="1"/>
          <p:nvPr/>
        </p:nvSpPr>
        <p:spPr>
          <a:xfrm>
            <a:off x="8449523" y="2910400"/>
            <a:ext cx="1715517" cy="963000"/>
          </a:xfrm>
          <a:prstGeom prst="rect">
            <a:avLst/>
          </a:prstGeom>
          <a:noFill/>
          <a:ln>
            <a:noFill/>
          </a:ln>
        </p:spPr>
        <p:txBody>
          <a:bodyPr spcFirstLastPara="1" wrap="square" lIns="182850" tIns="182850" rIns="182850" bIns="1828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600" b="1" i="0" u="none" strike="noStrike" kern="1200" cap="none" spc="0" normalizeH="0" baseline="0" noProof="0" dirty="0">
                <a:ln>
                  <a:noFill/>
                </a:ln>
                <a:solidFill>
                  <a:prstClr val="white"/>
                </a:solidFill>
                <a:effectLst/>
                <a:uLnTx/>
                <a:uFillTx/>
                <a:latin typeface="Fira Sans"/>
                <a:ea typeface="Fira Sans"/>
                <a:cs typeface="Fira Sans"/>
                <a:sym typeface="Fira Sans"/>
              </a:rPr>
              <a:t>1.1</a:t>
            </a:r>
            <a:endParaRPr kumimoji="0" sz="3600" b="1" i="0" u="none" strike="noStrike" kern="1200" cap="none" spc="0" normalizeH="0" baseline="0" noProof="0" dirty="0">
              <a:ln>
                <a:noFill/>
              </a:ln>
              <a:solidFill>
                <a:prstClr val="white"/>
              </a:solidFill>
              <a:effectLst/>
              <a:uLnTx/>
              <a:uFillTx/>
              <a:latin typeface="Fira Sans"/>
              <a:ea typeface="Fira Sans"/>
              <a:cs typeface="Fira Sans"/>
              <a:sym typeface="Fira Sans"/>
            </a:endParaRPr>
          </a:p>
        </p:txBody>
      </p:sp>
      <p:sp>
        <p:nvSpPr>
          <p:cNvPr id="351" name="Google Shape;351;p23"/>
          <p:cNvSpPr/>
          <p:nvPr/>
        </p:nvSpPr>
        <p:spPr>
          <a:xfrm>
            <a:off x="8768935" y="6443361"/>
            <a:ext cx="1277400" cy="1277400"/>
          </a:xfrm>
          <a:prstGeom prst="ellipse">
            <a:avLst/>
          </a:prstGeom>
          <a:solidFill>
            <a:schemeClr val="accent2"/>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352" name="Google Shape;352;p23"/>
          <p:cNvSpPr txBox="1"/>
          <p:nvPr/>
        </p:nvSpPr>
        <p:spPr>
          <a:xfrm>
            <a:off x="8852542" y="6574981"/>
            <a:ext cx="1047600" cy="963000"/>
          </a:xfrm>
          <a:prstGeom prst="rect">
            <a:avLst/>
          </a:prstGeom>
          <a:noFill/>
          <a:ln>
            <a:noFill/>
          </a:ln>
        </p:spPr>
        <p:txBody>
          <a:bodyPr spcFirstLastPara="1" wrap="square" lIns="182850" tIns="182850" rIns="182850" bIns="1828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600" b="1" i="0" u="none" strike="noStrike" kern="1200" cap="none" spc="0" normalizeH="0" baseline="0" noProof="0" dirty="0">
                <a:ln>
                  <a:noFill/>
                </a:ln>
                <a:solidFill>
                  <a:prstClr val="white"/>
                </a:solidFill>
                <a:effectLst/>
                <a:uLnTx/>
                <a:uFillTx/>
                <a:latin typeface="Fira Sans"/>
                <a:ea typeface="Fira Sans"/>
                <a:cs typeface="Fira Sans"/>
                <a:sym typeface="Fira Sans"/>
              </a:rPr>
              <a:t>1.2</a:t>
            </a:r>
            <a:endParaRPr kumimoji="0" sz="3600" b="1" i="0" u="none" strike="noStrike" kern="1200" cap="none" spc="0" normalizeH="0" baseline="0" noProof="0" dirty="0">
              <a:ln>
                <a:noFill/>
              </a:ln>
              <a:solidFill>
                <a:prstClr val="white"/>
              </a:solidFill>
              <a:effectLst/>
              <a:uLnTx/>
              <a:uFillTx/>
              <a:latin typeface="Fira Sans"/>
              <a:ea typeface="Fira Sans"/>
              <a:cs typeface="Fira Sans"/>
              <a:sym typeface="Fira Sans"/>
            </a:endParaRPr>
          </a:p>
        </p:txBody>
      </p:sp>
      <p:cxnSp>
        <p:nvCxnSpPr>
          <p:cNvPr id="355" name="Google Shape;355;p23"/>
          <p:cNvCxnSpPr>
            <a:cxnSpLocks/>
          </p:cNvCxnSpPr>
          <p:nvPr/>
        </p:nvCxnSpPr>
        <p:spPr>
          <a:xfrm flipH="1">
            <a:off x="6226200" y="3460275"/>
            <a:ext cx="2377901" cy="0"/>
          </a:xfrm>
          <a:prstGeom prst="straightConnector1">
            <a:avLst/>
          </a:prstGeom>
          <a:noFill/>
          <a:ln w="9525" cap="flat" cmpd="sng">
            <a:solidFill>
              <a:schemeClr val="accent4"/>
            </a:solidFill>
            <a:prstDash val="solid"/>
            <a:round/>
            <a:headEnd type="none" w="med" len="med"/>
            <a:tailEnd type="oval" w="med" len="med"/>
          </a:ln>
        </p:spPr>
      </p:cxnSp>
      <p:cxnSp>
        <p:nvCxnSpPr>
          <p:cNvPr id="357" name="Google Shape;357;p23"/>
          <p:cNvCxnSpPr>
            <a:cxnSpLocks/>
          </p:cNvCxnSpPr>
          <p:nvPr/>
        </p:nvCxnSpPr>
        <p:spPr>
          <a:xfrm flipH="1">
            <a:off x="6361521" y="7082061"/>
            <a:ext cx="2492861" cy="0"/>
          </a:xfrm>
          <a:prstGeom prst="straightConnector1">
            <a:avLst/>
          </a:prstGeom>
          <a:noFill/>
          <a:ln w="9525" cap="flat" cmpd="sng">
            <a:solidFill>
              <a:schemeClr val="accent2"/>
            </a:solidFill>
            <a:prstDash val="solid"/>
            <a:round/>
            <a:headEnd type="none" w="med" len="med"/>
            <a:tailEnd type="oval" w="med" len="med"/>
          </a:ln>
        </p:spPr>
      </p:cxnSp>
      <p:sp>
        <p:nvSpPr>
          <p:cNvPr id="359" name="Google Shape;359;p23"/>
          <p:cNvSpPr/>
          <p:nvPr/>
        </p:nvSpPr>
        <p:spPr>
          <a:xfrm>
            <a:off x="1042468" y="2863397"/>
            <a:ext cx="4765800" cy="4765800"/>
          </a:xfrm>
          <a:prstGeom prst="ellipse">
            <a:avLst/>
          </a:prstGeom>
          <a:solidFill>
            <a:srgbClr val="FFC000"/>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360" name="Google Shape;360;p23"/>
          <p:cNvSpPr txBox="1"/>
          <p:nvPr/>
        </p:nvSpPr>
        <p:spPr>
          <a:xfrm>
            <a:off x="1645123" y="3619500"/>
            <a:ext cx="3379800" cy="828287"/>
          </a:xfrm>
          <a:prstGeom prst="rect">
            <a:avLst/>
          </a:prstGeom>
          <a:noFill/>
          <a:ln>
            <a:noFill/>
          </a:ln>
        </p:spPr>
        <p:txBody>
          <a:bodyPr spcFirstLastPara="1" wrap="square" lIns="457200" tIns="457200" rIns="457200" bIns="4572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800" b="1" i="0" u="none" strike="noStrike" kern="1200" cap="none" spc="0" normalizeH="0" baseline="0" noProof="0" dirty="0">
                <a:ln>
                  <a:noFill/>
                </a:ln>
                <a:solidFill>
                  <a:srgbClr val="006600"/>
                </a:solidFill>
                <a:effectLst/>
                <a:uLnTx/>
                <a:uFillTx/>
                <a:latin typeface="Fira Sans"/>
                <a:ea typeface="Fira Sans"/>
                <a:cs typeface="Fira Sans"/>
                <a:sym typeface="Fira Sans"/>
              </a:rPr>
              <a:t>Chapter 1</a:t>
            </a:r>
            <a:endParaRPr kumimoji="0" sz="3800" b="1" i="0" u="none" strike="noStrike" kern="1200" cap="none" spc="0" normalizeH="0" baseline="0" noProof="0" dirty="0">
              <a:ln>
                <a:noFill/>
              </a:ln>
              <a:solidFill>
                <a:srgbClr val="006600"/>
              </a:solidFill>
              <a:effectLst/>
              <a:uLnTx/>
              <a:uFillTx/>
              <a:latin typeface="Fira Sans"/>
              <a:ea typeface="Fira Sans"/>
              <a:cs typeface="Fira Sans"/>
              <a:sym typeface="Fira Sans"/>
            </a:endParaRPr>
          </a:p>
        </p:txBody>
      </p:sp>
      <p:sp>
        <p:nvSpPr>
          <p:cNvPr id="361" name="Google Shape;361;p23"/>
          <p:cNvSpPr txBox="1"/>
          <p:nvPr/>
        </p:nvSpPr>
        <p:spPr>
          <a:xfrm>
            <a:off x="1693848" y="4455450"/>
            <a:ext cx="3379800" cy="1963200"/>
          </a:xfrm>
          <a:prstGeom prst="rect">
            <a:avLst/>
          </a:prstGeom>
          <a:noFill/>
          <a:ln>
            <a:noFill/>
          </a:ln>
        </p:spPr>
        <p:txBody>
          <a:bodyPr spcFirstLastPara="1" wrap="square" lIns="182850" tIns="182850" rIns="182850" bIns="18285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6600"/>
                </a:solidFill>
                <a:effectLst/>
                <a:uLnTx/>
                <a:uFillTx/>
                <a:latin typeface="Microsoft New Tai Lue" panose="020B0502040204020203" pitchFamily="34" charset="0"/>
                <a:ea typeface="+mn-ea"/>
                <a:cs typeface="Microsoft New Tai Lue" panose="020B0502040204020203" pitchFamily="34" charset="0"/>
              </a:rPr>
              <a:t>Inter-sectoral cooperation  towards a holistic family-</a:t>
            </a:r>
            <a:r>
              <a:rPr kumimoji="0" lang="en-US" sz="2600" b="1" i="0" u="none" strike="noStrike" kern="1200" cap="none" spc="0" normalizeH="0" baseline="0" noProof="0" dirty="0" err="1">
                <a:ln>
                  <a:noFill/>
                </a:ln>
                <a:solidFill>
                  <a:srgbClr val="006600"/>
                </a:solidFill>
                <a:effectLst/>
                <a:uLnTx/>
                <a:uFillTx/>
                <a:latin typeface="Microsoft New Tai Lue" panose="020B0502040204020203" pitchFamily="34" charset="0"/>
                <a:ea typeface="+mn-ea"/>
                <a:cs typeface="Microsoft New Tai Lue" panose="020B0502040204020203" pitchFamily="34" charset="0"/>
              </a:rPr>
              <a:t>centred</a:t>
            </a:r>
            <a:r>
              <a:rPr kumimoji="0" lang="en-US" sz="2600" b="1" i="0" u="none" strike="noStrike" kern="1200" cap="none" spc="0" normalizeH="0" baseline="0" noProof="0" dirty="0">
                <a:ln>
                  <a:noFill/>
                </a:ln>
                <a:solidFill>
                  <a:srgbClr val="006600"/>
                </a:solidFill>
                <a:effectLst/>
                <a:uLnTx/>
                <a:uFillTx/>
                <a:latin typeface="Microsoft New Tai Lue" panose="020B0502040204020203" pitchFamily="34" charset="0"/>
                <a:ea typeface="+mn-ea"/>
                <a:cs typeface="Microsoft New Tai Lue" panose="020B0502040204020203" pitchFamily="34" charset="0"/>
              </a:rPr>
              <a:t> ECI system</a:t>
            </a:r>
          </a:p>
        </p:txBody>
      </p:sp>
      <p:sp>
        <p:nvSpPr>
          <p:cNvPr id="370" name="Google Shape;370;p23"/>
          <p:cNvSpPr/>
          <p:nvPr/>
        </p:nvSpPr>
        <p:spPr>
          <a:xfrm>
            <a:off x="15140597" y="3022788"/>
            <a:ext cx="738166" cy="738224"/>
          </a:xfrm>
          <a:custGeom>
            <a:avLst/>
            <a:gdLst/>
            <a:ahLst/>
            <a:cxnLst/>
            <a:rect l="l" t="t" r="r" b="b"/>
            <a:pathLst>
              <a:path w="12760" h="12761" extrusionOk="0">
                <a:moveTo>
                  <a:pt x="6427" y="3592"/>
                </a:moveTo>
                <a:cubicBezTo>
                  <a:pt x="7939" y="3592"/>
                  <a:pt x="9168" y="4821"/>
                  <a:pt x="9168" y="6365"/>
                </a:cubicBezTo>
                <a:cubicBezTo>
                  <a:pt x="9168" y="7846"/>
                  <a:pt x="7908" y="9106"/>
                  <a:pt x="6427" y="9106"/>
                </a:cubicBezTo>
                <a:cubicBezTo>
                  <a:pt x="4883" y="9106"/>
                  <a:pt x="3655" y="7877"/>
                  <a:pt x="3655" y="6365"/>
                </a:cubicBezTo>
                <a:cubicBezTo>
                  <a:pt x="3655" y="4821"/>
                  <a:pt x="4883" y="3592"/>
                  <a:pt x="6427" y="3592"/>
                </a:cubicBezTo>
                <a:close/>
                <a:moveTo>
                  <a:pt x="5829" y="1"/>
                </a:moveTo>
                <a:cubicBezTo>
                  <a:pt x="5356" y="1"/>
                  <a:pt x="5009" y="347"/>
                  <a:pt x="5009" y="852"/>
                </a:cubicBezTo>
                <a:lnTo>
                  <a:pt x="5009" y="1576"/>
                </a:lnTo>
                <a:cubicBezTo>
                  <a:pt x="4631" y="1702"/>
                  <a:pt x="4285" y="1828"/>
                  <a:pt x="3970" y="2017"/>
                </a:cubicBezTo>
                <a:lnTo>
                  <a:pt x="3466" y="1513"/>
                </a:lnTo>
                <a:cubicBezTo>
                  <a:pt x="3308" y="1356"/>
                  <a:pt x="3088" y="1277"/>
                  <a:pt x="2867" y="1277"/>
                </a:cubicBezTo>
                <a:cubicBezTo>
                  <a:pt x="2647" y="1277"/>
                  <a:pt x="2426" y="1356"/>
                  <a:pt x="2269" y="1513"/>
                </a:cubicBezTo>
                <a:lnTo>
                  <a:pt x="1481" y="2301"/>
                </a:lnTo>
                <a:cubicBezTo>
                  <a:pt x="1166" y="2616"/>
                  <a:pt x="1166" y="3151"/>
                  <a:pt x="1481" y="3466"/>
                </a:cubicBezTo>
                <a:lnTo>
                  <a:pt x="2017" y="4002"/>
                </a:lnTo>
                <a:cubicBezTo>
                  <a:pt x="1796" y="4317"/>
                  <a:pt x="1701" y="4664"/>
                  <a:pt x="1575" y="5010"/>
                </a:cubicBezTo>
                <a:lnTo>
                  <a:pt x="819" y="5010"/>
                </a:lnTo>
                <a:cubicBezTo>
                  <a:pt x="347" y="5010"/>
                  <a:pt x="0" y="5357"/>
                  <a:pt x="0" y="5829"/>
                </a:cubicBezTo>
                <a:lnTo>
                  <a:pt x="0" y="6932"/>
                </a:lnTo>
                <a:cubicBezTo>
                  <a:pt x="0" y="7405"/>
                  <a:pt x="347" y="7783"/>
                  <a:pt x="819" y="7783"/>
                </a:cubicBezTo>
                <a:lnTo>
                  <a:pt x="1575" y="7783"/>
                </a:lnTo>
                <a:cubicBezTo>
                  <a:pt x="1701" y="8129"/>
                  <a:pt x="1796" y="8476"/>
                  <a:pt x="2017" y="8791"/>
                </a:cubicBezTo>
                <a:lnTo>
                  <a:pt x="1481" y="9295"/>
                </a:lnTo>
                <a:cubicBezTo>
                  <a:pt x="1166" y="9610"/>
                  <a:pt x="1166" y="10177"/>
                  <a:pt x="1481" y="10492"/>
                </a:cubicBezTo>
                <a:lnTo>
                  <a:pt x="2269" y="11280"/>
                </a:lnTo>
                <a:cubicBezTo>
                  <a:pt x="2426" y="11437"/>
                  <a:pt x="2647" y="11516"/>
                  <a:pt x="2867" y="11516"/>
                </a:cubicBezTo>
                <a:cubicBezTo>
                  <a:pt x="3088" y="11516"/>
                  <a:pt x="3308" y="11437"/>
                  <a:pt x="3466" y="11280"/>
                </a:cubicBezTo>
                <a:lnTo>
                  <a:pt x="3970" y="10776"/>
                </a:lnTo>
                <a:cubicBezTo>
                  <a:pt x="4285" y="10965"/>
                  <a:pt x="4631" y="11091"/>
                  <a:pt x="5009" y="11185"/>
                </a:cubicBezTo>
                <a:lnTo>
                  <a:pt x="5009" y="11941"/>
                </a:lnTo>
                <a:cubicBezTo>
                  <a:pt x="5009" y="12414"/>
                  <a:pt x="5356" y="12760"/>
                  <a:pt x="5829" y="12760"/>
                </a:cubicBezTo>
                <a:lnTo>
                  <a:pt x="6931" y="12760"/>
                </a:lnTo>
                <a:cubicBezTo>
                  <a:pt x="7404" y="12760"/>
                  <a:pt x="7750" y="12414"/>
                  <a:pt x="7750" y="11941"/>
                </a:cubicBezTo>
                <a:lnTo>
                  <a:pt x="7750" y="11185"/>
                </a:lnTo>
                <a:cubicBezTo>
                  <a:pt x="8097" y="11091"/>
                  <a:pt x="8475" y="10965"/>
                  <a:pt x="8790" y="10776"/>
                </a:cubicBezTo>
                <a:lnTo>
                  <a:pt x="9294" y="11280"/>
                </a:lnTo>
                <a:cubicBezTo>
                  <a:pt x="9452" y="11437"/>
                  <a:pt x="9664" y="11516"/>
                  <a:pt x="9877" y="11516"/>
                </a:cubicBezTo>
                <a:cubicBezTo>
                  <a:pt x="10090" y="11516"/>
                  <a:pt x="10302" y="11437"/>
                  <a:pt x="10460" y="11280"/>
                </a:cubicBezTo>
                <a:lnTo>
                  <a:pt x="11247" y="10492"/>
                </a:lnTo>
                <a:cubicBezTo>
                  <a:pt x="11563" y="10177"/>
                  <a:pt x="11563" y="9610"/>
                  <a:pt x="11247" y="9295"/>
                </a:cubicBezTo>
                <a:lnTo>
                  <a:pt x="10743" y="8791"/>
                </a:lnTo>
                <a:cubicBezTo>
                  <a:pt x="10932" y="8476"/>
                  <a:pt x="11058" y="8129"/>
                  <a:pt x="11184" y="7783"/>
                </a:cubicBezTo>
                <a:lnTo>
                  <a:pt x="11941" y="7783"/>
                </a:lnTo>
                <a:cubicBezTo>
                  <a:pt x="12413" y="7783"/>
                  <a:pt x="12760" y="7405"/>
                  <a:pt x="12760" y="6932"/>
                </a:cubicBezTo>
                <a:lnTo>
                  <a:pt x="12760" y="5829"/>
                </a:lnTo>
                <a:cubicBezTo>
                  <a:pt x="12760" y="5325"/>
                  <a:pt x="12350" y="4979"/>
                  <a:pt x="11941" y="4979"/>
                </a:cubicBezTo>
                <a:lnTo>
                  <a:pt x="11184" y="4979"/>
                </a:lnTo>
                <a:cubicBezTo>
                  <a:pt x="11058" y="4632"/>
                  <a:pt x="10932" y="4254"/>
                  <a:pt x="10743" y="3939"/>
                </a:cubicBezTo>
                <a:lnTo>
                  <a:pt x="11247" y="3435"/>
                </a:lnTo>
                <a:cubicBezTo>
                  <a:pt x="11563" y="3120"/>
                  <a:pt x="11563" y="2553"/>
                  <a:pt x="11247" y="2238"/>
                </a:cubicBezTo>
                <a:lnTo>
                  <a:pt x="10460" y="1450"/>
                </a:lnTo>
                <a:cubicBezTo>
                  <a:pt x="10302" y="1293"/>
                  <a:pt x="10090" y="1214"/>
                  <a:pt x="9877" y="1214"/>
                </a:cubicBezTo>
                <a:cubicBezTo>
                  <a:pt x="9664" y="1214"/>
                  <a:pt x="9452" y="1293"/>
                  <a:pt x="9294" y="1450"/>
                </a:cubicBezTo>
                <a:lnTo>
                  <a:pt x="8790" y="1986"/>
                </a:lnTo>
                <a:cubicBezTo>
                  <a:pt x="8475" y="1765"/>
                  <a:pt x="8097" y="1671"/>
                  <a:pt x="7750" y="1545"/>
                </a:cubicBezTo>
                <a:lnTo>
                  <a:pt x="7750" y="852"/>
                </a:lnTo>
                <a:cubicBezTo>
                  <a:pt x="7750" y="379"/>
                  <a:pt x="7404" y="1"/>
                  <a:pt x="6931" y="1"/>
                </a:cubicBezTo>
                <a:close/>
              </a:path>
            </a:pathLst>
          </a:custGeom>
          <a:solidFill>
            <a:srgbClr val="006600"/>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2">
            <a:extLst>
              <a:ext uri="{FF2B5EF4-FFF2-40B4-BE49-F238E27FC236}">
                <a16:creationId xmlns:a16="http://schemas.microsoft.com/office/drawing/2014/main" id="{3DB01A3E-7132-E43E-FD45-615B07FDB060}"/>
              </a:ext>
            </a:extLst>
          </p:cNvPr>
          <p:cNvSpPr txBox="1"/>
          <p:nvPr/>
        </p:nvSpPr>
        <p:spPr>
          <a:xfrm>
            <a:off x="7655423" y="9650399"/>
            <a:ext cx="3385199" cy="506553"/>
          </a:xfrm>
          <a:prstGeom prst="rect">
            <a:avLst/>
          </a:prstGeom>
        </p:spPr>
        <p:txBody>
          <a:bodyPr lIns="0" tIns="0" rIns="0" bIns="0" rtlCol="0" anchor="t">
            <a:spAutoFit/>
          </a:bodyPr>
          <a:lstStyle/>
          <a:p>
            <a:pPr marL="0" marR="0" lvl="0" indent="0" algn="ctr" defTabSz="914400" rtl="0" eaLnBrk="1" fontAlgn="auto" latinLnBrk="0" hangingPunct="1">
              <a:lnSpc>
                <a:spcPts val="4104"/>
              </a:lnSpc>
              <a:spcBef>
                <a:spcPts val="0"/>
              </a:spcBef>
              <a:spcAft>
                <a:spcPts val="0"/>
              </a:spcAft>
              <a:buClrTx/>
              <a:buSzTx/>
              <a:buFontTx/>
              <a:buNone/>
              <a:tabLst/>
              <a:defRPr/>
            </a:pPr>
            <a:r>
              <a:rPr kumimoji="0" lang="en-US" sz="2931" b="0" i="0" u="none" strike="noStrike" kern="1200" cap="none" spc="0" normalizeH="0" baseline="0" noProof="0" dirty="0">
                <a:ln>
                  <a:noFill/>
                </a:ln>
                <a:solidFill>
                  <a:srgbClr val="015C60"/>
                </a:solidFill>
                <a:effectLst/>
                <a:uLnTx/>
                <a:uFillTx/>
                <a:latin typeface="Roboto Condensed"/>
                <a:ea typeface="+mn-ea"/>
                <a:cs typeface="+mn-cs"/>
              </a:rPr>
              <a:t>#FamilyCentredECI</a:t>
            </a:r>
          </a:p>
        </p:txBody>
      </p:sp>
      <p:grpSp>
        <p:nvGrpSpPr>
          <p:cNvPr id="9" name="Group 3">
            <a:extLst>
              <a:ext uri="{FF2B5EF4-FFF2-40B4-BE49-F238E27FC236}">
                <a16:creationId xmlns:a16="http://schemas.microsoft.com/office/drawing/2014/main" id="{2C857B67-BD1C-D78F-95B3-C3E55D0AF412}"/>
              </a:ext>
            </a:extLst>
          </p:cNvPr>
          <p:cNvGrpSpPr>
            <a:grpSpLocks noChangeAspect="1"/>
          </p:cNvGrpSpPr>
          <p:nvPr/>
        </p:nvGrpSpPr>
        <p:grpSpPr>
          <a:xfrm>
            <a:off x="0" y="8585808"/>
            <a:ext cx="1363382" cy="1396575"/>
            <a:chOff x="0" y="0"/>
            <a:chExt cx="2086610" cy="2137410"/>
          </a:xfrm>
        </p:grpSpPr>
        <p:sp>
          <p:nvSpPr>
            <p:cNvPr id="10" name="Freeform 4">
              <a:extLst>
                <a:ext uri="{FF2B5EF4-FFF2-40B4-BE49-F238E27FC236}">
                  <a16:creationId xmlns:a16="http://schemas.microsoft.com/office/drawing/2014/main" id="{BB0AD190-373F-9AB5-59DB-EBB997B7822C}"/>
                </a:ext>
              </a:extLst>
            </p:cNvPr>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3"/>
              <a:stretch>
                <a:fillRect l="-4042" r="-230835"/>
              </a:stretch>
            </a:blipFill>
          </p:spPr>
        </p:sp>
      </p:grpSp>
      <p:pic>
        <p:nvPicPr>
          <p:cNvPr id="12" name="Γραφικό 11" descr="Βέλη σε σχήμα V με συμπαγές γέμισμα">
            <a:extLst>
              <a:ext uri="{FF2B5EF4-FFF2-40B4-BE49-F238E27FC236}">
                <a16:creationId xmlns:a16="http://schemas.microsoft.com/office/drawing/2014/main" id="{CCB0CE1E-00CC-E6F6-3843-535B579ADBA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357280" y="6623581"/>
            <a:ext cx="914400" cy="9144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451400" y="9518947"/>
            <a:ext cx="3385199" cy="506553"/>
          </a:xfrm>
          <a:prstGeom prst="rect">
            <a:avLst/>
          </a:prstGeom>
        </p:spPr>
        <p:txBody>
          <a:bodyPr lIns="0" tIns="0" rIns="0" bIns="0" rtlCol="0" anchor="t">
            <a:spAutoFit/>
          </a:bodyPr>
          <a:lstStyle/>
          <a:p>
            <a:pPr marL="0" marR="0" lvl="0" indent="0" algn="ctr" defTabSz="914400" rtl="0" eaLnBrk="1" fontAlgn="auto" latinLnBrk="0" hangingPunct="1">
              <a:lnSpc>
                <a:spcPts val="4104"/>
              </a:lnSpc>
              <a:spcBef>
                <a:spcPts val="0"/>
              </a:spcBef>
              <a:spcAft>
                <a:spcPts val="0"/>
              </a:spcAft>
              <a:buClrTx/>
              <a:buSzTx/>
              <a:buFontTx/>
              <a:buNone/>
              <a:tabLst/>
              <a:defRPr/>
            </a:pPr>
            <a:r>
              <a:rPr kumimoji="0" lang="en-US" sz="2931" b="0" i="0" u="none" strike="noStrike" kern="1200" cap="none" spc="0" normalizeH="0" baseline="0" noProof="0">
                <a:ln>
                  <a:noFill/>
                </a:ln>
                <a:solidFill>
                  <a:srgbClr val="015C60"/>
                </a:solidFill>
                <a:effectLst/>
                <a:uLnTx/>
                <a:uFillTx/>
                <a:latin typeface="Roboto Condensed"/>
                <a:ea typeface="+mn-ea"/>
                <a:cs typeface="+mn-cs"/>
              </a:rPr>
              <a:t>#FamilyCentredECI</a:t>
            </a:r>
          </a:p>
        </p:txBody>
      </p:sp>
      <p:grpSp>
        <p:nvGrpSpPr>
          <p:cNvPr id="3" name="Group 3"/>
          <p:cNvGrpSpPr>
            <a:grpSpLocks noChangeAspect="1"/>
          </p:cNvGrpSpPr>
          <p:nvPr/>
        </p:nvGrpSpPr>
        <p:grpSpPr>
          <a:xfrm>
            <a:off x="270809" y="8481958"/>
            <a:ext cx="1515782" cy="1552685"/>
            <a:chOff x="0" y="0"/>
            <a:chExt cx="2086610" cy="2137410"/>
          </a:xfrm>
        </p:grpSpPr>
        <p:sp>
          <p:nvSpPr>
            <p:cNvPr id="4" name="Freeform 4"/>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4042" r="-230835"/>
              </a:stretch>
            </a:blipFill>
          </p:spPr>
        </p:sp>
      </p:grpSp>
      <p:grpSp>
        <p:nvGrpSpPr>
          <p:cNvPr id="5" name="Group 5"/>
          <p:cNvGrpSpPr/>
          <p:nvPr/>
        </p:nvGrpSpPr>
        <p:grpSpPr>
          <a:xfrm>
            <a:off x="16026178" y="-1134665"/>
            <a:ext cx="3342968" cy="3450005"/>
            <a:chOff x="0" y="0"/>
            <a:chExt cx="4457291" cy="4600006"/>
          </a:xfrm>
        </p:grpSpPr>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060103"/>
              <a:ext cx="1791255" cy="1556674"/>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19930" y="596966"/>
              <a:ext cx="3595458" cy="4003040"/>
            </a:xfrm>
            <a:prstGeom prst="rect">
              <a:avLst/>
            </a:prstGeom>
          </p:spPr>
        </p:pic>
        <p:grpSp>
          <p:nvGrpSpPr>
            <p:cNvPr id="8" name="Group 8"/>
            <p:cNvGrpSpPr>
              <a:grpSpLocks noChangeAspect="1"/>
            </p:cNvGrpSpPr>
            <p:nvPr/>
          </p:nvGrpSpPr>
          <p:grpSpPr>
            <a:xfrm rot="-5173002">
              <a:off x="735007" y="115077"/>
              <a:ext cx="3607208" cy="3607208"/>
              <a:chOff x="0" y="0"/>
              <a:chExt cx="12700000" cy="12700000"/>
            </a:xfrm>
          </p:grpSpPr>
          <p:sp>
            <p:nvSpPr>
              <p:cNvPr id="9" name="Freeform 9"/>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015C60"/>
              </a:solidFill>
              <a:ln w="12700">
                <a:noFill/>
              </a:ln>
            </p:spPr>
          </p:sp>
        </p:grpSp>
      </p:grpSp>
      <p:sp>
        <p:nvSpPr>
          <p:cNvPr id="10" name="TextBox 10"/>
          <p:cNvSpPr txBox="1"/>
          <p:nvPr/>
        </p:nvSpPr>
        <p:spPr>
          <a:xfrm>
            <a:off x="540080" y="618268"/>
            <a:ext cx="15157120" cy="1256754"/>
          </a:xfrm>
          <a:prstGeom prst="rect">
            <a:avLst/>
          </a:prstGeom>
        </p:spPr>
        <p:txBody>
          <a:bodyPr wrap="square" lIns="0" tIns="0" rIns="0" bIns="0" rtlCol="0" anchor="t">
            <a:spAutoFit/>
          </a:bodyPr>
          <a:lstStyle/>
          <a:p>
            <a:pPr marL="0" marR="0" lvl="0" indent="0" algn="l" defTabSz="914400" rtl="0" eaLnBrk="1" fontAlgn="auto" latinLnBrk="0" hangingPunct="1">
              <a:lnSpc>
                <a:spcPts val="9817"/>
              </a:lnSpc>
              <a:spcBef>
                <a:spcPts val="0"/>
              </a:spcBef>
              <a:spcAft>
                <a:spcPts val="0"/>
              </a:spcAft>
              <a:buClrTx/>
              <a:buSzTx/>
              <a:buFontTx/>
              <a:buNone/>
              <a:tabLst/>
              <a:defRPr/>
            </a:pPr>
            <a:r>
              <a:rPr kumimoji="0" lang="fr-BE" sz="4800" b="0" i="0" u="none" strike="noStrike" kern="1200" cap="none" spc="0" normalizeH="0" baseline="0" noProof="0" dirty="0" err="1">
                <a:ln>
                  <a:noFill/>
                </a:ln>
                <a:solidFill>
                  <a:srgbClr val="015C60"/>
                </a:solidFill>
                <a:effectLst/>
                <a:uLnTx/>
                <a:uFillTx/>
                <a:latin typeface="Open Sans Extra Bold"/>
                <a:ea typeface="+mn-ea"/>
                <a:cs typeface="+mn-cs"/>
              </a:rPr>
              <a:t>What</a:t>
            </a:r>
            <a:r>
              <a:rPr kumimoji="0" lang="fr-BE" sz="4800" b="0" i="0" u="none" strike="noStrike" kern="1200" cap="none" spc="0" normalizeH="0" baseline="0" noProof="0" dirty="0">
                <a:ln>
                  <a:noFill/>
                </a:ln>
                <a:solidFill>
                  <a:srgbClr val="015C60"/>
                </a:solidFill>
                <a:effectLst/>
                <a:uLnTx/>
                <a:uFillTx/>
                <a:latin typeface="Open Sans Extra Bold"/>
                <a:ea typeface="+mn-ea"/>
                <a:cs typeface="+mn-cs"/>
              </a:rPr>
              <a:t> </a:t>
            </a:r>
            <a:r>
              <a:rPr kumimoji="0" lang="fr-BE" sz="4800" b="0" i="0" u="none" strike="noStrike" kern="1200" cap="none" spc="0" normalizeH="0" baseline="0" noProof="0" dirty="0" err="1">
                <a:ln>
                  <a:noFill/>
                </a:ln>
                <a:solidFill>
                  <a:srgbClr val="015C60"/>
                </a:solidFill>
                <a:effectLst/>
                <a:uLnTx/>
                <a:uFillTx/>
                <a:latin typeface="Open Sans Extra Bold"/>
                <a:ea typeface="+mn-ea"/>
                <a:cs typeface="+mn-cs"/>
              </a:rPr>
              <a:t>does</a:t>
            </a:r>
            <a:r>
              <a:rPr kumimoji="0" lang="fr-BE" sz="4800" b="0" i="0" u="none" strike="noStrike" kern="1200" cap="none" spc="0" normalizeH="0" baseline="0" noProof="0" dirty="0">
                <a:ln>
                  <a:noFill/>
                </a:ln>
                <a:solidFill>
                  <a:srgbClr val="015C60"/>
                </a:solidFill>
                <a:effectLst/>
                <a:uLnTx/>
                <a:uFillTx/>
                <a:latin typeface="Open Sans Extra Bold"/>
                <a:ea typeface="+mn-ea"/>
                <a:cs typeface="+mn-cs"/>
              </a:rPr>
              <a:t> DG REFORM do? </a:t>
            </a:r>
            <a:endParaRPr kumimoji="0" lang="en-US" sz="4800" b="0" i="0" u="none" strike="noStrike" kern="1200" cap="none" spc="0" normalizeH="0" baseline="0" noProof="0" dirty="0">
              <a:ln>
                <a:noFill/>
              </a:ln>
              <a:solidFill>
                <a:srgbClr val="015C60"/>
              </a:solidFill>
              <a:effectLst/>
              <a:uLnTx/>
              <a:uFillTx/>
              <a:latin typeface="Open Sans Extra Bold"/>
              <a:ea typeface="+mn-ea"/>
              <a:cs typeface="+mn-cs"/>
            </a:endParaRPr>
          </a:p>
        </p:txBody>
      </p:sp>
      <p:pic>
        <p:nvPicPr>
          <p:cNvPr id="13" name="Picture 12"/>
          <p:cNvPicPr>
            <a:picLocks noChangeAspect="1"/>
          </p:cNvPicPr>
          <p:nvPr/>
        </p:nvPicPr>
        <p:blipFill>
          <a:blip r:embed="rId7"/>
          <a:stretch>
            <a:fillRect/>
          </a:stretch>
        </p:blipFill>
        <p:spPr>
          <a:xfrm>
            <a:off x="14134520" y="8871156"/>
            <a:ext cx="4153480" cy="1295581"/>
          </a:xfrm>
          <a:prstGeom prst="rect">
            <a:avLst/>
          </a:prstGeom>
        </p:spPr>
      </p:pic>
      <p:sp>
        <p:nvSpPr>
          <p:cNvPr id="14" name="TextBox 13"/>
          <p:cNvSpPr txBox="1"/>
          <p:nvPr/>
        </p:nvSpPr>
        <p:spPr>
          <a:xfrm>
            <a:off x="540080" y="2095500"/>
            <a:ext cx="9975520" cy="6632585"/>
          </a:xfrm>
          <a:prstGeom prst="rect">
            <a:avLst/>
          </a:prstGeom>
          <a:noFill/>
        </p:spPr>
        <p:txBody>
          <a:bodyPr wrap="square" rtlCol="0">
            <a:spAutoFit/>
          </a:bodyPr>
          <a:lstStyle/>
          <a:p>
            <a:pPr marL="92075" marR="0" lvl="0" indent="0" algn="l" defTabSz="914400" rtl="0" eaLnBrk="1" fontAlgn="auto" latinLnBrk="0" hangingPunct="1">
              <a:lnSpc>
                <a:spcPct val="100000"/>
              </a:lnSpc>
              <a:spcBef>
                <a:spcPts val="1200"/>
              </a:spcBef>
              <a:spcAft>
                <a:spcPts val="600"/>
              </a:spcAft>
              <a:buClr>
                <a:srgbClr val="21958E"/>
              </a:buClr>
              <a:buSzPct val="110000"/>
              <a:buFontTx/>
              <a:buNone/>
              <a:tabLst/>
              <a:defRPr/>
            </a:pPr>
            <a:r>
              <a:rPr kumimoji="0" lang="en-GB" sz="3200" b="0" i="0" u="none" strike="noStrike" kern="1200" cap="none" spc="0" normalizeH="0" baseline="0" noProof="0" dirty="0">
                <a:ln>
                  <a:noFill/>
                </a:ln>
                <a:solidFill>
                  <a:srgbClr val="015C60"/>
                </a:solidFill>
                <a:effectLst/>
                <a:uLnTx/>
                <a:uFillTx/>
                <a:latin typeface="Open Sans"/>
                <a:ea typeface="+mn-ea"/>
                <a:cs typeface="+mn-cs"/>
              </a:rPr>
              <a:t>DG REFORM offers </a:t>
            </a:r>
            <a:r>
              <a:rPr kumimoji="0" lang="en-GB" sz="3200" b="1" i="0" u="none" strike="noStrike" kern="1200" cap="none" spc="0" normalizeH="0" baseline="0" noProof="0" dirty="0">
                <a:ln>
                  <a:noFill/>
                </a:ln>
                <a:solidFill>
                  <a:srgbClr val="015C60"/>
                </a:solidFill>
                <a:effectLst/>
                <a:uLnTx/>
                <a:uFillTx/>
                <a:latin typeface="Open Sans"/>
                <a:ea typeface="+mn-ea"/>
                <a:cs typeface="+mn-cs"/>
              </a:rPr>
              <a:t>technical support/expertise </a:t>
            </a:r>
            <a:r>
              <a:rPr kumimoji="0" lang="en-GB" sz="3200" b="0" i="0" u="none" strike="noStrike" kern="1200" cap="none" spc="0" normalizeH="0" baseline="0" noProof="0" dirty="0">
                <a:ln>
                  <a:noFill/>
                </a:ln>
                <a:solidFill>
                  <a:srgbClr val="015C60"/>
                </a:solidFill>
                <a:effectLst/>
                <a:uLnTx/>
                <a:uFillTx/>
                <a:latin typeface="Open Sans"/>
                <a:ea typeface="+mn-ea"/>
                <a:cs typeface="+mn-cs"/>
              </a:rPr>
              <a:t>for design and implementation of growth enhancing &amp; inclusive reforms:</a:t>
            </a:r>
          </a:p>
          <a:p>
            <a:pPr marL="914400" marR="0" lvl="1" indent="-457200" algn="l" defTabSz="914400" rtl="0" eaLnBrk="1" fontAlgn="auto" latinLnBrk="0" hangingPunct="1">
              <a:lnSpc>
                <a:spcPct val="100000"/>
              </a:lnSpc>
              <a:spcBef>
                <a:spcPts val="0"/>
              </a:spcBef>
              <a:spcAft>
                <a:spcPts val="600"/>
              </a:spcAft>
              <a:buClr>
                <a:srgbClr val="C0504D">
                  <a:lumMod val="75000"/>
                </a:srgbClr>
              </a:buClr>
              <a:buSzTx/>
              <a:buFont typeface="Wingdings" panose="05000000000000000000" pitchFamily="2" charset="2"/>
              <a:buChar char="v"/>
              <a:tabLst/>
              <a:defRPr/>
            </a:pPr>
            <a:r>
              <a:rPr kumimoji="0" lang="en-GB" sz="3200" b="1" i="0" u="none" strike="noStrike" kern="1200" cap="none" spc="0" normalizeH="0" baseline="0" noProof="0" dirty="0">
                <a:ln>
                  <a:noFill/>
                </a:ln>
                <a:solidFill>
                  <a:srgbClr val="015C60"/>
                </a:solidFill>
                <a:effectLst/>
                <a:uLnTx/>
                <a:uFillTx/>
                <a:latin typeface="Open Sans"/>
                <a:ea typeface="+mn-ea"/>
                <a:cs typeface="+mn-cs"/>
              </a:rPr>
              <a:t>For all EU Member States</a:t>
            </a:r>
            <a:r>
              <a:rPr kumimoji="0" lang="en-GB" sz="3200" b="0" i="0" u="none" strike="noStrike" kern="1200" cap="none" spc="0" normalizeH="0" baseline="0" noProof="0" dirty="0">
                <a:ln>
                  <a:noFill/>
                </a:ln>
                <a:solidFill>
                  <a:srgbClr val="015C60"/>
                </a:solidFill>
                <a:effectLst/>
                <a:uLnTx/>
                <a:uFillTx/>
                <a:latin typeface="Open Sans"/>
                <a:ea typeface="+mn-ea"/>
                <a:cs typeface="+mn-cs"/>
              </a:rPr>
              <a:t> based on requests</a:t>
            </a:r>
          </a:p>
          <a:p>
            <a:pPr marL="914400" marR="0" lvl="1" indent="-457200" algn="l" defTabSz="914400" rtl="0" eaLnBrk="1" fontAlgn="auto" latinLnBrk="0" hangingPunct="1">
              <a:lnSpc>
                <a:spcPct val="100000"/>
              </a:lnSpc>
              <a:spcBef>
                <a:spcPts val="0"/>
              </a:spcBef>
              <a:spcAft>
                <a:spcPts val="600"/>
              </a:spcAft>
              <a:buClr>
                <a:srgbClr val="C0504D">
                  <a:lumMod val="75000"/>
                </a:srgbClr>
              </a:buClr>
              <a:buSzTx/>
              <a:buFont typeface="Wingdings" panose="05000000000000000000" pitchFamily="2" charset="2"/>
              <a:buChar char="v"/>
              <a:tabLst/>
              <a:defRPr/>
            </a:pPr>
            <a:r>
              <a:rPr kumimoji="0" lang="en-GB" sz="3200" b="0" i="0" u="none" strike="noStrike" kern="1200" cap="none" spc="0" normalizeH="0" baseline="0" noProof="0" dirty="0">
                <a:ln>
                  <a:noFill/>
                </a:ln>
                <a:solidFill>
                  <a:srgbClr val="015C60"/>
                </a:solidFill>
                <a:effectLst/>
                <a:uLnTx/>
                <a:uFillTx/>
                <a:latin typeface="Open Sans"/>
                <a:ea typeface="+mn-ea"/>
                <a:cs typeface="+mn-cs"/>
              </a:rPr>
              <a:t>Over </a:t>
            </a:r>
            <a:r>
              <a:rPr kumimoji="0" lang="en-GB" sz="3200" b="1" i="0" u="none" strike="noStrike" kern="1200" cap="none" spc="0" normalizeH="0" baseline="0" noProof="0" dirty="0">
                <a:ln>
                  <a:noFill/>
                </a:ln>
                <a:solidFill>
                  <a:srgbClr val="015C60"/>
                </a:solidFill>
                <a:effectLst/>
                <a:uLnTx/>
                <a:uFillTx/>
                <a:latin typeface="Open Sans"/>
                <a:ea typeface="+mn-ea"/>
                <a:cs typeface="+mn-cs"/>
              </a:rPr>
              <a:t>1000 projects </a:t>
            </a:r>
            <a:r>
              <a:rPr kumimoji="0" lang="en-GB" sz="3200" b="0" i="0" u="none" strike="noStrike" kern="1200" cap="none" spc="0" normalizeH="0" baseline="0" noProof="0" dirty="0">
                <a:ln>
                  <a:noFill/>
                </a:ln>
                <a:solidFill>
                  <a:srgbClr val="015C60"/>
                </a:solidFill>
                <a:effectLst/>
                <a:uLnTx/>
                <a:uFillTx/>
                <a:latin typeface="Open Sans"/>
                <a:ea typeface="+mn-ea"/>
                <a:cs typeface="+mn-cs"/>
              </a:rPr>
              <a:t>in </a:t>
            </a:r>
            <a:r>
              <a:rPr kumimoji="0" lang="en-GB" sz="3200" b="1" i="0" u="none" strike="noStrike" kern="1200" cap="none" spc="0" normalizeH="0" baseline="0" noProof="0" dirty="0">
                <a:ln>
                  <a:noFill/>
                </a:ln>
                <a:solidFill>
                  <a:srgbClr val="015C60"/>
                </a:solidFill>
                <a:effectLst/>
                <a:uLnTx/>
                <a:uFillTx/>
                <a:latin typeface="Open Sans"/>
                <a:ea typeface="+mn-ea"/>
                <a:cs typeface="+mn-cs"/>
              </a:rPr>
              <a:t>27 Member States</a:t>
            </a:r>
          </a:p>
          <a:p>
            <a:pPr marL="914400" marR="0" lvl="1" indent="-457200" algn="l" defTabSz="914400" rtl="0" eaLnBrk="1" fontAlgn="auto" latinLnBrk="0" hangingPunct="1">
              <a:lnSpc>
                <a:spcPct val="100000"/>
              </a:lnSpc>
              <a:spcBef>
                <a:spcPts val="0"/>
              </a:spcBef>
              <a:spcAft>
                <a:spcPts val="600"/>
              </a:spcAft>
              <a:buClr>
                <a:srgbClr val="C0504D">
                  <a:lumMod val="75000"/>
                </a:srgbClr>
              </a:buClr>
              <a:buSzTx/>
              <a:buFont typeface="Wingdings" panose="05000000000000000000" pitchFamily="2" charset="2"/>
              <a:buChar char="v"/>
              <a:tabLst/>
              <a:defRPr/>
            </a:pPr>
            <a:r>
              <a:rPr kumimoji="0" lang="en-US" sz="3200" b="1" i="0" u="none" strike="noStrike" kern="1200" cap="none" spc="0" normalizeH="0" baseline="0" noProof="0" dirty="0">
                <a:ln>
                  <a:noFill/>
                </a:ln>
                <a:solidFill>
                  <a:srgbClr val="015C60"/>
                </a:solidFill>
                <a:effectLst/>
                <a:uLnTx/>
                <a:uFillTx/>
                <a:latin typeface="Open Sans"/>
                <a:ea typeface="+mn-ea"/>
                <a:cs typeface="+mn-cs"/>
              </a:rPr>
              <a:t>€ 864 million of budget </a:t>
            </a:r>
            <a:r>
              <a:rPr kumimoji="0" lang="en-US" sz="3200" b="0" i="0" u="none" strike="noStrike" kern="1200" cap="none" spc="0" normalizeH="0" baseline="0" noProof="0" dirty="0">
                <a:ln>
                  <a:noFill/>
                </a:ln>
                <a:solidFill>
                  <a:srgbClr val="015C60"/>
                </a:solidFill>
                <a:effectLst/>
                <a:uLnTx/>
                <a:uFillTx/>
                <a:latin typeface="Open Sans"/>
                <a:ea typeface="+mn-ea"/>
                <a:cs typeface="+mn-cs"/>
              </a:rPr>
              <a:t>for the period 2021-2027</a:t>
            </a:r>
            <a:endParaRPr kumimoji="0" lang="en-GB" sz="3200" b="0" i="0" u="none" strike="noStrike" kern="1200" cap="none" spc="0" normalizeH="0" baseline="0" noProof="0" dirty="0">
              <a:ln>
                <a:noFill/>
              </a:ln>
              <a:solidFill>
                <a:srgbClr val="015C60"/>
              </a:solidFill>
              <a:effectLst/>
              <a:uLnTx/>
              <a:uFillTx/>
              <a:latin typeface="Open Sans"/>
              <a:ea typeface="+mn-ea"/>
              <a:cs typeface="+mn-cs"/>
            </a:endParaRPr>
          </a:p>
          <a:p>
            <a:pPr marL="914400" marR="0" lvl="1" indent="-457200" algn="l" defTabSz="914400" rtl="0" eaLnBrk="1" fontAlgn="auto" latinLnBrk="0" hangingPunct="1">
              <a:lnSpc>
                <a:spcPct val="100000"/>
              </a:lnSpc>
              <a:spcBef>
                <a:spcPts val="0"/>
              </a:spcBef>
              <a:spcAft>
                <a:spcPts val="600"/>
              </a:spcAft>
              <a:buClr>
                <a:srgbClr val="C0504D">
                  <a:lumMod val="75000"/>
                </a:srgbClr>
              </a:buClr>
              <a:buSzTx/>
              <a:buFont typeface="Wingdings" panose="05000000000000000000" pitchFamily="2" charset="2"/>
              <a:buChar char="v"/>
              <a:tabLst/>
              <a:defRPr/>
            </a:pPr>
            <a:r>
              <a:rPr kumimoji="0" lang="en-GB" sz="3200" b="0" i="0" u="none" strike="noStrike" kern="1200" cap="none" spc="0" normalizeH="0" baseline="0" noProof="0" dirty="0">
                <a:ln>
                  <a:noFill/>
                </a:ln>
                <a:solidFill>
                  <a:srgbClr val="015C60"/>
                </a:solidFill>
                <a:effectLst/>
                <a:uLnTx/>
                <a:uFillTx/>
                <a:latin typeface="Open Sans"/>
                <a:ea typeface="+mn-ea"/>
                <a:cs typeface="+mn-cs"/>
              </a:rPr>
              <a:t>Addressing a </a:t>
            </a:r>
            <a:r>
              <a:rPr kumimoji="0" lang="en-GB" sz="3200" b="1" i="0" u="none" strike="noStrike" kern="1200" cap="none" spc="0" normalizeH="0" baseline="0" noProof="0" dirty="0">
                <a:ln>
                  <a:noFill/>
                </a:ln>
                <a:solidFill>
                  <a:srgbClr val="015C60"/>
                </a:solidFill>
                <a:effectLst/>
                <a:uLnTx/>
                <a:uFillTx/>
                <a:latin typeface="Open Sans"/>
                <a:ea typeface="+mn-ea"/>
                <a:cs typeface="+mn-cs"/>
              </a:rPr>
              <a:t>wide range of reform areas</a:t>
            </a:r>
          </a:p>
          <a:p>
            <a:pPr marL="914400" marR="0" lvl="1" indent="-457200" algn="l" defTabSz="914400" rtl="0" eaLnBrk="1" fontAlgn="auto" latinLnBrk="0" hangingPunct="1">
              <a:lnSpc>
                <a:spcPct val="100000"/>
              </a:lnSpc>
              <a:spcBef>
                <a:spcPts val="0"/>
              </a:spcBef>
              <a:spcAft>
                <a:spcPts val="600"/>
              </a:spcAft>
              <a:buClr>
                <a:srgbClr val="C0504D">
                  <a:lumMod val="75000"/>
                </a:srgbClr>
              </a:buClr>
              <a:buSzTx/>
              <a:buFont typeface="Wingdings" panose="05000000000000000000" pitchFamily="2" charset="2"/>
              <a:buChar char="v"/>
              <a:tabLst/>
              <a:defRPr/>
            </a:pPr>
            <a:r>
              <a:rPr kumimoji="0" lang="en-GB" sz="3200" b="0" i="0" u="none" strike="noStrike" kern="1200" cap="none" spc="0" normalizeH="0" baseline="0" noProof="0" dirty="0">
                <a:ln>
                  <a:noFill/>
                </a:ln>
                <a:solidFill>
                  <a:srgbClr val="015C60"/>
                </a:solidFill>
                <a:effectLst/>
                <a:uLnTx/>
                <a:uFillTx/>
                <a:latin typeface="Open Sans"/>
                <a:ea typeface="+mn-ea"/>
                <a:cs typeface="+mn-cs"/>
              </a:rPr>
              <a:t>Covering </a:t>
            </a:r>
            <a:r>
              <a:rPr kumimoji="0" lang="en-GB" sz="3200" b="1" i="0" u="none" strike="noStrike" kern="1200" cap="none" spc="0" normalizeH="0" baseline="0" noProof="0" dirty="0">
                <a:ln>
                  <a:noFill/>
                </a:ln>
                <a:solidFill>
                  <a:srgbClr val="015C60"/>
                </a:solidFill>
                <a:effectLst/>
                <a:uLnTx/>
                <a:uFillTx/>
                <a:latin typeface="Open Sans"/>
                <a:ea typeface="+mn-ea"/>
                <a:cs typeface="+mn-cs"/>
              </a:rPr>
              <a:t>entire life cycle of the reforms</a:t>
            </a:r>
          </a:p>
          <a:p>
            <a:pPr marL="914400" marR="0" lvl="1" indent="-457200" algn="l" defTabSz="914400" rtl="0" eaLnBrk="1" fontAlgn="auto" latinLnBrk="0" hangingPunct="1">
              <a:lnSpc>
                <a:spcPct val="100000"/>
              </a:lnSpc>
              <a:spcBef>
                <a:spcPts val="600"/>
              </a:spcBef>
              <a:spcAft>
                <a:spcPts val="600"/>
              </a:spcAft>
              <a:buClr>
                <a:srgbClr val="C0504D">
                  <a:lumMod val="75000"/>
                </a:srgbClr>
              </a:buClr>
              <a:buSzTx/>
              <a:buFont typeface="Wingdings" panose="05000000000000000000" pitchFamily="2" charset="2"/>
              <a:buChar char="v"/>
              <a:tabLst/>
              <a:defRPr/>
            </a:pPr>
            <a:r>
              <a:rPr kumimoji="0" lang="en-GB" sz="3200" b="1" i="0" u="none" strike="noStrike" kern="1200" cap="none" spc="0" normalizeH="0" baseline="0" noProof="0" dirty="0">
                <a:ln>
                  <a:noFill/>
                </a:ln>
                <a:solidFill>
                  <a:srgbClr val="015C60"/>
                </a:solidFill>
                <a:effectLst/>
                <a:uLnTx/>
                <a:uFillTx/>
                <a:latin typeface="Open Sans"/>
                <a:ea typeface="+mn-ea"/>
                <a:cs typeface="+mn-cs"/>
              </a:rPr>
              <a:t>Tailor-made support</a:t>
            </a:r>
            <a:endParaRPr kumimoji="0" lang="sl-SI" sz="3200" b="1" i="0" u="none" strike="noStrike" kern="1200" cap="none" spc="0" normalizeH="0" baseline="0" noProof="0" dirty="0">
              <a:ln>
                <a:noFill/>
              </a:ln>
              <a:solidFill>
                <a:srgbClr val="015C60"/>
              </a:solidFill>
              <a:effectLst/>
              <a:uLnTx/>
              <a:uFillTx/>
              <a:latin typeface="Open Sans"/>
              <a:ea typeface="+mn-ea"/>
              <a:cs typeface="+mn-cs"/>
            </a:endParaRPr>
          </a:p>
          <a:p>
            <a:pPr marL="914400" marR="0" lvl="1" indent="-457200" algn="l" defTabSz="914400" rtl="0" eaLnBrk="1" fontAlgn="auto" latinLnBrk="0" hangingPunct="1">
              <a:lnSpc>
                <a:spcPct val="100000"/>
              </a:lnSpc>
              <a:spcBef>
                <a:spcPts val="600"/>
              </a:spcBef>
              <a:spcAft>
                <a:spcPts val="600"/>
              </a:spcAft>
              <a:buClr>
                <a:srgbClr val="C0504D">
                  <a:lumMod val="75000"/>
                </a:srgbClr>
              </a:buClr>
              <a:buSzTx/>
              <a:buFont typeface="Wingdings" panose="05000000000000000000" pitchFamily="2" charset="2"/>
              <a:buChar char="v"/>
              <a:tabLst/>
              <a:defRPr/>
            </a:pPr>
            <a:r>
              <a:rPr kumimoji="0" lang="en-GB" sz="3200" b="1" i="0" u="none" strike="noStrike" kern="1200" cap="none" spc="0" normalizeH="0" baseline="0" noProof="0" dirty="0">
                <a:ln>
                  <a:noFill/>
                </a:ln>
                <a:solidFill>
                  <a:srgbClr val="015C60"/>
                </a:solidFill>
                <a:effectLst/>
                <a:uLnTx/>
                <a:uFillTx/>
                <a:latin typeface="Open Sans"/>
                <a:ea typeface="+mn-ea"/>
                <a:cs typeface="+mn-cs"/>
              </a:rPr>
              <a:t>No co-financing </a:t>
            </a:r>
            <a:r>
              <a:rPr kumimoji="0" lang="en-GB" sz="3200" b="0" i="0" u="none" strike="noStrike" kern="1200" cap="none" spc="0" normalizeH="0" baseline="0" noProof="0" dirty="0">
                <a:ln>
                  <a:noFill/>
                </a:ln>
                <a:solidFill>
                  <a:srgbClr val="015C60"/>
                </a:solidFill>
                <a:effectLst/>
                <a:uLnTx/>
                <a:uFillTx/>
                <a:latin typeface="Open Sans"/>
                <a:ea typeface="+mn-ea"/>
                <a:cs typeface="+mn-cs"/>
              </a:rPr>
              <a:t>requirement</a:t>
            </a:r>
            <a:endParaRPr kumimoji="0" lang="sl-SI" sz="3200" b="0" i="0" u="none" strike="noStrike" kern="1200" cap="none" spc="0" normalizeH="0" baseline="0" noProof="0" dirty="0">
              <a:ln>
                <a:noFill/>
              </a:ln>
              <a:solidFill>
                <a:srgbClr val="015C60"/>
              </a:solidFill>
              <a:effectLst/>
              <a:uLnTx/>
              <a:uFillTx/>
              <a:latin typeface="Open Sans"/>
              <a:ea typeface="+mn-ea"/>
              <a:cs typeface="+mn-cs"/>
            </a:endParaRPr>
          </a:p>
          <a:p>
            <a:pPr marL="800100" marR="0" lvl="1" indent="-342900" algn="l" defTabSz="914400" rtl="0" eaLnBrk="1" fontAlgn="auto" latinLnBrk="0" hangingPunct="1">
              <a:lnSpc>
                <a:spcPct val="100000"/>
              </a:lnSpc>
              <a:spcBef>
                <a:spcPts val="600"/>
              </a:spcBef>
              <a:spcAft>
                <a:spcPts val="600"/>
              </a:spcAft>
              <a:buClr>
                <a:srgbClr val="C0504D">
                  <a:lumMod val="75000"/>
                </a:srgbClr>
              </a:buClr>
              <a:buSzTx/>
              <a:buFontTx/>
              <a:buNone/>
              <a:tabLst/>
              <a:defRPr/>
            </a:pPr>
            <a:endParaRPr kumimoji="0" lang="en-GB" sz="1800" b="0" i="0" u="none" strike="noStrike" kern="1200" cap="none" spc="0" normalizeH="0" baseline="0" noProof="0" dirty="0">
              <a:ln>
                <a:noFill/>
              </a:ln>
              <a:solidFill>
                <a:srgbClr val="21958E"/>
              </a:solidFill>
              <a:effectLst/>
              <a:uLnTx/>
              <a:uFillTx/>
              <a:latin typeface="Calibri"/>
              <a:ea typeface="+mn-ea"/>
              <a:cs typeface="+mn-cs"/>
            </a:endParaRPr>
          </a:p>
        </p:txBody>
      </p:sp>
      <p:pic>
        <p:nvPicPr>
          <p:cNvPr id="15" name="Picture 14"/>
          <p:cNvPicPr>
            <a:picLocks noChangeAspect="1"/>
          </p:cNvPicPr>
          <p:nvPr/>
        </p:nvPicPr>
        <p:blipFill>
          <a:blip r:embed="rId8"/>
          <a:stretch>
            <a:fillRect/>
          </a:stretch>
        </p:blipFill>
        <p:spPr>
          <a:xfrm>
            <a:off x="11582400" y="2190294"/>
            <a:ext cx="5090782" cy="6453103"/>
          </a:xfrm>
          <a:prstGeom prst="rect">
            <a:avLst/>
          </a:prstGeom>
        </p:spPr>
      </p:pic>
    </p:spTree>
    <p:extLst>
      <p:ext uri="{BB962C8B-B14F-4D97-AF65-F5344CB8AC3E}">
        <p14:creationId xmlns:p14="http://schemas.microsoft.com/office/powerpoint/2010/main" val="24495339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5" name="Google Shape;335;p23"/>
          <p:cNvSpPr/>
          <p:nvPr/>
        </p:nvSpPr>
        <p:spPr>
          <a:xfrm>
            <a:off x="10046334" y="6060559"/>
            <a:ext cx="6646263" cy="2043001"/>
          </a:xfrm>
          <a:prstGeom prst="roundRect">
            <a:avLst>
              <a:gd name="adj" fmla="val 50000"/>
            </a:avLst>
          </a:prstGeom>
          <a:solidFill>
            <a:schemeClr val="lt2"/>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6" name="Google Shape;336;p23"/>
          <p:cNvSpPr/>
          <p:nvPr/>
        </p:nvSpPr>
        <p:spPr>
          <a:xfrm>
            <a:off x="9928019" y="2393056"/>
            <a:ext cx="6378781" cy="2134437"/>
          </a:xfrm>
          <a:prstGeom prst="roundRect">
            <a:avLst>
              <a:gd name="adj" fmla="val 50000"/>
            </a:avLst>
          </a:prstGeom>
          <a:solidFill>
            <a:schemeClr val="lt2"/>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337" name="Google Shape;337;p23"/>
          <p:cNvSpPr txBox="1">
            <a:spLocks noGrp="1"/>
          </p:cNvSpPr>
          <p:nvPr>
            <p:ph type="title"/>
          </p:nvPr>
        </p:nvSpPr>
        <p:spPr>
          <a:xfrm>
            <a:off x="914400" y="787781"/>
            <a:ext cx="16459200" cy="963000"/>
          </a:xfrm>
          <a:prstGeom prst="rect">
            <a:avLst/>
          </a:prstGeom>
        </p:spPr>
        <p:txBody>
          <a:bodyPr spcFirstLastPara="1" vert="horz" wrap="square" lIns="182850" tIns="182850" rIns="182850" bIns="182850" rtlCol="0" anchor="t" anchorCtr="0">
            <a:noAutofit/>
          </a:bodyPr>
          <a:lstStyle/>
          <a:p>
            <a:pPr>
              <a:spcBef>
                <a:spcPts val="0"/>
              </a:spcBef>
            </a:pPr>
            <a:r>
              <a:rPr lang="en" sz="5200" dirty="0">
                <a:solidFill>
                  <a:srgbClr val="006600"/>
                </a:solidFill>
                <a:latin typeface="Microsoft New Tai Lue" panose="020B0502040204020203" pitchFamily="34" charset="0"/>
                <a:cs typeface="Microsoft New Tai Lue" panose="020B0502040204020203" pitchFamily="34" charset="0"/>
              </a:rPr>
              <a:t>Chapter 2: Milestones</a:t>
            </a:r>
            <a:endParaRPr sz="5200" dirty="0">
              <a:solidFill>
                <a:srgbClr val="006600"/>
              </a:solidFill>
              <a:latin typeface="Microsoft New Tai Lue" panose="020B0502040204020203" pitchFamily="34" charset="0"/>
              <a:cs typeface="Microsoft New Tai Lue" panose="020B0502040204020203" pitchFamily="34" charset="0"/>
            </a:endParaRPr>
          </a:p>
        </p:txBody>
      </p:sp>
      <p:sp>
        <p:nvSpPr>
          <p:cNvPr id="339" name="Google Shape;339;p23"/>
          <p:cNvSpPr txBox="1"/>
          <p:nvPr/>
        </p:nvSpPr>
        <p:spPr>
          <a:xfrm>
            <a:off x="11431050" y="7631200"/>
            <a:ext cx="3684000" cy="444000"/>
          </a:xfrm>
          <a:prstGeom prst="rect">
            <a:avLst/>
          </a:prstGeom>
          <a:no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1" i="0" u="none" strike="noStrike" kern="1200" cap="none" spc="0" normalizeH="0" baseline="0" noProof="0" dirty="0">
              <a:ln>
                <a:noFill/>
              </a:ln>
              <a:solidFill>
                <a:prstClr val="black"/>
              </a:solidFill>
              <a:effectLst/>
              <a:uLnTx/>
              <a:uFillTx/>
              <a:latin typeface="Fira Sans"/>
              <a:ea typeface="Fira Sans"/>
              <a:cs typeface="Fira Sans"/>
              <a:sym typeface="Fira Sans"/>
            </a:endParaRPr>
          </a:p>
        </p:txBody>
      </p:sp>
      <p:sp>
        <p:nvSpPr>
          <p:cNvPr id="342" name="Google Shape;342;p23"/>
          <p:cNvSpPr txBox="1"/>
          <p:nvPr/>
        </p:nvSpPr>
        <p:spPr>
          <a:xfrm>
            <a:off x="10786437" y="2789964"/>
            <a:ext cx="3914400" cy="1476050"/>
          </a:xfrm>
          <a:prstGeom prst="rect">
            <a:avLst/>
          </a:prstGeom>
          <a:noFill/>
          <a:ln>
            <a:noFill/>
          </a:ln>
        </p:spPr>
        <p:txBody>
          <a:bodyPr spcFirstLastPara="1" wrap="square" lIns="182850" tIns="182850" rIns="182850" bIns="182850" anchor="ctr"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Microsoft New Tai Lue" panose="020B0502040204020203" pitchFamily="34" charset="0"/>
                <a:ea typeface="Calibri" panose="020F0502020204030204" pitchFamily="34" charset="0"/>
                <a:cs typeface="Microsoft New Tai Lue" panose="020B0502040204020203" pitchFamily="34" charset="0"/>
              </a:rPr>
              <a:t>Secure funding for the implementation of the Action Plan.</a:t>
            </a:r>
          </a:p>
        </p:txBody>
      </p:sp>
      <p:sp>
        <p:nvSpPr>
          <p:cNvPr id="343" name="Google Shape;343;p23"/>
          <p:cNvSpPr txBox="1"/>
          <p:nvPr/>
        </p:nvSpPr>
        <p:spPr>
          <a:xfrm>
            <a:off x="10535265" y="6784722"/>
            <a:ext cx="4599450" cy="832800"/>
          </a:xfrm>
          <a:prstGeom prst="rect">
            <a:avLst/>
          </a:prstGeom>
          <a:noFill/>
          <a:ln>
            <a:noFill/>
          </a:ln>
        </p:spPr>
        <p:txBody>
          <a:bodyPr spcFirstLastPara="1" wrap="square" lIns="182850" tIns="182850" rIns="182850" bIns="1828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Microsoft New Tai Lue" panose="020B0502040204020203" pitchFamily="34" charset="0"/>
                <a:ea typeface="Calibri" panose="020F0502020204030204" pitchFamily="34" charset="0"/>
                <a:cs typeface="Microsoft New Tai Lue" panose="020B0502040204020203" pitchFamily="34" charset="0"/>
              </a:rPr>
              <a:t>Secure the continuation and financial sustainability of the reform after the end of the Action Plan timeline</a:t>
            </a:r>
            <a:endParaRPr kumimoji="0" sz="2400" b="0" i="0" u="none" strike="noStrike" kern="1200" cap="none" spc="0" normalizeH="0" baseline="0" noProof="0" dirty="0">
              <a:ln>
                <a:noFill/>
              </a:ln>
              <a:solidFill>
                <a:prstClr val="black"/>
              </a:solidFill>
              <a:effectLst/>
              <a:uLnTx/>
              <a:uFillTx/>
              <a:latin typeface="Microsoft New Tai Lue" panose="020B0502040204020203" pitchFamily="34" charset="0"/>
              <a:ea typeface="Fira Sans"/>
              <a:cs typeface="Microsoft New Tai Lue" panose="020B0502040204020203" pitchFamily="34" charset="0"/>
              <a:sym typeface="Fira Sans"/>
            </a:endParaRPr>
          </a:p>
        </p:txBody>
      </p:sp>
      <p:sp>
        <p:nvSpPr>
          <p:cNvPr id="346" name="Google Shape;346;p23"/>
          <p:cNvSpPr/>
          <p:nvPr/>
        </p:nvSpPr>
        <p:spPr>
          <a:xfrm>
            <a:off x="-627199" y="1692400"/>
            <a:ext cx="7344000" cy="7344000"/>
          </a:xfrm>
          <a:prstGeom prst="arc">
            <a:avLst>
              <a:gd name="adj1" fmla="val 16200000"/>
              <a:gd name="adj2" fmla="val 5399945"/>
            </a:avLst>
          </a:prstGeom>
          <a:no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347" name="Google Shape;347;p23"/>
          <p:cNvSpPr/>
          <p:nvPr/>
        </p:nvSpPr>
        <p:spPr>
          <a:xfrm>
            <a:off x="8627360" y="2766551"/>
            <a:ext cx="1277400" cy="1277400"/>
          </a:xfrm>
          <a:prstGeom prst="ellipse">
            <a:avLst/>
          </a:prstGeom>
          <a:solidFill>
            <a:srgbClr val="006600"/>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348" name="Google Shape;348;p23"/>
          <p:cNvSpPr txBox="1"/>
          <p:nvPr/>
        </p:nvSpPr>
        <p:spPr>
          <a:xfrm>
            <a:off x="8449523" y="2910400"/>
            <a:ext cx="1715517" cy="963000"/>
          </a:xfrm>
          <a:prstGeom prst="rect">
            <a:avLst/>
          </a:prstGeom>
          <a:noFill/>
          <a:ln>
            <a:noFill/>
          </a:ln>
        </p:spPr>
        <p:txBody>
          <a:bodyPr spcFirstLastPara="1" wrap="square" lIns="182850" tIns="182850" rIns="182850" bIns="1828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600" b="1" i="0" u="none" strike="noStrike" kern="1200" cap="none" spc="0" normalizeH="0" baseline="0" noProof="0" dirty="0">
                <a:ln>
                  <a:noFill/>
                </a:ln>
                <a:solidFill>
                  <a:prstClr val="white"/>
                </a:solidFill>
                <a:effectLst/>
                <a:uLnTx/>
                <a:uFillTx/>
                <a:latin typeface="Fira Sans"/>
                <a:ea typeface="Fira Sans"/>
                <a:cs typeface="Fira Sans"/>
                <a:sym typeface="Fira Sans"/>
              </a:rPr>
              <a:t>2.1</a:t>
            </a:r>
            <a:endParaRPr kumimoji="0" sz="3600" b="1" i="0" u="none" strike="noStrike" kern="1200" cap="none" spc="0" normalizeH="0" baseline="0" noProof="0" dirty="0">
              <a:ln>
                <a:noFill/>
              </a:ln>
              <a:solidFill>
                <a:prstClr val="white"/>
              </a:solidFill>
              <a:effectLst/>
              <a:uLnTx/>
              <a:uFillTx/>
              <a:latin typeface="Fira Sans"/>
              <a:ea typeface="Fira Sans"/>
              <a:cs typeface="Fira Sans"/>
              <a:sym typeface="Fira Sans"/>
            </a:endParaRPr>
          </a:p>
        </p:txBody>
      </p:sp>
      <p:sp>
        <p:nvSpPr>
          <p:cNvPr id="351" name="Google Shape;351;p23"/>
          <p:cNvSpPr/>
          <p:nvPr/>
        </p:nvSpPr>
        <p:spPr>
          <a:xfrm>
            <a:off x="8768935" y="6443361"/>
            <a:ext cx="1277400" cy="1277400"/>
          </a:xfrm>
          <a:prstGeom prst="ellipse">
            <a:avLst/>
          </a:prstGeom>
          <a:solidFill>
            <a:schemeClr val="accent2"/>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352" name="Google Shape;352;p23"/>
          <p:cNvSpPr txBox="1"/>
          <p:nvPr/>
        </p:nvSpPr>
        <p:spPr>
          <a:xfrm>
            <a:off x="8881677" y="6563204"/>
            <a:ext cx="1047600" cy="963000"/>
          </a:xfrm>
          <a:prstGeom prst="rect">
            <a:avLst/>
          </a:prstGeom>
          <a:noFill/>
          <a:ln>
            <a:noFill/>
          </a:ln>
        </p:spPr>
        <p:txBody>
          <a:bodyPr spcFirstLastPara="1" wrap="square" lIns="182850" tIns="182850" rIns="182850" bIns="1828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600" b="1" i="0" u="none" strike="noStrike" kern="1200" cap="none" spc="0" normalizeH="0" baseline="0" noProof="0" dirty="0">
                <a:ln>
                  <a:noFill/>
                </a:ln>
                <a:solidFill>
                  <a:prstClr val="white"/>
                </a:solidFill>
                <a:effectLst/>
                <a:uLnTx/>
                <a:uFillTx/>
                <a:latin typeface="Fira Sans"/>
                <a:ea typeface="Fira Sans"/>
                <a:cs typeface="Fira Sans"/>
                <a:sym typeface="Fira Sans"/>
              </a:rPr>
              <a:t>2.2</a:t>
            </a:r>
            <a:endParaRPr kumimoji="0" sz="3600" b="1" i="0" u="none" strike="noStrike" kern="1200" cap="none" spc="0" normalizeH="0" baseline="0" noProof="0" dirty="0">
              <a:ln>
                <a:noFill/>
              </a:ln>
              <a:solidFill>
                <a:prstClr val="white"/>
              </a:solidFill>
              <a:effectLst/>
              <a:uLnTx/>
              <a:uFillTx/>
              <a:latin typeface="Fira Sans"/>
              <a:ea typeface="Fira Sans"/>
              <a:cs typeface="Fira Sans"/>
              <a:sym typeface="Fira Sans"/>
            </a:endParaRPr>
          </a:p>
        </p:txBody>
      </p:sp>
      <p:cxnSp>
        <p:nvCxnSpPr>
          <p:cNvPr id="355" name="Google Shape;355;p23"/>
          <p:cNvCxnSpPr>
            <a:cxnSpLocks/>
          </p:cNvCxnSpPr>
          <p:nvPr/>
        </p:nvCxnSpPr>
        <p:spPr>
          <a:xfrm flipH="1">
            <a:off x="6226200" y="3460275"/>
            <a:ext cx="2377901" cy="0"/>
          </a:xfrm>
          <a:prstGeom prst="straightConnector1">
            <a:avLst/>
          </a:prstGeom>
          <a:noFill/>
          <a:ln w="9525" cap="flat" cmpd="sng">
            <a:solidFill>
              <a:schemeClr val="accent4"/>
            </a:solidFill>
            <a:prstDash val="solid"/>
            <a:round/>
            <a:headEnd type="none" w="med" len="med"/>
            <a:tailEnd type="oval" w="med" len="med"/>
          </a:ln>
        </p:spPr>
      </p:cxnSp>
      <p:cxnSp>
        <p:nvCxnSpPr>
          <p:cNvPr id="357" name="Google Shape;357;p23"/>
          <p:cNvCxnSpPr>
            <a:cxnSpLocks/>
          </p:cNvCxnSpPr>
          <p:nvPr/>
        </p:nvCxnSpPr>
        <p:spPr>
          <a:xfrm flipH="1">
            <a:off x="6361521" y="7082061"/>
            <a:ext cx="2492861" cy="0"/>
          </a:xfrm>
          <a:prstGeom prst="straightConnector1">
            <a:avLst/>
          </a:prstGeom>
          <a:noFill/>
          <a:ln w="9525" cap="flat" cmpd="sng">
            <a:solidFill>
              <a:schemeClr val="accent2"/>
            </a:solidFill>
            <a:prstDash val="solid"/>
            <a:round/>
            <a:headEnd type="none" w="med" len="med"/>
            <a:tailEnd type="oval" w="med" len="med"/>
          </a:ln>
        </p:spPr>
      </p:cxnSp>
      <p:sp>
        <p:nvSpPr>
          <p:cNvPr id="359" name="Google Shape;359;p23"/>
          <p:cNvSpPr/>
          <p:nvPr/>
        </p:nvSpPr>
        <p:spPr>
          <a:xfrm>
            <a:off x="1042468" y="2863397"/>
            <a:ext cx="4765800" cy="4765800"/>
          </a:xfrm>
          <a:prstGeom prst="ellipse">
            <a:avLst/>
          </a:prstGeom>
          <a:solidFill>
            <a:srgbClr val="FFC000"/>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360" name="Google Shape;360;p23"/>
          <p:cNvSpPr txBox="1"/>
          <p:nvPr/>
        </p:nvSpPr>
        <p:spPr>
          <a:xfrm>
            <a:off x="1604929" y="3851871"/>
            <a:ext cx="3379800" cy="828287"/>
          </a:xfrm>
          <a:prstGeom prst="rect">
            <a:avLst/>
          </a:prstGeom>
          <a:noFill/>
          <a:ln>
            <a:noFill/>
          </a:ln>
        </p:spPr>
        <p:txBody>
          <a:bodyPr spcFirstLastPara="1" wrap="square" lIns="457200" tIns="457200" rIns="457200" bIns="4572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800" b="1" i="0" u="none" strike="noStrike" kern="1200" cap="none" spc="0" normalizeH="0" baseline="0" noProof="0" dirty="0">
                <a:ln>
                  <a:noFill/>
                </a:ln>
                <a:solidFill>
                  <a:srgbClr val="006600"/>
                </a:solidFill>
                <a:effectLst/>
                <a:uLnTx/>
                <a:uFillTx/>
                <a:latin typeface="Fira Sans"/>
                <a:ea typeface="Fira Sans"/>
                <a:cs typeface="Fira Sans"/>
                <a:sym typeface="Fira Sans"/>
              </a:rPr>
              <a:t>Chapter 2</a:t>
            </a:r>
            <a:endParaRPr kumimoji="0" sz="3800" b="1" i="0" u="none" strike="noStrike" kern="1200" cap="none" spc="0" normalizeH="0" baseline="0" noProof="0" dirty="0">
              <a:ln>
                <a:noFill/>
              </a:ln>
              <a:solidFill>
                <a:srgbClr val="006600"/>
              </a:solidFill>
              <a:effectLst/>
              <a:uLnTx/>
              <a:uFillTx/>
              <a:latin typeface="Fira Sans"/>
              <a:ea typeface="Fira Sans"/>
              <a:cs typeface="Fira Sans"/>
              <a:sym typeface="Fira Sans"/>
            </a:endParaRPr>
          </a:p>
        </p:txBody>
      </p:sp>
      <p:sp>
        <p:nvSpPr>
          <p:cNvPr id="361" name="Google Shape;361;p23"/>
          <p:cNvSpPr txBox="1"/>
          <p:nvPr/>
        </p:nvSpPr>
        <p:spPr>
          <a:xfrm>
            <a:off x="1693848" y="4803087"/>
            <a:ext cx="3379800" cy="1963200"/>
          </a:xfrm>
          <a:prstGeom prst="rect">
            <a:avLst/>
          </a:prstGeom>
          <a:noFill/>
          <a:ln>
            <a:noFill/>
          </a:ln>
        </p:spPr>
        <p:txBody>
          <a:bodyPr spcFirstLastPara="1" wrap="square" lIns="182850" tIns="182850" rIns="182850" bIns="18285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6600"/>
                </a:solidFill>
                <a:effectLst/>
                <a:uLnTx/>
                <a:uFillTx/>
                <a:latin typeface="Microsoft New Tai Lue" panose="020B0502040204020203" pitchFamily="34" charset="0"/>
                <a:ea typeface="+mn-ea"/>
                <a:cs typeface="Microsoft New Tai Lue" panose="020B0502040204020203" pitchFamily="34" charset="0"/>
              </a:rPr>
              <a:t>Funding and sustainability</a:t>
            </a:r>
          </a:p>
        </p:txBody>
      </p:sp>
      <p:sp>
        <p:nvSpPr>
          <p:cNvPr id="8" name="TextBox 2">
            <a:extLst>
              <a:ext uri="{FF2B5EF4-FFF2-40B4-BE49-F238E27FC236}">
                <a16:creationId xmlns:a16="http://schemas.microsoft.com/office/drawing/2014/main" id="{3DB01A3E-7132-E43E-FD45-615B07FDB060}"/>
              </a:ext>
            </a:extLst>
          </p:cNvPr>
          <p:cNvSpPr txBox="1"/>
          <p:nvPr/>
        </p:nvSpPr>
        <p:spPr>
          <a:xfrm>
            <a:off x="7655423" y="9650399"/>
            <a:ext cx="3385199" cy="506553"/>
          </a:xfrm>
          <a:prstGeom prst="rect">
            <a:avLst/>
          </a:prstGeom>
        </p:spPr>
        <p:txBody>
          <a:bodyPr lIns="0" tIns="0" rIns="0" bIns="0" rtlCol="0" anchor="t">
            <a:spAutoFit/>
          </a:bodyPr>
          <a:lstStyle/>
          <a:p>
            <a:pPr marL="0" marR="0" lvl="0" indent="0" algn="ctr" defTabSz="914400" rtl="0" eaLnBrk="1" fontAlgn="auto" latinLnBrk="0" hangingPunct="1">
              <a:lnSpc>
                <a:spcPts val="4104"/>
              </a:lnSpc>
              <a:spcBef>
                <a:spcPts val="0"/>
              </a:spcBef>
              <a:spcAft>
                <a:spcPts val="0"/>
              </a:spcAft>
              <a:buClrTx/>
              <a:buSzTx/>
              <a:buFontTx/>
              <a:buNone/>
              <a:tabLst/>
              <a:defRPr/>
            </a:pPr>
            <a:r>
              <a:rPr kumimoji="0" lang="en-US" sz="2931" b="0" i="0" u="none" strike="noStrike" kern="1200" cap="none" spc="0" normalizeH="0" baseline="0" noProof="0" dirty="0">
                <a:ln>
                  <a:noFill/>
                </a:ln>
                <a:solidFill>
                  <a:srgbClr val="015C60"/>
                </a:solidFill>
                <a:effectLst/>
                <a:uLnTx/>
                <a:uFillTx/>
                <a:latin typeface="Roboto Condensed"/>
                <a:ea typeface="+mn-ea"/>
                <a:cs typeface="+mn-cs"/>
              </a:rPr>
              <a:t>#FamilyCentredECI</a:t>
            </a:r>
          </a:p>
        </p:txBody>
      </p:sp>
      <p:grpSp>
        <p:nvGrpSpPr>
          <p:cNvPr id="9" name="Group 3">
            <a:extLst>
              <a:ext uri="{FF2B5EF4-FFF2-40B4-BE49-F238E27FC236}">
                <a16:creationId xmlns:a16="http://schemas.microsoft.com/office/drawing/2014/main" id="{2C857B67-BD1C-D78F-95B3-C3E55D0AF412}"/>
              </a:ext>
            </a:extLst>
          </p:cNvPr>
          <p:cNvGrpSpPr>
            <a:grpSpLocks noChangeAspect="1"/>
          </p:cNvGrpSpPr>
          <p:nvPr/>
        </p:nvGrpSpPr>
        <p:grpSpPr>
          <a:xfrm>
            <a:off x="105508" y="8721298"/>
            <a:ext cx="1363382" cy="1396575"/>
            <a:chOff x="0" y="0"/>
            <a:chExt cx="2086610" cy="2137410"/>
          </a:xfrm>
        </p:grpSpPr>
        <p:sp>
          <p:nvSpPr>
            <p:cNvPr id="10" name="Freeform 4">
              <a:extLst>
                <a:ext uri="{FF2B5EF4-FFF2-40B4-BE49-F238E27FC236}">
                  <a16:creationId xmlns:a16="http://schemas.microsoft.com/office/drawing/2014/main" id="{BB0AD190-373F-9AB5-59DB-EBB997B7822C}"/>
                </a:ext>
              </a:extLst>
            </p:cNvPr>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3"/>
              <a:stretch>
                <a:fillRect l="-4042" r="-230835"/>
              </a:stretch>
            </a:blipFill>
          </p:spPr>
        </p:sp>
      </p:grpSp>
      <p:pic>
        <p:nvPicPr>
          <p:cNvPr id="3" name="Γραφικό 2" descr="Ευρώ με συμπαγές γέμισμα">
            <a:extLst>
              <a:ext uri="{FF2B5EF4-FFF2-40B4-BE49-F238E27FC236}">
                <a16:creationId xmlns:a16="http://schemas.microsoft.com/office/drawing/2014/main" id="{67749E86-93A0-3178-25D2-51D51B04C5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794434" y="2910400"/>
            <a:ext cx="914400" cy="914400"/>
          </a:xfrm>
          <a:prstGeom prst="rect">
            <a:avLst/>
          </a:prstGeom>
        </p:spPr>
      </p:pic>
      <p:pic>
        <p:nvPicPr>
          <p:cNvPr id="5" name="Γραφικό 4" descr="Πότισμα φυτού με συμπαγές γέμισμα">
            <a:extLst>
              <a:ext uri="{FF2B5EF4-FFF2-40B4-BE49-F238E27FC236}">
                <a16:creationId xmlns:a16="http://schemas.microsoft.com/office/drawing/2014/main" id="{6CADF310-ABF2-1462-1181-48231683D0F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134715" y="6468924"/>
            <a:ext cx="1160273" cy="1160273"/>
          </a:xfrm>
          <a:prstGeom prst="rect">
            <a:avLst/>
          </a:prstGeom>
        </p:spPr>
      </p:pic>
    </p:spTree>
    <p:extLst>
      <p:ext uri="{BB962C8B-B14F-4D97-AF65-F5344CB8AC3E}">
        <p14:creationId xmlns:p14="http://schemas.microsoft.com/office/powerpoint/2010/main" val="33774429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5" name="Google Shape;335;p23"/>
          <p:cNvSpPr/>
          <p:nvPr/>
        </p:nvSpPr>
        <p:spPr>
          <a:xfrm>
            <a:off x="8099254" y="7257097"/>
            <a:ext cx="9579145" cy="1546824"/>
          </a:xfrm>
          <a:prstGeom prst="roundRect">
            <a:avLst>
              <a:gd name="adj" fmla="val 50000"/>
            </a:avLst>
          </a:prstGeom>
          <a:solidFill>
            <a:schemeClr val="lt2"/>
          </a:solidFill>
          <a:ln>
            <a:noFill/>
          </a:ln>
        </p:spPr>
        <p:txBody>
          <a:bodyPr spcFirstLastPara="1" wrap="square" lIns="182850" tIns="182850" rIns="182850" bIns="182850" anchor="ctr" anchorCtr="0">
            <a:no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Microsoft New Tai Lue" panose="020B0502040204020203" pitchFamily="34" charset="0"/>
              <a:ea typeface="Calibri" panose="020F0502020204030204" pitchFamily="34" charset="0"/>
              <a:cs typeface="Microsoft New Tai Lue" panose="020B0502040204020203" pitchFamily="34" charset="0"/>
            </a:endParaRPr>
          </a:p>
        </p:txBody>
      </p:sp>
      <p:sp>
        <p:nvSpPr>
          <p:cNvPr id="336" name="Google Shape;336;p23"/>
          <p:cNvSpPr/>
          <p:nvPr/>
        </p:nvSpPr>
        <p:spPr>
          <a:xfrm>
            <a:off x="8207262" y="4713683"/>
            <a:ext cx="9471137" cy="2057362"/>
          </a:xfrm>
          <a:prstGeom prst="roundRect">
            <a:avLst>
              <a:gd name="adj" fmla="val 50000"/>
            </a:avLst>
          </a:prstGeom>
          <a:solidFill>
            <a:schemeClr val="lt2"/>
          </a:solidFill>
          <a:ln>
            <a:noFill/>
          </a:ln>
        </p:spPr>
        <p:txBody>
          <a:bodyPr spcFirstLastPara="1" wrap="square" lIns="182850" tIns="182850" rIns="182850" bIns="1828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black"/>
              </a:solidFill>
              <a:effectLst/>
              <a:uLnTx/>
              <a:uFillTx/>
              <a:latin typeface="Microsoft New Tai Lue" panose="020B0502040204020203" pitchFamily="34" charset="0"/>
              <a:ea typeface="Calibri" panose="020F0502020204030204" pitchFamily="34" charset="0"/>
              <a:cs typeface="Microsoft New Tai Lue" panose="020B0502040204020203" pitchFamily="34" charset="0"/>
            </a:endParaRPr>
          </a:p>
        </p:txBody>
      </p:sp>
      <p:sp>
        <p:nvSpPr>
          <p:cNvPr id="337" name="Google Shape;337;p23"/>
          <p:cNvSpPr txBox="1">
            <a:spLocks noGrp="1"/>
          </p:cNvSpPr>
          <p:nvPr>
            <p:ph type="title"/>
          </p:nvPr>
        </p:nvSpPr>
        <p:spPr>
          <a:xfrm>
            <a:off x="914400" y="787781"/>
            <a:ext cx="16459200" cy="963000"/>
          </a:xfrm>
          <a:prstGeom prst="rect">
            <a:avLst/>
          </a:prstGeom>
        </p:spPr>
        <p:txBody>
          <a:bodyPr spcFirstLastPara="1" vert="horz" wrap="square" lIns="182850" tIns="182850" rIns="182850" bIns="182850" rtlCol="0" anchor="t" anchorCtr="0">
            <a:noAutofit/>
          </a:bodyPr>
          <a:lstStyle/>
          <a:p>
            <a:pPr>
              <a:spcBef>
                <a:spcPts val="0"/>
              </a:spcBef>
            </a:pPr>
            <a:r>
              <a:rPr lang="en" sz="5200" dirty="0">
                <a:solidFill>
                  <a:srgbClr val="006600"/>
                </a:solidFill>
                <a:latin typeface="Microsoft New Tai Lue" panose="020B0502040204020203" pitchFamily="34" charset="0"/>
                <a:cs typeface="Microsoft New Tai Lue" panose="020B0502040204020203" pitchFamily="34" charset="0"/>
              </a:rPr>
              <a:t>Chapter 3: Milestones</a:t>
            </a:r>
            <a:endParaRPr sz="5200" dirty="0">
              <a:solidFill>
                <a:srgbClr val="006600"/>
              </a:solidFill>
              <a:latin typeface="Microsoft New Tai Lue" panose="020B0502040204020203" pitchFamily="34" charset="0"/>
              <a:cs typeface="Microsoft New Tai Lue" panose="020B0502040204020203" pitchFamily="34" charset="0"/>
            </a:endParaRPr>
          </a:p>
        </p:txBody>
      </p:sp>
      <p:sp>
        <p:nvSpPr>
          <p:cNvPr id="342" name="Google Shape;342;p23"/>
          <p:cNvSpPr txBox="1"/>
          <p:nvPr/>
        </p:nvSpPr>
        <p:spPr>
          <a:xfrm>
            <a:off x="10884877" y="2795954"/>
            <a:ext cx="3815960" cy="1470060"/>
          </a:xfrm>
          <a:prstGeom prst="rect">
            <a:avLst/>
          </a:prstGeom>
          <a:noFill/>
          <a:ln>
            <a:noFill/>
          </a:ln>
        </p:spPr>
        <p:txBody>
          <a:bodyPr spcFirstLastPara="1" wrap="square" lIns="182850" tIns="182850" rIns="182850" bIns="182850" anchor="ctr"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Microsoft New Tai Lue" panose="020B0502040204020203" pitchFamily="34" charset="0"/>
                <a:ea typeface="Calibri" panose="020F0502020204030204" pitchFamily="34" charset="0"/>
                <a:cs typeface="Microsoft New Tai Lue" panose="020B0502040204020203" pitchFamily="34" charset="0"/>
              </a:rPr>
              <a:t>\</a:t>
            </a:r>
          </a:p>
        </p:txBody>
      </p:sp>
      <p:sp>
        <p:nvSpPr>
          <p:cNvPr id="343" name="Google Shape;343;p23"/>
          <p:cNvSpPr txBox="1"/>
          <p:nvPr/>
        </p:nvSpPr>
        <p:spPr>
          <a:xfrm>
            <a:off x="10535265" y="6784722"/>
            <a:ext cx="4599450" cy="832800"/>
          </a:xfrm>
          <a:prstGeom prst="rect">
            <a:avLst/>
          </a:prstGeom>
          <a:noFill/>
          <a:ln>
            <a:noFill/>
          </a:ln>
        </p:spPr>
        <p:txBody>
          <a:bodyPr spcFirstLastPara="1" wrap="square" lIns="182850" tIns="182850" rIns="182850" bIns="1828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Microsoft New Tai Lue" panose="020B0502040204020203" pitchFamily="34" charset="0"/>
              <a:ea typeface="Fira Sans"/>
              <a:cs typeface="Microsoft New Tai Lue" panose="020B0502040204020203" pitchFamily="34" charset="0"/>
              <a:sym typeface="Fira Sans"/>
            </a:endParaRPr>
          </a:p>
        </p:txBody>
      </p:sp>
      <p:sp>
        <p:nvSpPr>
          <p:cNvPr id="346" name="Google Shape;346;p23"/>
          <p:cNvSpPr/>
          <p:nvPr/>
        </p:nvSpPr>
        <p:spPr>
          <a:xfrm>
            <a:off x="-1471110" y="1339576"/>
            <a:ext cx="7344000" cy="7344000"/>
          </a:xfrm>
          <a:prstGeom prst="arc">
            <a:avLst>
              <a:gd name="adj1" fmla="val 16200000"/>
              <a:gd name="adj2" fmla="val 5399945"/>
            </a:avLst>
          </a:prstGeom>
          <a:no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347" name="Google Shape;347;p23"/>
          <p:cNvSpPr/>
          <p:nvPr/>
        </p:nvSpPr>
        <p:spPr>
          <a:xfrm>
            <a:off x="6908211" y="2456696"/>
            <a:ext cx="1277400" cy="1277400"/>
          </a:xfrm>
          <a:prstGeom prst="ellipse">
            <a:avLst/>
          </a:prstGeom>
          <a:solidFill>
            <a:srgbClr val="006600"/>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348" name="Google Shape;348;p23"/>
          <p:cNvSpPr txBox="1"/>
          <p:nvPr/>
        </p:nvSpPr>
        <p:spPr>
          <a:xfrm>
            <a:off x="6666310" y="2648931"/>
            <a:ext cx="1715517" cy="963000"/>
          </a:xfrm>
          <a:prstGeom prst="rect">
            <a:avLst/>
          </a:prstGeom>
          <a:noFill/>
          <a:ln>
            <a:noFill/>
          </a:ln>
        </p:spPr>
        <p:txBody>
          <a:bodyPr spcFirstLastPara="1" wrap="square" lIns="182850" tIns="182850" rIns="182850" bIns="1828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600" b="1" i="0" u="none" strike="noStrike" kern="1200" cap="none" spc="0" normalizeH="0" baseline="0" noProof="0" dirty="0">
                <a:ln>
                  <a:noFill/>
                </a:ln>
                <a:solidFill>
                  <a:prstClr val="white"/>
                </a:solidFill>
                <a:effectLst/>
                <a:uLnTx/>
                <a:uFillTx/>
                <a:latin typeface="Fira Sans"/>
                <a:ea typeface="Fira Sans"/>
                <a:cs typeface="Fira Sans"/>
                <a:sym typeface="Fira Sans"/>
              </a:rPr>
              <a:t>3.1</a:t>
            </a:r>
            <a:endParaRPr kumimoji="0" sz="3600" b="1" i="0" u="none" strike="noStrike" kern="1200" cap="none" spc="0" normalizeH="0" baseline="0" noProof="0" dirty="0">
              <a:ln>
                <a:noFill/>
              </a:ln>
              <a:solidFill>
                <a:prstClr val="white"/>
              </a:solidFill>
              <a:effectLst/>
              <a:uLnTx/>
              <a:uFillTx/>
              <a:latin typeface="Fira Sans"/>
              <a:ea typeface="Fira Sans"/>
              <a:cs typeface="Fira Sans"/>
              <a:sym typeface="Fira Sans"/>
            </a:endParaRPr>
          </a:p>
        </p:txBody>
      </p:sp>
      <p:sp>
        <p:nvSpPr>
          <p:cNvPr id="351" name="Google Shape;351;p23"/>
          <p:cNvSpPr/>
          <p:nvPr/>
        </p:nvSpPr>
        <p:spPr>
          <a:xfrm>
            <a:off x="6816810" y="7404493"/>
            <a:ext cx="1277400" cy="1277400"/>
          </a:xfrm>
          <a:prstGeom prst="ellipse">
            <a:avLst/>
          </a:prstGeom>
          <a:solidFill>
            <a:srgbClr val="006600"/>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352" name="Google Shape;352;p23"/>
          <p:cNvSpPr txBox="1"/>
          <p:nvPr/>
        </p:nvSpPr>
        <p:spPr>
          <a:xfrm>
            <a:off x="6961243" y="7548590"/>
            <a:ext cx="1047600" cy="1051706"/>
          </a:xfrm>
          <a:prstGeom prst="rect">
            <a:avLst/>
          </a:prstGeom>
          <a:noFill/>
          <a:ln>
            <a:noFill/>
          </a:ln>
        </p:spPr>
        <p:txBody>
          <a:bodyPr spcFirstLastPara="1" wrap="square" lIns="182850" tIns="182850" rIns="182850" bIns="1828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600" b="1" i="0" u="none" strike="noStrike" kern="1200" cap="none" spc="0" normalizeH="0" baseline="0" noProof="0" dirty="0">
                <a:ln>
                  <a:noFill/>
                </a:ln>
                <a:solidFill>
                  <a:prstClr val="white"/>
                </a:solidFill>
                <a:effectLst/>
                <a:uLnTx/>
                <a:uFillTx/>
                <a:latin typeface="Fira Sans"/>
                <a:ea typeface="Fira Sans"/>
                <a:cs typeface="Fira Sans"/>
                <a:sym typeface="Fira Sans"/>
              </a:rPr>
              <a:t>3.3</a:t>
            </a:r>
            <a:endParaRPr kumimoji="0" sz="3600" b="1" i="0" u="none" strike="noStrike" kern="1200" cap="none" spc="0" normalizeH="0" baseline="0" noProof="0" dirty="0">
              <a:ln>
                <a:noFill/>
              </a:ln>
              <a:solidFill>
                <a:prstClr val="white"/>
              </a:solidFill>
              <a:effectLst/>
              <a:uLnTx/>
              <a:uFillTx/>
              <a:latin typeface="Fira Sans"/>
              <a:ea typeface="Fira Sans"/>
              <a:cs typeface="Fira Sans"/>
              <a:sym typeface="Fira Sans"/>
            </a:endParaRPr>
          </a:p>
        </p:txBody>
      </p:sp>
      <p:cxnSp>
        <p:nvCxnSpPr>
          <p:cNvPr id="355" name="Google Shape;355;p23"/>
          <p:cNvCxnSpPr>
            <a:cxnSpLocks/>
          </p:cNvCxnSpPr>
          <p:nvPr/>
        </p:nvCxnSpPr>
        <p:spPr>
          <a:xfrm flipH="1">
            <a:off x="5406562" y="3126957"/>
            <a:ext cx="1536329" cy="0"/>
          </a:xfrm>
          <a:prstGeom prst="straightConnector1">
            <a:avLst/>
          </a:prstGeom>
          <a:noFill/>
          <a:ln w="9525" cap="flat" cmpd="sng">
            <a:solidFill>
              <a:schemeClr val="accent4"/>
            </a:solidFill>
            <a:prstDash val="solid"/>
            <a:round/>
            <a:headEnd type="none" w="med" len="med"/>
            <a:tailEnd type="oval" w="med" len="med"/>
          </a:ln>
        </p:spPr>
      </p:cxnSp>
      <p:cxnSp>
        <p:nvCxnSpPr>
          <p:cNvPr id="357" name="Google Shape;357;p23"/>
          <p:cNvCxnSpPr>
            <a:cxnSpLocks/>
          </p:cNvCxnSpPr>
          <p:nvPr/>
        </p:nvCxnSpPr>
        <p:spPr>
          <a:xfrm flipH="1">
            <a:off x="4360386" y="8075200"/>
            <a:ext cx="2492861" cy="0"/>
          </a:xfrm>
          <a:prstGeom prst="straightConnector1">
            <a:avLst/>
          </a:prstGeom>
          <a:noFill/>
          <a:ln w="9525" cap="flat" cmpd="sng">
            <a:solidFill>
              <a:schemeClr val="accent2"/>
            </a:solidFill>
            <a:prstDash val="solid"/>
            <a:round/>
            <a:headEnd type="none" w="med" len="med"/>
            <a:tailEnd type="oval" w="med" len="med"/>
          </a:ln>
        </p:spPr>
      </p:cxnSp>
      <p:sp>
        <p:nvSpPr>
          <p:cNvPr id="359" name="Google Shape;359;p23"/>
          <p:cNvSpPr/>
          <p:nvPr/>
        </p:nvSpPr>
        <p:spPr>
          <a:xfrm>
            <a:off x="814161" y="2862895"/>
            <a:ext cx="4338916" cy="4218659"/>
          </a:xfrm>
          <a:prstGeom prst="ellipse">
            <a:avLst/>
          </a:prstGeom>
          <a:solidFill>
            <a:srgbClr val="FFC000"/>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360" name="Google Shape;360;p23"/>
          <p:cNvSpPr txBox="1"/>
          <p:nvPr/>
        </p:nvSpPr>
        <p:spPr>
          <a:xfrm>
            <a:off x="1219524" y="3811136"/>
            <a:ext cx="3379800" cy="828287"/>
          </a:xfrm>
          <a:prstGeom prst="rect">
            <a:avLst/>
          </a:prstGeom>
          <a:noFill/>
          <a:ln>
            <a:noFill/>
          </a:ln>
        </p:spPr>
        <p:txBody>
          <a:bodyPr spcFirstLastPara="1" wrap="square" lIns="457200" tIns="457200" rIns="457200" bIns="4572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600" b="1" i="0" u="none" strike="noStrike" kern="1200" cap="none" spc="0" normalizeH="0" baseline="0" noProof="0" dirty="0">
                <a:ln>
                  <a:noFill/>
                </a:ln>
                <a:solidFill>
                  <a:srgbClr val="006600"/>
                </a:solidFill>
                <a:effectLst/>
                <a:uLnTx/>
                <a:uFillTx/>
                <a:latin typeface="Fira Sans"/>
                <a:ea typeface="Fira Sans"/>
                <a:cs typeface="Fira Sans"/>
                <a:sym typeface="Fira Sans"/>
              </a:rPr>
              <a:t>Chapter 3</a:t>
            </a:r>
            <a:endParaRPr kumimoji="0" sz="3600" b="1" i="0" u="none" strike="noStrike" kern="1200" cap="none" spc="0" normalizeH="0" baseline="0" noProof="0" dirty="0">
              <a:ln>
                <a:noFill/>
              </a:ln>
              <a:solidFill>
                <a:srgbClr val="006600"/>
              </a:solidFill>
              <a:effectLst/>
              <a:uLnTx/>
              <a:uFillTx/>
              <a:latin typeface="Fira Sans"/>
              <a:ea typeface="Fira Sans"/>
              <a:cs typeface="Fira Sans"/>
              <a:sym typeface="Fira Sans"/>
            </a:endParaRPr>
          </a:p>
        </p:txBody>
      </p:sp>
      <p:sp>
        <p:nvSpPr>
          <p:cNvPr id="361" name="Google Shape;361;p23"/>
          <p:cNvSpPr txBox="1"/>
          <p:nvPr/>
        </p:nvSpPr>
        <p:spPr>
          <a:xfrm>
            <a:off x="1239738" y="4735823"/>
            <a:ext cx="3379800" cy="1963200"/>
          </a:xfrm>
          <a:prstGeom prst="rect">
            <a:avLst/>
          </a:prstGeom>
          <a:noFill/>
          <a:ln>
            <a:noFill/>
          </a:ln>
        </p:spPr>
        <p:txBody>
          <a:bodyPr spcFirstLastPara="1" wrap="square" lIns="182850" tIns="182850" rIns="182850" bIns="18285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6600"/>
                </a:solidFill>
                <a:effectLst/>
                <a:uLnTx/>
                <a:uFillTx/>
                <a:latin typeface="Microsoft New Tai Lue" panose="020B0502040204020203" pitchFamily="34" charset="0"/>
                <a:ea typeface="+mn-ea"/>
                <a:cs typeface="Microsoft New Tai Lue" panose="020B0502040204020203" pitchFamily="34" charset="0"/>
              </a:rPr>
              <a:t>Early identification and referral</a:t>
            </a:r>
          </a:p>
        </p:txBody>
      </p:sp>
      <p:sp>
        <p:nvSpPr>
          <p:cNvPr id="8" name="TextBox 2">
            <a:extLst>
              <a:ext uri="{FF2B5EF4-FFF2-40B4-BE49-F238E27FC236}">
                <a16:creationId xmlns:a16="http://schemas.microsoft.com/office/drawing/2014/main" id="{3DB01A3E-7132-E43E-FD45-615B07FDB060}"/>
              </a:ext>
            </a:extLst>
          </p:cNvPr>
          <p:cNvSpPr txBox="1"/>
          <p:nvPr/>
        </p:nvSpPr>
        <p:spPr>
          <a:xfrm>
            <a:off x="7655423" y="9650399"/>
            <a:ext cx="3385199" cy="506553"/>
          </a:xfrm>
          <a:prstGeom prst="rect">
            <a:avLst/>
          </a:prstGeom>
        </p:spPr>
        <p:txBody>
          <a:bodyPr lIns="0" tIns="0" rIns="0" bIns="0" rtlCol="0" anchor="t">
            <a:spAutoFit/>
          </a:bodyPr>
          <a:lstStyle/>
          <a:p>
            <a:pPr marL="0" marR="0" lvl="0" indent="0" algn="ctr" defTabSz="914400" rtl="0" eaLnBrk="1" fontAlgn="auto" latinLnBrk="0" hangingPunct="1">
              <a:lnSpc>
                <a:spcPts val="4104"/>
              </a:lnSpc>
              <a:spcBef>
                <a:spcPts val="0"/>
              </a:spcBef>
              <a:spcAft>
                <a:spcPts val="0"/>
              </a:spcAft>
              <a:buClrTx/>
              <a:buSzTx/>
              <a:buFontTx/>
              <a:buNone/>
              <a:tabLst/>
              <a:defRPr/>
            </a:pPr>
            <a:r>
              <a:rPr kumimoji="0" lang="en-US" sz="2931" b="0" i="0" u="none" strike="noStrike" kern="1200" cap="none" spc="0" normalizeH="0" baseline="0" noProof="0" dirty="0">
                <a:ln>
                  <a:noFill/>
                </a:ln>
                <a:solidFill>
                  <a:srgbClr val="015C60"/>
                </a:solidFill>
                <a:effectLst/>
                <a:uLnTx/>
                <a:uFillTx/>
                <a:latin typeface="Roboto Condensed"/>
                <a:ea typeface="+mn-ea"/>
                <a:cs typeface="+mn-cs"/>
              </a:rPr>
              <a:t>#FamilyCentredECI</a:t>
            </a:r>
          </a:p>
        </p:txBody>
      </p:sp>
      <p:grpSp>
        <p:nvGrpSpPr>
          <p:cNvPr id="9" name="Group 3">
            <a:extLst>
              <a:ext uri="{FF2B5EF4-FFF2-40B4-BE49-F238E27FC236}">
                <a16:creationId xmlns:a16="http://schemas.microsoft.com/office/drawing/2014/main" id="{2C857B67-BD1C-D78F-95B3-C3E55D0AF412}"/>
              </a:ext>
            </a:extLst>
          </p:cNvPr>
          <p:cNvGrpSpPr>
            <a:grpSpLocks noChangeAspect="1"/>
          </p:cNvGrpSpPr>
          <p:nvPr/>
        </p:nvGrpSpPr>
        <p:grpSpPr>
          <a:xfrm>
            <a:off x="132470" y="8691488"/>
            <a:ext cx="1363382" cy="1396575"/>
            <a:chOff x="0" y="0"/>
            <a:chExt cx="2086610" cy="2137410"/>
          </a:xfrm>
        </p:grpSpPr>
        <p:sp>
          <p:nvSpPr>
            <p:cNvPr id="10" name="Freeform 4">
              <a:extLst>
                <a:ext uri="{FF2B5EF4-FFF2-40B4-BE49-F238E27FC236}">
                  <a16:creationId xmlns:a16="http://schemas.microsoft.com/office/drawing/2014/main" id="{BB0AD190-373F-9AB5-59DB-EBB997B7822C}"/>
                </a:ext>
              </a:extLst>
            </p:cNvPr>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3"/>
              <a:stretch>
                <a:fillRect l="-4042" r="-230835"/>
              </a:stretch>
            </a:blipFill>
          </p:spPr>
        </p:sp>
      </p:grpSp>
      <p:pic>
        <p:nvPicPr>
          <p:cNvPr id="3" name="Γραφικό 2" descr="Ευρώ με συμπαγές γέμισμα">
            <a:extLst>
              <a:ext uri="{FF2B5EF4-FFF2-40B4-BE49-F238E27FC236}">
                <a16:creationId xmlns:a16="http://schemas.microsoft.com/office/drawing/2014/main" id="{67749E86-93A0-3178-25D2-51D51B04C5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794434" y="2910400"/>
            <a:ext cx="914400" cy="914400"/>
          </a:xfrm>
          <a:prstGeom prst="rect">
            <a:avLst/>
          </a:prstGeom>
        </p:spPr>
      </p:pic>
      <p:cxnSp>
        <p:nvCxnSpPr>
          <p:cNvPr id="2" name="Google Shape;355;p23">
            <a:extLst>
              <a:ext uri="{FF2B5EF4-FFF2-40B4-BE49-F238E27FC236}">
                <a16:creationId xmlns:a16="http://schemas.microsoft.com/office/drawing/2014/main" id="{5FCA264D-3712-C53D-E8A4-CBB6D9DBAA94}"/>
              </a:ext>
            </a:extLst>
          </p:cNvPr>
          <p:cNvCxnSpPr>
            <a:cxnSpLocks/>
          </p:cNvCxnSpPr>
          <p:nvPr/>
        </p:nvCxnSpPr>
        <p:spPr>
          <a:xfrm flipH="1">
            <a:off x="5872890" y="5600700"/>
            <a:ext cx="1301911" cy="0"/>
          </a:xfrm>
          <a:prstGeom prst="straightConnector1">
            <a:avLst/>
          </a:prstGeom>
          <a:noFill/>
          <a:ln w="9525" cap="flat" cmpd="sng">
            <a:solidFill>
              <a:schemeClr val="accent4"/>
            </a:solidFill>
            <a:prstDash val="solid"/>
            <a:round/>
            <a:headEnd type="none" w="med" len="med"/>
            <a:tailEnd type="oval" w="med" len="med"/>
          </a:ln>
        </p:spPr>
      </p:cxnSp>
      <p:sp>
        <p:nvSpPr>
          <p:cNvPr id="6" name="Google Shape;347;p23">
            <a:extLst>
              <a:ext uri="{FF2B5EF4-FFF2-40B4-BE49-F238E27FC236}">
                <a16:creationId xmlns:a16="http://schemas.microsoft.com/office/drawing/2014/main" id="{8785C94E-3491-2F13-EA2D-B160CACE3396}"/>
              </a:ext>
            </a:extLst>
          </p:cNvPr>
          <p:cNvSpPr/>
          <p:nvPr/>
        </p:nvSpPr>
        <p:spPr>
          <a:xfrm>
            <a:off x="6853247" y="4981256"/>
            <a:ext cx="1354015" cy="1277400"/>
          </a:xfrm>
          <a:prstGeom prst="ellipse">
            <a:avLst/>
          </a:prstGeom>
          <a:solidFill>
            <a:srgbClr val="C00000"/>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3.2</a:t>
            </a:r>
            <a:endParaRPr kumimoji="0" sz="36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Google Shape;336;p23">
            <a:extLst>
              <a:ext uri="{FF2B5EF4-FFF2-40B4-BE49-F238E27FC236}">
                <a16:creationId xmlns:a16="http://schemas.microsoft.com/office/drawing/2014/main" id="{91FC546C-5B85-F27E-41A2-0D859FEFA94F}"/>
              </a:ext>
            </a:extLst>
          </p:cNvPr>
          <p:cNvSpPr/>
          <p:nvPr/>
        </p:nvSpPr>
        <p:spPr>
          <a:xfrm>
            <a:off x="8185611" y="2198449"/>
            <a:ext cx="9492788" cy="1743161"/>
          </a:xfrm>
          <a:prstGeom prst="roundRect">
            <a:avLst>
              <a:gd name="adj" fmla="val 50000"/>
            </a:avLst>
          </a:prstGeom>
          <a:solidFill>
            <a:schemeClr val="lt2"/>
          </a:solidFill>
          <a:ln>
            <a:noFill/>
          </a:ln>
        </p:spPr>
        <p:txBody>
          <a:bodyPr spcFirstLastPara="1" wrap="square" lIns="182850" tIns="182850" rIns="182850" bIns="182850" anchor="ctr" anchorCtr="0">
            <a:no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endParaRPr kumimoji="0" lang="en-GB" sz="2200" b="0" i="0" u="none" strike="noStrike" kern="1200" cap="none" spc="0" normalizeH="0" baseline="0" noProof="0" dirty="0">
              <a:ln>
                <a:noFill/>
              </a:ln>
              <a:solidFill>
                <a:prstClr val="black"/>
              </a:solidFill>
              <a:effectLst/>
              <a:uLnTx/>
              <a:uFillTx/>
              <a:latin typeface="Microsoft New Tai Lue" panose="020B0502040204020203" pitchFamily="34" charset="0"/>
              <a:ea typeface="Calibri" panose="020F0502020204030204" pitchFamily="34" charset="0"/>
              <a:cs typeface="Microsoft New Tai Lue" panose="020B0502040204020203" pitchFamily="34" charset="0"/>
            </a:endParaRPr>
          </a:p>
        </p:txBody>
      </p:sp>
      <p:sp>
        <p:nvSpPr>
          <p:cNvPr id="17" name="Google Shape;342;p23">
            <a:extLst>
              <a:ext uri="{FF2B5EF4-FFF2-40B4-BE49-F238E27FC236}">
                <a16:creationId xmlns:a16="http://schemas.microsoft.com/office/drawing/2014/main" id="{70F232F7-4AC6-43E6-7CA7-109DDE3AF746}"/>
              </a:ext>
            </a:extLst>
          </p:cNvPr>
          <p:cNvSpPr txBox="1"/>
          <p:nvPr/>
        </p:nvSpPr>
        <p:spPr>
          <a:xfrm>
            <a:off x="8342597" y="2719287"/>
            <a:ext cx="8041612" cy="914400"/>
          </a:xfrm>
          <a:prstGeom prst="rect">
            <a:avLst/>
          </a:prstGeom>
          <a:noFill/>
          <a:ln>
            <a:noFill/>
          </a:ln>
        </p:spPr>
        <p:txBody>
          <a:bodyPr spcFirstLastPara="1" wrap="square" lIns="182850" tIns="182850" rIns="182850" bIns="182850" anchor="ctr" anchorCtr="0">
            <a:no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Microsoft New Tai Lue" panose="020B0502040204020203" pitchFamily="34" charset="0"/>
                <a:ea typeface="Calibri" panose="020F0502020204030204" pitchFamily="34" charset="0"/>
                <a:cs typeface="Microsoft New Tai Lue" panose="020B0502040204020203" pitchFamily="34" charset="0"/>
              </a:rPr>
              <a:t>Map the national early identification, initial referral and developmental assessment system and facilitate access</a:t>
            </a:r>
          </a:p>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Microsoft New Tai Lue" panose="020B0502040204020203" pitchFamily="34" charset="0"/>
                <a:ea typeface="Calibri" panose="020F0502020204030204" pitchFamily="34" charset="0"/>
                <a:cs typeface="Microsoft New Tai Lue" panose="020B0502040204020203" pitchFamily="34" charset="0"/>
              </a:rPr>
              <a:t> for families and children with support needs. </a:t>
            </a:r>
          </a:p>
        </p:txBody>
      </p:sp>
      <p:pic>
        <p:nvPicPr>
          <p:cNvPr id="19" name="Γραφικό 18" descr="Μεγεθυντικός φακός με συμπαγές γέμισμα">
            <a:extLst>
              <a:ext uri="{FF2B5EF4-FFF2-40B4-BE49-F238E27FC236}">
                <a16:creationId xmlns:a16="http://schemas.microsoft.com/office/drawing/2014/main" id="{E87DC65C-59E5-81FB-FBCA-FFE6DDAC953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384209" y="2603487"/>
            <a:ext cx="914400" cy="914400"/>
          </a:xfrm>
          <a:prstGeom prst="rect">
            <a:avLst/>
          </a:prstGeom>
        </p:spPr>
      </p:pic>
      <p:sp>
        <p:nvSpPr>
          <p:cNvPr id="20" name="Google Shape;342;p23">
            <a:extLst>
              <a:ext uri="{FF2B5EF4-FFF2-40B4-BE49-F238E27FC236}">
                <a16:creationId xmlns:a16="http://schemas.microsoft.com/office/drawing/2014/main" id="{068F5A4B-69C2-DC69-E2E5-C8076424E3F5}"/>
              </a:ext>
            </a:extLst>
          </p:cNvPr>
          <p:cNvSpPr txBox="1"/>
          <p:nvPr/>
        </p:nvSpPr>
        <p:spPr>
          <a:xfrm>
            <a:off x="8232336" y="5344256"/>
            <a:ext cx="8303064" cy="914400"/>
          </a:xfrm>
          <a:prstGeom prst="rect">
            <a:avLst/>
          </a:prstGeom>
          <a:noFill/>
          <a:ln>
            <a:noFill/>
          </a:ln>
        </p:spPr>
        <p:txBody>
          <a:bodyPr spcFirstLastPara="1" wrap="square" lIns="182850" tIns="182850" rIns="182850" bIns="1828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300" b="0" i="0" u="none" strike="noStrike" kern="1200" cap="none" spc="0" normalizeH="0" baseline="0" noProof="0" dirty="0">
                <a:ln>
                  <a:noFill/>
                </a:ln>
                <a:solidFill>
                  <a:prstClr val="black"/>
                </a:solidFill>
                <a:effectLst/>
                <a:uLnTx/>
                <a:uFillTx/>
                <a:latin typeface="Microsoft New Tai Lue" panose="020B0502040204020203" pitchFamily="34" charset="0"/>
                <a:ea typeface="Calibri" panose="020F0502020204030204" pitchFamily="34" charset="0"/>
                <a:cs typeface="Microsoft New Tai Lue" panose="020B0502040204020203" pitchFamily="34" charset="0"/>
              </a:rPr>
              <a:t>Reinforce the early identification and referral system by broadening the base of professionals and agencies involved, with clarification of roles, responsibilities and eligibility criteria, and ensure coordination between all actors involved from different sectors. </a:t>
            </a:r>
          </a:p>
        </p:txBody>
      </p:sp>
      <p:sp>
        <p:nvSpPr>
          <p:cNvPr id="21" name="Google Shape;342;p23">
            <a:extLst>
              <a:ext uri="{FF2B5EF4-FFF2-40B4-BE49-F238E27FC236}">
                <a16:creationId xmlns:a16="http://schemas.microsoft.com/office/drawing/2014/main" id="{736B87CB-11EA-14D8-36A3-C09410D71B89}"/>
              </a:ext>
            </a:extLst>
          </p:cNvPr>
          <p:cNvSpPr txBox="1"/>
          <p:nvPr/>
        </p:nvSpPr>
        <p:spPr>
          <a:xfrm>
            <a:off x="8530128" y="7703086"/>
            <a:ext cx="7707480" cy="844489"/>
          </a:xfrm>
          <a:prstGeom prst="rect">
            <a:avLst/>
          </a:prstGeom>
          <a:noFill/>
          <a:ln>
            <a:noFill/>
          </a:ln>
        </p:spPr>
        <p:txBody>
          <a:bodyPr spcFirstLastPara="1" wrap="square" lIns="182850" tIns="182850" rIns="182850" bIns="182850" anchor="ctr" anchorCtr="0">
            <a:no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Microsoft New Tai Lue" panose="020B0502040204020203" pitchFamily="34" charset="0"/>
                <a:ea typeface="Calibri" panose="020F0502020204030204" pitchFamily="34" charset="0"/>
                <a:cs typeface="Microsoft New Tai Lue" panose="020B0502040204020203" pitchFamily="34" charset="0"/>
              </a:rPr>
              <a:t>Ensure equitable availability of early identification</a:t>
            </a:r>
          </a:p>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Microsoft New Tai Lue" panose="020B0502040204020203" pitchFamily="34" charset="0"/>
                <a:ea typeface="Calibri" panose="020F0502020204030204" pitchFamily="34" charset="0"/>
                <a:cs typeface="Microsoft New Tai Lue" panose="020B0502040204020203" pitchFamily="34" charset="0"/>
              </a:rPr>
              <a:t> and referral with a focus on geographical</a:t>
            </a:r>
          </a:p>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Microsoft New Tai Lue" panose="020B0502040204020203" pitchFamily="34" charset="0"/>
                <a:ea typeface="Calibri" panose="020F0502020204030204" pitchFamily="34" charset="0"/>
                <a:cs typeface="Microsoft New Tai Lue" panose="020B0502040204020203" pitchFamily="34" charset="0"/>
              </a:rPr>
              <a:t> coverage and affordability.</a:t>
            </a:r>
          </a:p>
        </p:txBody>
      </p:sp>
      <p:sp>
        <p:nvSpPr>
          <p:cNvPr id="22" name="Google Shape;339;p23">
            <a:extLst>
              <a:ext uri="{FF2B5EF4-FFF2-40B4-BE49-F238E27FC236}">
                <a16:creationId xmlns:a16="http://schemas.microsoft.com/office/drawing/2014/main" id="{A2DB15CE-4375-072E-2254-7BA1C17A289C}"/>
              </a:ext>
            </a:extLst>
          </p:cNvPr>
          <p:cNvSpPr txBox="1"/>
          <p:nvPr/>
        </p:nvSpPr>
        <p:spPr>
          <a:xfrm>
            <a:off x="11431050" y="7631200"/>
            <a:ext cx="3684000" cy="444000"/>
          </a:xfrm>
          <a:prstGeom prst="rect">
            <a:avLst/>
          </a:prstGeom>
          <a:no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1" i="0" u="none" strike="noStrike" kern="1200" cap="none" spc="0" normalizeH="0" baseline="0" noProof="0" dirty="0">
              <a:ln>
                <a:noFill/>
              </a:ln>
              <a:solidFill>
                <a:prstClr val="black"/>
              </a:solidFill>
              <a:effectLst/>
              <a:uLnTx/>
              <a:uFillTx/>
              <a:latin typeface="Fira Sans"/>
              <a:ea typeface="Fira Sans"/>
              <a:cs typeface="Fira Sans"/>
              <a:sym typeface="Fira Sans"/>
            </a:endParaRPr>
          </a:p>
        </p:txBody>
      </p:sp>
      <p:pic>
        <p:nvPicPr>
          <p:cNvPr id="24" name="Γραφικό 23" descr="Ορεινό τοπίο με συμπαγές γέμισμα">
            <a:extLst>
              <a:ext uri="{FF2B5EF4-FFF2-40B4-BE49-F238E27FC236}">
                <a16:creationId xmlns:a16="http://schemas.microsoft.com/office/drawing/2014/main" id="{4806FE40-785D-07DA-BF65-7138C9F424E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143515" y="7532989"/>
            <a:ext cx="914400" cy="914400"/>
          </a:xfrm>
          <a:prstGeom prst="rect">
            <a:avLst/>
          </a:prstGeom>
        </p:spPr>
      </p:pic>
      <p:pic>
        <p:nvPicPr>
          <p:cNvPr id="26" name="Γραφικό 25" descr="Ντοσιέ μεικτό με συμπαγές γέμισμα">
            <a:extLst>
              <a:ext uri="{FF2B5EF4-FFF2-40B4-BE49-F238E27FC236}">
                <a16:creationId xmlns:a16="http://schemas.microsoft.com/office/drawing/2014/main" id="{CDBDBDDD-84A5-5E97-BB33-DF7C086D664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6287878" y="5108790"/>
            <a:ext cx="1149866" cy="1149866"/>
          </a:xfrm>
          <a:prstGeom prst="rect">
            <a:avLst/>
          </a:prstGeom>
        </p:spPr>
      </p:pic>
    </p:spTree>
    <p:extLst>
      <p:ext uri="{BB962C8B-B14F-4D97-AF65-F5344CB8AC3E}">
        <p14:creationId xmlns:p14="http://schemas.microsoft.com/office/powerpoint/2010/main" val="24781517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5" name="Google Shape;335;p23"/>
          <p:cNvSpPr/>
          <p:nvPr/>
        </p:nvSpPr>
        <p:spPr>
          <a:xfrm>
            <a:off x="8099254" y="7257097"/>
            <a:ext cx="9579145" cy="1546824"/>
          </a:xfrm>
          <a:prstGeom prst="roundRect">
            <a:avLst>
              <a:gd name="adj" fmla="val 50000"/>
            </a:avLst>
          </a:prstGeom>
          <a:solidFill>
            <a:schemeClr val="lt2"/>
          </a:solidFill>
          <a:ln>
            <a:noFill/>
          </a:ln>
        </p:spPr>
        <p:txBody>
          <a:bodyPr spcFirstLastPara="1" wrap="square" lIns="182850" tIns="182850" rIns="182850" bIns="182850" anchor="ctr" anchorCtr="0">
            <a:no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Microsoft New Tai Lue" panose="020B0502040204020203" pitchFamily="34" charset="0"/>
              <a:ea typeface="Calibri" panose="020F0502020204030204" pitchFamily="34" charset="0"/>
              <a:cs typeface="Microsoft New Tai Lue" panose="020B0502040204020203" pitchFamily="34" charset="0"/>
            </a:endParaRPr>
          </a:p>
        </p:txBody>
      </p:sp>
      <p:sp>
        <p:nvSpPr>
          <p:cNvPr id="336" name="Google Shape;336;p23"/>
          <p:cNvSpPr/>
          <p:nvPr/>
        </p:nvSpPr>
        <p:spPr>
          <a:xfrm>
            <a:off x="8207262" y="4940051"/>
            <a:ext cx="9471137" cy="1470060"/>
          </a:xfrm>
          <a:prstGeom prst="roundRect">
            <a:avLst>
              <a:gd name="adj" fmla="val 50000"/>
            </a:avLst>
          </a:prstGeom>
          <a:solidFill>
            <a:schemeClr val="lt2"/>
          </a:solidFill>
          <a:ln>
            <a:noFill/>
          </a:ln>
        </p:spPr>
        <p:txBody>
          <a:bodyPr spcFirstLastPara="1" wrap="square" lIns="182850" tIns="182850" rIns="182850" bIns="1828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black"/>
              </a:solidFill>
              <a:effectLst/>
              <a:uLnTx/>
              <a:uFillTx/>
              <a:latin typeface="Microsoft New Tai Lue" panose="020B0502040204020203" pitchFamily="34" charset="0"/>
              <a:ea typeface="Calibri" panose="020F0502020204030204" pitchFamily="34" charset="0"/>
              <a:cs typeface="Microsoft New Tai Lue" panose="020B0502040204020203" pitchFamily="34" charset="0"/>
            </a:endParaRPr>
          </a:p>
        </p:txBody>
      </p:sp>
      <p:sp>
        <p:nvSpPr>
          <p:cNvPr id="337" name="Google Shape;337;p23"/>
          <p:cNvSpPr txBox="1">
            <a:spLocks noGrp="1"/>
          </p:cNvSpPr>
          <p:nvPr>
            <p:ph type="title"/>
          </p:nvPr>
        </p:nvSpPr>
        <p:spPr>
          <a:xfrm>
            <a:off x="914400" y="787781"/>
            <a:ext cx="16459200" cy="963000"/>
          </a:xfrm>
          <a:prstGeom prst="rect">
            <a:avLst/>
          </a:prstGeom>
        </p:spPr>
        <p:txBody>
          <a:bodyPr spcFirstLastPara="1" vert="horz" wrap="square" lIns="182850" tIns="182850" rIns="182850" bIns="182850" rtlCol="0" anchor="t" anchorCtr="0">
            <a:noAutofit/>
          </a:bodyPr>
          <a:lstStyle/>
          <a:p>
            <a:pPr>
              <a:spcBef>
                <a:spcPts val="0"/>
              </a:spcBef>
            </a:pPr>
            <a:r>
              <a:rPr lang="en" sz="5200" dirty="0">
                <a:solidFill>
                  <a:srgbClr val="006600"/>
                </a:solidFill>
                <a:latin typeface="Microsoft New Tai Lue" panose="020B0502040204020203" pitchFamily="34" charset="0"/>
                <a:cs typeface="Microsoft New Tai Lue" panose="020B0502040204020203" pitchFamily="34" charset="0"/>
              </a:rPr>
              <a:t>Chapter 4: Milestones</a:t>
            </a:r>
            <a:endParaRPr sz="5200" dirty="0">
              <a:solidFill>
                <a:srgbClr val="006600"/>
              </a:solidFill>
              <a:latin typeface="Microsoft New Tai Lue" panose="020B0502040204020203" pitchFamily="34" charset="0"/>
              <a:cs typeface="Microsoft New Tai Lue" panose="020B0502040204020203" pitchFamily="34" charset="0"/>
            </a:endParaRPr>
          </a:p>
        </p:txBody>
      </p:sp>
      <p:sp>
        <p:nvSpPr>
          <p:cNvPr id="342" name="Google Shape;342;p23"/>
          <p:cNvSpPr txBox="1"/>
          <p:nvPr/>
        </p:nvSpPr>
        <p:spPr>
          <a:xfrm>
            <a:off x="10884877" y="2795954"/>
            <a:ext cx="3815960" cy="1470060"/>
          </a:xfrm>
          <a:prstGeom prst="rect">
            <a:avLst/>
          </a:prstGeom>
          <a:noFill/>
          <a:ln>
            <a:noFill/>
          </a:ln>
        </p:spPr>
        <p:txBody>
          <a:bodyPr spcFirstLastPara="1" wrap="square" lIns="182850" tIns="182850" rIns="182850" bIns="182850" anchor="ctr"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Microsoft New Tai Lue" panose="020B0502040204020203" pitchFamily="34" charset="0"/>
                <a:ea typeface="Calibri" panose="020F0502020204030204" pitchFamily="34" charset="0"/>
                <a:cs typeface="Microsoft New Tai Lue" panose="020B0502040204020203" pitchFamily="34" charset="0"/>
              </a:rPr>
              <a:t>\</a:t>
            </a:r>
          </a:p>
        </p:txBody>
      </p:sp>
      <p:sp>
        <p:nvSpPr>
          <p:cNvPr id="343" name="Google Shape;343;p23"/>
          <p:cNvSpPr txBox="1"/>
          <p:nvPr/>
        </p:nvSpPr>
        <p:spPr>
          <a:xfrm>
            <a:off x="10535265" y="6784722"/>
            <a:ext cx="4599450" cy="832800"/>
          </a:xfrm>
          <a:prstGeom prst="rect">
            <a:avLst/>
          </a:prstGeom>
          <a:noFill/>
          <a:ln>
            <a:noFill/>
          </a:ln>
        </p:spPr>
        <p:txBody>
          <a:bodyPr spcFirstLastPara="1" wrap="square" lIns="182850" tIns="182850" rIns="182850" bIns="1828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Microsoft New Tai Lue" panose="020B0502040204020203" pitchFamily="34" charset="0"/>
              <a:ea typeface="Fira Sans"/>
              <a:cs typeface="Microsoft New Tai Lue" panose="020B0502040204020203" pitchFamily="34" charset="0"/>
              <a:sym typeface="Fira Sans"/>
            </a:endParaRPr>
          </a:p>
        </p:txBody>
      </p:sp>
      <p:sp>
        <p:nvSpPr>
          <p:cNvPr id="346" name="Google Shape;346;p23"/>
          <p:cNvSpPr/>
          <p:nvPr/>
        </p:nvSpPr>
        <p:spPr>
          <a:xfrm>
            <a:off x="-1471110" y="1339576"/>
            <a:ext cx="7344000" cy="7344000"/>
          </a:xfrm>
          <a:prstGeom prst="arc">
            <a:avLst>
              <a:gd name="adj1" fmla="val 16200000"/>
              <a:gd name="adj2" fmla="val 5399945"/>
            </a:avLst>
          </a:prstGeom>
          <a:noFill/>
          <a:ln w="9525" cap="flat" cmpd="sng">
            <a:solidFill>
              <a:schemeClr val="dk2"/>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347" name="Google Shape;347;p23"/>
          <p:cNvSpPr/>
          <p:nvPr/>
        </p:nvSpPr>
        <p:spPr>
          <a:xfrm>
            <a:off x="6908211" y="2456696"/>
            <a:ext cx="1277400" cy="1277400"/>
          </a:xfrm>
          <a:prstGeom prst="ellipse">
            <a:avLst/>
          </a:prstGeom>
          <a:solidFill>
            <a:srgbClr val="006600"/>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348" name="Google Shape;348;p23"/>
          <p:cNvSpPr txBox="1"/>
          <p:nvPr/>
        </p:nvSpPr>
        <p:spPr>
          <a:xfrm>
            <a:off x="6666310" y="2648931"/>
            <a:ext cx="1715517" cy="963000"/>
          </a:xfrm>
          <a:prstGeom prst="rect">
            <a:avLst/>
          </a:prstGeom>
          <a:noFill/>
          <a:ln>
            <a:noFill/>
          </a:ln>
        </p:spPr>
        <p:txBody>
          <a:bodyPr spcFirstLastPara="1" wrap="square" lIns="182850" tIns="182850" rIns="182850" bIns="1828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600" b="0" i="0" u="none" strike="noStrike" kern="1200" cap="none" spc="0" normalizeH="0" baseline="0" noProof="0" dirty="0">
                <a:ln>
                  <a:noFill/>
                </a:ln>
                <a:solidFill>
                  <a:prstClr val="white"/>
                </a:solidFill>
                <a:effectLst/>
                <a:uLnTx/>
                <a:uFillTx/>
                <a:latin typeface="Fira Sans"/>
                <a:ea typeface="Fira Sans"/>
                <a:cs typeface="Fira Sans"/>
                <a:sym typeface="Fira Sans"/>
              </a:rPr>
              <a:t>4.1</a:t>
            </a:r>
            <a:endParaRPr kumimoji="0" sz="3600" b="0" i="0" u="none" strike="noStrike" kern="1200" cap="none" spc="0" normalizeH="0" baseline="0" noProof="0" dirty="0">
              <a:ln>
                <a:noFill/>
              </a:ln>
              <a:solidFill>
                <a:prstClr val="white"/>
              </a:solidFill>
              <a:effectLst/>
              <a:uLnTx/>
              <a:uFillTx/>
              <a:latin typeface="Fira Sans"/>
              <a:ea typeface="Fira Sans"/>
              <a:cs typeface="Fira Sans"/>
              <a:sym typeface="Fira Sans"/>
            </a:endParaRPr>
          </a:p>
        </p:txBody>
      </p:sp>
      <p:sp>
        <p:nvSpPr>
          <p:cNvPr id="351" name="Google Shape;351;p23"/>
          <p:cNvSpPr/>
          <p:nvPr/>
        </p:nvSpPr>
        <p:spPr>
          <a:xfrm>
            <a:off x="6816810" y="7404493"/>
            <a:ext cx="1277400" cy="1277400"/>
          </a:xfrm>
          <a:prstGeom prst="ellipse">
            <a:avLst/>
          </a:prstGeom>
          <a:solidFill>
            <a:srgbClr val="006600"/>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352" name="Google Shape;352;p23"/>
          <p:cNvSpPr txBox="1"/>
          <p:nvPr/>
        </p:nvSpPr>
        <p:spPr>
          <a:xfrm>
            <a:off x="6961243" y="7548590"/>
            <a:ext cx="1047600" cy="1051706"/>
          </a:xfrm>
          <a:prstGeom prst="rect">
            <a:avLst/>
          </a:prstGeom>
          <a:noFill/>
          <a:ln>
            <a:noFill/>
          </a:ln>
        </p:spPr>
        <p:txBody>
          <a:bodyPr spcFirstLastPara="1" wrap="square" lIns="182850" tIns="182850" rIns="182850" bIns="1828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600" b="0" i="0" u="none" strike="noStrike" kern="1200" cap="none" spc="0" normalizeH="0" baseline="0" noProof="0" dirty="0">
                <a:ln>
                  <a:noFill/>
                </a:ln>
                <a:solidFill>
                  <a:prstClr val="white"/>
                </a:solidFill>
                <a:effectLst/>
                <a:uLnTx/>
                <a:uFillTx/>
                <a:latin typeface="Fira Sans"/>
                <a:ea typeface="Fira Sans"/>
                <a:cs typeface="Fira Sans"/>
                <a:sym typeface="Fira Sans"/>
              </a:rPr>
              <a:t>4.3</a:t>
            </a:r>
            <a:endParaRPr kumimoji="0" sz="3600" b="0" i="0" u="none" strike="noStrike" kern="1200" cap="none" spc="0" normalizeH="0" baseline="0" noProof="0" dirty="0">
              <a:ln>
                <a:noFill/>
              </a:ln>
              <a:solidFill>
                <a:prstClr val="white"/>
              </a:solidFill>
              <a:effectLst/>
              <a:uLnTx/>
              <a:uFillTx/>
              <a:latin typeface="Fira Sans"/>
              <a:ea typeface="Fira Sans"/>
              <a:cs typeface="Fira Sans"/>
              <a:sym typeface="Fira Sans"/>
            </a:endParaRPr>
          </a:p>
        </p:txBody>
      </p:sp>
      <p:cxnSp>
        <p:nvCxnSpPr>
          <p:cNvPr id="355" name="Google Shape;355;p23"/>
          <p:cNvCxnSpPr>
            <a:cxnSpLocks/>
          </p:cNvCxnSpPr>
          <p:nvPr/>
        </p:nvCxnSpPr>
        <p:spPr>
          <a:xfrm flipH="1">
            <a:off x="5406562" y="3126957"/>
            <a:ext cx="1536329" cy="0"/>
          </a:xfrm>
          <a:prstGeom prst="straightConnector1">
            <a:avLst/>
          </a:prstGeom>
          <a:noFill/>
          <a:ln w="9525" cap="flat" cmpd="sng">
            <a:solidFill>
              <a:schemeClr val="accent4"/>
            </a:solidFill>
            <a:prstDash val="solid"/>
            <a:round/>
            <a:headEnd type="none" w="med" len="med"/>
            <a:tailEnd type="oval" w="med" len="med"/>
          </a:ln>
        </p:spPr>
      </p:cxnSp>
      <p:cxnSp>
        <p:nvCxnSpPr>
          <p:cNvPr id="357" name="Google Shape;357;p23"/>
          <p:cNvCxnSpPr>
            <a:cxnSpLocks/>
          </p:cNvCxnSpPr>
          <p:nvPr/>
        </p:nvCxnSpPr>
        <p:spPr>
          <a:xfrm flipH="1">
            <a:off x="4360386" y="8075200"/>
            <a:ext cx="2492861" cy="0"/>
          </a:xfrm>
          <a:prstGeom prst="straightConnector1">
            <a:avLst/>
          </a:prstGeom>
          <a:noFill/>
          <a:ln w="9525" cap="flat" cmpd="sng">
            <a:solidFill>
              <a:schemeClr val="accent2"/>
            </a:solidFill>
            <a:prstDash val="solid"/>
            <a:round/>
            <a:headEnd type="none" w="med" len="med"/>
            <a:tailEnd type="oval" w="med" len="med"/>
          </a:ln>
        </p:spPr>
      </p:cxnSp>
      <p:sp>
        <p:nvSpPr>
          <p:cNvPr id="359" name="Google Shape;359;p23"/>
          <p:cNvSpPr/>
          <p:nvPr/>
        </p:nvSpPr>
        <p:spPr>
          <a:xfrm>
            <a:off x="814161" y="2862895"/>
            <a:ext cx="4338916" cy="4218659"/>
          </a:xfrm>
          <a:prstGeom prst="ellipse">
            <a:avLst/>
          </a:prstGeom>
          <a:solidFill>
            <a:srgbClr val="FFC000"/>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360" name="Google Shape;360;p23"/>
          <p:cNvSpPr txBox="1"/>
          <p:nvPr/>
        </p:nvSpPr>
        <p:spPr>
          <a:xfrm>
            <a:off x="1219524" y="3811136"/>
            <a:ext cx="3379800" cy="828287"/>
          </a:xfrm>
          <a:prstGeom prst="rect">
            <a:avLst/>
          </a:prstGeom>
          <a:noFill/>
          <a:ln>
            <a:noFill/>
          </a:ln>
        </p:spPr>
        <p:txBody>
          <a:bodyPr spcFirstLastPara="1" wrap="square" lIns="457200" tIns="457200" rIns="457200" bIns="4572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600" b="1" i="0" u="none" strike="noStrike" kern="1200" cap="none" spc="0" normalizeH="0" baseline="0" noProof="0" dirty="0">
                <a:ln>
                  <a:noFill/>
                </a:ln>
                <a:solidFill>
                  <a:srgbClr val="006600"/>
                </a:solidFill>
                <a:effectLst/>
                <a:uLnTx/>
                <a:uFillTx/>
                <a:latin typeface="Fira Sans"/>
                <a:ea typeface="Fira Sans"/>
                <a:cs typeface="Fira Sans"/>
                <a:sym typeface="Fira Sans"/>
              </a:rPr>
              <a:t>Chapter 4</a:t>
            </a:r>
            <a:endParaRPr kumimoji="0" sz="3600" b="1" i="0" u="none" strike="noStrike" kern="1200" cap="none" spc="0" normalizeH="0" baseline="0" noProof="0" dirty="0">
              <a:ln>
                <a:noFill/>
              </a:ln>
              <a:solidFill>
                <a:srgbClr val="006600"/>
              </a:solidFill>
              <a:effectLst/>
              <a:uLnTx/>
              <a:uFillTx/>
              <a:latin typeface="Fira Sans"/>
              <a:ea typeface="Fira Sans"/>
              <a:cs typeface="Fira Sans"/>
              <a:sym typeface="Fira Sans"/>
            </a:endParaRPr>
          </a:p>
        </p:txBody>
      </p:sp>
      <p:sp>
        <p:nvSpPr>
          <p:cNvPr id="361" name="Google Shape;361;p23"/>
          <p:cNvSpPr txBox="1"/>
          <p:nvPr/>
        </p:nvSpPr>
        <p:spPr>
          <a:xfrm>
            <a:off x="1239738" y="4735823"/>
            <a:ext cx="3379800" cy="1963200"/>
          </a:xfrm>
          <a:prstGeom prst="rect">
            <a:avLst/>
          </a:prstGeom>
          <a:noFill/>
          <a:ln>
            <a:noFill/>
          </a:ln>
        </p:spPr>
        <p:txBody>
          <a:bodyPr spcFirstLastPara="1" wrap="square" lIns="182850" tIns="182850" rIns="182850" bIns="18285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36600"/>
                </a:solidFill>
                <a:effectLst/>
                <a:uLnTx/>
                <a:uFillTx/>
                <a:latin typeface="Microsoft New Tai Lue" panose="020B0502040204020203" pitchFamily="34" charset="0"/>
                <a:ea typeface="+mn-ea"/>
                <a:cs typeface="Microsoft New Tai Lue" panose="020B0502040204020203" pitchFamily="34" charset="0"/>
              </a:rPr>
              <a:t>Provision of family-</a:t>
            </a:r>
            <a:r>
              <a:rPr kumimoji="0" lang="en-US" sz="2400" b="1" i="0" u="none" strike="noStrike" kern="1200" cap="none" spc="0" normalizeH="0" baseline="0" noProof="0" dirty="0" err="1">
                <a:ln>
                  <a:noFill/>
                </a:ln>
                <a:solidFill>
                  <a:srgbClr val="336600"/>
                </a:solidFill>
                <a:effectLst/>
                <a:uLnTx/>
                <a:uFillTx/>
                <a:latin typeface="Microsoft New Tai Lue" panose="020B0502040204020203" pitchFamily="34" charset="0"/>
                <a:ea typeface="+mn-ea"/>
                <a:cs typeface="Microsoft New Tai Lue" panose="020B0502040204020203" pitchFamily="34" charset="0"/>
              </a:rPr>
              <a:t>centred</a:t>
            </a:r>
            <a:r>
              <a:rPr kumimoji="0" lang="en-US" sz="2400" b="1" i="0" u="none" strike="noStrike" kern="1200" cap="none" spc="0" normalizeH="0" baseline="0" noProof="0" dirty="0">
                <a:ln>
                  <a:noFill/>
                </a:ln>
                <a:solidFill>
                  <a:srgbClr val="336600"/>
                </a:solidFill>
                <a:effectLst/>
                <a:uLnTx/>
                <a:uFillTx/>
                <a:latin typeface="Microsoft New Tai Lue" panose="020B0502040204020203" pitchFamily="34" charset="0"/>
                <a:ea typeface="+mn-ea"/>
                <a:cs typeface="Microsoft New Tai Lue" panose="020B0502040204020203" pitchFamily="34" charset="0"/>
              </a:rPr>
              <a:t> ECI services</a:t>
            </a:r>
            <a:endParaRPr kumimoji="0" lang="en-GB" sz="2400" b="1" i="0" u="none" strike="noStrike" kern="1200" cap="none" spc="0" normalizeH="0" baseline="0" noProof="0" dirty="0">
              <a:ln>
                <a:noFill/>
              </a:ln>
              <a:solidFill>
                <a:srgbClr val="336600"/>
              </a:solidFill>
              <a:effectLst/>
              <a:uLnTx/>
              <a:uFillTx/>
              <a:latin typeface="Microsoft New Tai Lue" panose="020B0502040204020203" pitchFamily="34" charset="0"/>
              <a:ea typeface="+mn-ea"/>
              <a:cs typeface="Microsoft New Tai Lue" panose="020B0502040204020203" pitchFamily="34" charset="0"/>
            </a:endParaRPr>
          </a:p>
        </p:txBody>
      </p:sp>
      <p:sp>
        <p:nvSpPr>
          <p:cNvPr id="8" name="TextBox 2">
            <a:extLst>
              <a:ext uri="{FF2B5EF4-FFF2-40B4-BE49-F238E27FC236}">
                <a16:creationId xmlns:a16="http://schemas.microsoft.com/office/drawing/2014/main" id="{3DB01A3E-7132-E43E-FD45-615B07FDB060}"/>
              </a:ext>
            </a:extLst>
          </p:cNvPr>
          <p:cNvSpPr txBox="1"/>
          <p:nvPr/>
        </p:nvSpPr>
        <p:spPr>
          <a:xfrm>
            <a:off x="7655423" y="9650399"/>
            <a:ext cx="3385199" cy="506553"/>
          </a:xfrm>
          <a:prstGeom prst="rect">
            <a:avLst/>
          </a:prstGeom>
        </p:spPr>
        <p:txBody>
          <a:bodyPr lIns="0" tIns="0" rIns="0" bIns="0" rtlCol="0" anchor="t">
            <a:spAutoFit/>
          </a:bodyPr>
          <a:lstStyle/>
          <a:p>
            <a:pPr marL="0" marR="0" lvl="0" indent="0" algn="ctr" defTabSz="914400" rtl="0" eaLnBrk="1" fontAlgn="auto" latinLnBrk="0" hangingPunct="1">
              <a:lnSpc>
                <a:spcPts val="4104"/>
              </a:lnSpc>
              <a:spcBef>
                <a:spcPts val="0"/>
              </a:spcBef>
              <a:spcAft>
                <a:spcPts val="0"/>
              </a:spcAft>
              <a:buClrTx/>
              <a:buSzTx/>
              <a:buFontTx/>
              <a:buNone/>
              <a:tabLst/>
              <a:defRPr/>
            </a:pPr>
            <a:r>
              <a:rPr kumimoji="0" lang="en-US" sz="2931" b="0" i="0" u="none" strike="noStrike" kern="1200" cap="none" spc="0" normalizeH="0" baseline="0" noProof="0" dirty="0">
                <a:ln>
                  <a:noFill/>
                </a:ln>
                <a:solidFill>
                  <a:srgbClr val="015C60"/>
                </a:solidFill>
                <a:effectLst/>
                <a:uLnTx/>
                <a:uFillTx/>
                <a:latin typeface="Roboto Condensed"/>
                <a:ea typeface="+mn-ea"/>
                <a:cs typeface="+mn-cs"/>
              </a:rPr>
              <a:t>#FamilyCentredECI</a:t>
            </a:r>
          </a:p>
        </p:txBody>
      </p:sp>
      <p:grpSp>
        <p:nvGrpSpPr>
          <p:cNvPr id="9" name="Group 3">
            <a:extLst>
              <a:ext uri="{FF2B5EF4-FFF2-40B4-BE49-F238E27FC236}">
                <a16:creationId xmlns:a16="http://schemas.microsoft.com/office/drawing/2014/main" id="{2C857B67-BD1C-D78F-95B3-C3E55D0AF412}"/>
              </a:ext>
            </a:extLst>
          </p:cNvPr>
          <p:cNvGrpSpPr>
            <a:grpSpLocks noChangeAspect="1"/>
          </p:cNvGrpSpPr>
          <p:nvPr/>
        </p:nvGrpSpPr>
        <p:grpSpPr>
          <a:xfrm>
            <a:off x="232709" y="8600296"/>
            <a:ext cx="1363382" cy="1396575"/>
            <a:chOff x="0" y="0"/>
            <a:chExt cx="2086610" cy="2137410"/>
          </a:xfrm>
        </p:grpSpPr>
        <p:sp>
          <p:nvSpPr>
            <p:cNvPr id="10" name="Freeform 4">
              <a:extLst>
                <a:ext uri="{FF2B5EF4-FFF2-40B4-BE49-F238E27FC236}">
                  <a16:creationId xmlns:a16="http://schemas.microsoft.com/office/drawing/2014/main" id="{BB0AD190-373F-9AB5-59DB-EBB997B7822C}"/>
                </a:ext>
              </a:extLst>
            </p:cNvPr>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3"/>
              <a:stretch>
                <a:fillRect l="-4042" r="-230835"/>
              </a:stretch>
            </a:blipFill>
          </p:spPr>
        </p:sp>
      </p:grpSp>
      <p:pic>
        <p:nvPicPr>
          <p:cNvPr id="3" name="Γραφικό 2" descr="Ευρώ με συμπαγές γέμισμα">
            <a:extLst>
              <a:ext uri="{FF2B5EF4-FFF2-40B4-BE49-F238E27FC236}">
                <a16:creationId xmlns:a16="http://schemas.microsoft.com/office/drawing/2014/main" id="{67749E86-93A0-3178-25D2-51D51B04C5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794434" y="2910400"/>
            <a:ext cx="914400" cy="914400"/>
          </a:xfrm>
          <a:prstGeom prst="rect">
            <a:avLst/>
          </a:prstGeom>
        </p:spPr>
      </p:pic>
      <p:cxnSp>
        <p:nvCxnSpPr>
          <p:cNvPr id="2" name="Google Shape;355;p23">
            <a:extLst>
              <a:ext uri="{FF2B5EF4-FFF2-40B4-BE49-F238E27FC236}">
                <a16:creationId xmlns:a16="http://schemas.microsoft.com/office/drawing/2014/main" id="{5FCA264D-3712-C53D-E8A4-CBB6D9DBAA94}"/>
              </a:ext>
            </a:extLst>
          </p:cNvPr>
          <p:cNvCxnSpPr>
            <a:cxnSpLocks/>
          </p:cNvCxnSpPr>
          <p:nvPr/>
        </p:nvCxnSpPr>
        <p:spPr>
          <a:xfrm flipH="1">
            <a:off x="5872890" y="5600700"/>
            <a:ext cx="1301911" cy="0"/>
          </a:xfrm>
          <a:prstGeom prst="straightConnector1">
            <a:avLst/>
          </a:prstGeom>
          <a:noFill/>
          <a:ln w="9525" cap="flat" cmpd="sng">
            <a:solidFill>
              <a:schemeClr val="accent4"/>
            </a:solidFill>
            <a:prstDash val="solid"/>
            <a:round/>
            <a:headEnd type="none" w="med" len="med"/>
            <a:tailEnd type="oval" w="med" len="med"/>
          </a:ln>
        </p:spPr>
      </p:cxnSp>
      <p:sp>
        <p:nvSpPr>
          <p:cNvPr id="6" name="Google Shape;347;p23">
            <a:extLst>
              <a:ext uri="{FF2B5EF4-FFF2-40B4-BE49-F238E27FC236}">
                <a16:creationId xmlns:a16="http://schemas.microsoft.com/office/drawing/2014/main" id="{8785C94E-3491-2F13-EA2D-B160CACE3396}"/>
              </a:ext>
            </a:extLst>
          </p:cNvPr>
          <p:cNvSpPr/>
          <p:nvPr/>
        </p:nvSpPr>
        <p:spPr>
          <a:xfrm>
            <a:off x="6853247" y="4981256"/>
            <a:ext cx="1354015" cy="1277400"/>
          </a:xfrm>
          <a:prstGeom prst="ellipse">
            <a:avLst/>
          </a:prstGeom>
          <a:solidFill>
            <a:srgbClr val="C00000"/>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4.2</a:t>
            </a:r>
            <a:endParaRPr kumimoji="0" sz="36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Google Shape;336;p23">
            <a:extLst>
              <a:ext uri="{FF2B5EF4-FFF2-40B4-BE49-F238E27FC236}">
                <a16:creationId xmlns:a16="http://schemas.microsoft.com/office/drawing/2014/main" id="{91FC546C-5B85-F27E-41A2-0D859FEFA94F}"/>
              </a:ext>
            </a:extLst>
          </p:cNvPr>
          <p:cNvSpPr/>
          <p:nvPr/>
        </p:nvSpPr>
        <p:spPr>
          <a:xfrm>
            <a:off x="8185611" y="2198449"/>
            <a:ext cx="9492788" cy="1743161"/>
          </a:xfrm>
          <a:prstGeom prst="roundRect">
            <a:avLst>
              <a:gd name="adj" fmla="val 50000"/>
            </a:avLst>
          </a:prstGeom>
          <a:solidFill>
            <a:schemeClr val="lt2"/>
          </a:solidFill>
          <a:ln>
            <a:noFill/>
          </a:ln>
        </p:spPr>
        <p:txBody>
          <a:bodyPr spcFirstLastPara="1" wrap="square" lIns="182850" tIns="182850" rIns="182850" bIns="182850" anchor="ctr" anchorCtr="0">
            <a:no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endParaRPr kumimoji="0" lang="en-GB" sz="2200" b="0" i="0" u="none" strike="noStrike" kern="1200" cap="none" spc="0" normalizeH="0" baseline="0" noProof="0" dirty="0">
              <a:ln>
                <a:noFill/>
              </a:ln>
              <a:solidFill>
                <a:prstClr val="black"/>
              </a:solidFill>
              <a:effectLst/>
              <a:uLnTx/>
              <a:uFillTx/>
              <a:latin typeface="Microsoft New Tai Lue" panose="020B0502040204020203" pitchFamily="34" charset="0"/>
              <a:ea typeface="Calibri" panose="020F0502020204030204" pitchFamily="34" charset="0"/>
              <a:cs typeface="Microsoft New Tai Lue" panose="020B0502040204020203" pitchFamily="34" charset="0"/>
            </a:endParaRPr>
          </a:p>
        </p:txBody>
      </p:sp>
      <p:sp>
        <p:nvSpPr>
          <p:cNvPr id="17" name="Google Shape;342;p23">
            <a:extLst>
              <a:ext uri="{FF2B5EF4-FFF2-40B4-BE49-F238E27FC236}">
                <a16:creationId xmlns:a16="http://schemas.microsoft.com/office/drawing/2014/main" id="{70F232F7-4AC6-43E6-7CA7-109DDE3AF746}"/>
              </a:ext>
            </a:extLst>
          </p:cNvPr>
          <p:cNvSpPr txBox="1"/>
          <p:nvPr/>
        </p:nvSpPr>
        <p:spPr>
          <a:xfrm>
            <a:off x="8506918" y="2683409"/>
            <a:ext cx="7800918" cy="914400"/>
          </a:xfrm>
          <a:prstGeom prst="rect">
            <a:avLst/>
          </a:prstGeom>
          <a:no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Microsoft New Tai Lue" panose="020B0502040204020203" pitchFamily="34" charset="0"/>
                <a:ea typeface="Calibri" panose="020F0502020204030204" pitchFamily="34" charset="0"/>
                <a:cs typeface="Microsoft New Tai Lue" panose="020B0502040204020203" pitchFamily="34" charset="0"/>
              </a:rPr>
              <a:t>Conduct a comprehensive survey of the current state of play, of children with disabilities or developmental delays receiving early intervention provisions and of the existing services available at the local and national level. </a:t>
            </a:r>
          </a:p>
        </p:txBody>
      </p:sp>
      <p:sp>
        <p:nvSpPr>
          <p:cNvPr id="20" name="Google Shape;342;p23">
            <a:extLst>
              <a:ext uri="{FF2B5EF4-FFF2-40B4-BE49-F238E27FC236}">
                <a16:creationId xmlns:a16="http://schemas.microsoft.com/office/drawing/2014/main" id="{068F5A4B-69C2-DC69-E2E5-C8076424E3F5}"/>
              </a:ext>
            </a:extLst>
          </p:cNvPr>
          <p:cNvSpPr txBox="1"/>
          <p:nvPr/>
        </p:nvSpPr>
        <p:spPr>
          <a:xfrm>
            <a:off x="8008843" y="5378136"/>
            <a:ext cx="7800918" cy="914400"/>
          </a:xfrm>
          <a:prstGeom prst="rect">
            <a:avLst/>
          </a:prstGeom>
          <a:noFill/>
          <a:ln>
            <a:noFill/>
          </a:ln>
        </p:spPr>
        <p:txBody>
          <a:bodyPr spcFirstLastPara="1" wrap="square" lIns="182850" tIns="182850" rIns="182850" bIns="1828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Microsoft New Tai Lue" panose="020B0502040204020203" pitchFamily="34" charset="0"/>
                <a:ea typeface="Calibri" panose="020F0502020204030204" pitchFamily="34" charset="0"/>
                <a:cs typeface="Microsoft New Tai Lue" panose="020B0502040204020203" pitchFamily="34" charset="0"/>
              </a:rPr>
              <a:t> Ensure that ECI services are of high quality, effective,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Microsoft New Tai Lue" panose="020B0502040204020203" pitchFamily="34" charset="0"/>
                <a:ea typeface="Calibri" panose="020F0502020204030204" pitchFamily="34" charset="0"/>
                <a:cs typeface="Microsoft New Tai Lue" panose="020B0502040204020203" pitchFamily="34" charset="0"/>
              </a:rPr>
              <a:t>and reflect the needs of families and children.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Microsoft New Tai Lue" panose="020B0502040204020203" pitchFamily="34" charset="0"/>
                <a:ea typeface="Calibri" panose="020F0502020204030204" pitchFamily="34" charset="0"/>
                <a:cs typeface="Microsoft New Tai Lue" panose="020B0502040204020203" pitchFamily="34" charset="0"/>
              </a:rPr>
              <a:t>. </a:t>
            </a:r>
          </a:p>
        </p:txBody>
      </p:sp>
      <p:sp>
        <p:nvSpPr>
          <p:cNvPr id="21" name="Google Shape;342;p23">
            <a:extLst>
              <a:ext uri="{FF2B5EF4-FFF2-40B4-BE49-F238E27FC236}">
                <a16:creationId xmlns:a16="http://schemas.microsoft.com/office/drawing/2014/main" id="{736B87CB-11EA-14D8-36A3-C09410D71B89}"/>
              </a:ext>
            </a:extLst>
          </p:cNvPr>
          <p:cNvSpPr txBox="1"/>
          <p:nvPr/>
        </p:nvSpPr>
        <p:spPr>
          <a:xfrm>
            <a:off x="8506918" y="7701733"/>
            <a:ext cx="7327007" cy="844489"/>
          </a:xfrm>
          <a:prstGeom prst="rect">
            <a:avLst/>
          </a:prstGeom>
          <a:no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Microsoft New Tai Lue" panose="020B0502040204020203" pitchFamily="34" charset="0"/>
                <a:ea typeface="Calibri" panose="020F0502020204030204" pitchFamily="34" charset="0"/>
                <a:cs typeface="Microsoft New Tai Lue" panose="020B0502040204020203" pitchFamily="34" charset="0"/>
              </a:rPr>
              <a:t>Build workforce capacity and ensure that all ECI professionals are aware and trained about the principles and practices of family-centred ECI.</a:t>
            </a:r>
          </a:p>
        </p:txBody>
      </p:sp>
      <p:sp>
        <p:nvSpPr>
          <p:cNvPr id="22" name="Google Shape;339;p23">
            <a:extLst>
              <a:ext uri="{FF2B5EF4-FFF2-40B4-BE49-F238E27FC236}">
                <a16:creationId xmlns:a16="http://schemas.microsoft.com/office/drawing/2014/main" id="{A2DB15CE-4375-072E-2254-7BA1C17A289C}"/>
              </a:ext>
            </a:extLst>
          </p:cNvPr>
          <p:cNvSpPr txBox="1"/>
          <p:nvPr/>
        </p:nvSpPr>
        <p:spPr>
          <a:xfrm>
            <a:off x="11424869" y="7631199"/>
            <a:ext cx="3684000" cy="444000"/>
          </a:xfrm>
          <a:prstGeom prst="rect">
            <a:avLst/>
          </a:prstGeom>
          <a:no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1" i="0" u="none" strike="noStrike" kern="1200" cap="none" spc="0" normalizeH="0" baseline="0" noProof="0" dirty="0">
              <a:ln>
                <a:noFill/>
              </a:ln>
              <a:solidFill>
                <a:prstClr val="black"/>
              </a:solidFill>
              <a:effectLst/>
              <a:uLnTx/>
              <a:uFillTx/>
              <a:latin typeface="Fira Sans"/>
              <a:ea typeface="Fira Sans"/>
              <a:cs typeface="Fira Sans"/>
              <a:sym typeface="Fira Sans"/>
            </a:endParaRPr>
          </a:p>
        </p:txBody>
      </p:sp>
      <p:pic>
        <p:nvPicPr>
          <p:cNvPr id="26" name="Γραφικό 25" descr="Ντοσιέ μεικτό με συμπαγές γέμισμα">
            <a:extLst>
              <a:ext uri="{FF2B5EF4-FFF2-40B4-BE49-F238E27FC236}">
                <a16:creationId xmlns:a16="http://schemas.microsoft.com/office/drawing/2014/main" id="{CDBDBDDD-84A5-5E97-BB33-DF7C086D664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058328" y="5108790"/>
            <a:ext cx="1149866" cy="1149866"/>
          </a:xfrm>
          <a:prstGeom prst="rect">
            <a:avLst/>
          </a:prstGeom>
        </p:spPr>
      </p:pic>
      <p:pic>
        <p:nvPicPr>
          <p:cNvPr id="5" name="Γραφικό 4" descr="Γυαλιά 3D με συμπαγές γέμισμα">
            <a:extLst>
              <a:ext uri="{FF2B5EF4-FFF2-40B4-BE49-F238E27FC236}">
                <a16:creationId xmlns:a16="http://schemas.microsoft.com/office/drawing/2014/main" id="{2B90E1B1-E660-5314-9BE3-DB2AE359956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269903" y="2535147"/>
            <a:ext cx="1062661" cy="1062661"/>
          </a:xfrm>
          <a:prstGeom prst="rect">
            <a:avLst/>
          </a:prstGeom>
        </p:spPr>
      </p:pic>
      <p:pic>
        <p:nvPicPr>
          <p:cNvPr id="12" name="Γραφικό 11" descr="Μπράτσο με συμπαγές γέμισμα">
            <a:extLst>
              <a:ext uri="{FF2B5EF4-FFF2-40B4-BE49-F238E27FC236}">
                <a16:creationId xmlns:a16="http://schemas.microsoft.com/office/drawing/2014/main" id="{02E4ECAE-2BDB-280C-374D-6C7D23EA6EE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6176061" y="7573309"/>
            <a:ext cx="914400" cy="914400"/>
          </a:xfrm>
          <a:prstGeom prst="rect">
            <a:avLst/>
          </a:prstGeom>
        </p:spPr>
      </p:pic>
    </p:spTree>
    <p:extLst>
      <p:ext uri="{BB962C8B-B14F-4D97-AF65-F5344CB8AC3E}">
        <p14:creationId xmlns:p14="http://schemas.microsoft.com/office/powerpoint/2010/main" val="22519605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p34"/>
          <p:cNvSpPr/>
          <p:nvPr/>
        </p:nvSpPr>
        <p:spPr>
          <a:xfrm>
            <a:off x="4336632" y="3899933"/>
            <a:ext cx="9726600" cy="9726600"/>
          </a:xfrm>
          <a:prstGeom prst="blockArc">
            <a:avLst>
              <a:gd name="adj1" fmla="val 10800000"/>
              <a:gd name="adj2" fmla="val 21561341"/>
              <a:gd name="adj3" fmla="val 13111"/>
            </a:avLst>
          </a:prstGeom>
          <a:solidFill>
            <a:schemeClr val="bg2">
              <a:lumMod val="75000"/>
            </a:schemeClr>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srgbClr val="336600"/>
              </a:solidFill>
              <a:effectLst/>
              <a:uLnTx/>
              <a:uFillTx/>
              <a:latin typeface="Calibri"/>
              <a:ea typeface="+mn-ea"/>
              <a:cs typeface="+mn-cs"/>
            </a:endParaRPr>
          </a:p>
        </p:txBody>
      </p:sp>
      <p:sp>
        <p:nvSpPr>
          <p:cNvPr id="882" name="Google Shape;882;p34"/>
          <p:cNvSpPr/>
          <p:nvPr/>
        </p:nvSpPr>
        <p:spPr>
          <a:xfrm>
            <a:off x="4344750" y="3907942"/>
            <a:ext cx="9726600" cy="9726600"/>
          </a:xfrm>
          <a:prstGeom prst="blockArc">
            <a:avLst>
              <a:gd name="adj1" fmla="val 13606718"/>
              <a:gd name="adj2" fmla="val 21561341"/>
              <a:gd name="adj3" fmla="val 13111"/>
            </a:avLst>
          </a:prstGeom>
          <a:solidFill>
            <a:schemeClr val="accent6"/>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srgbClr val="336600"/>
              </a:solidFill>
              <a:effectLst/>
              <a:uLnTx/>
              <a:uFillTx/>
              <a:latin typeface="Calibri"/>
              <a:ea typeface="+mn-ea"/>
              <a:cs typeface="+mn-cs"/>
            </a:endParaRPr>
          </a:p>
        </p:txBody>
      </p:sp>
      <p:sp>
        <p:nvSpPr>
          <p:cNvPr id="883" name="Google Shape;883;p34"/>
          <p:cNvSpPr/>
          <p:nvPr/>
        </p:nvSpPr>
        <p:spPr>
          <a:xfrm>
            <a:off x="4376303" y="3907942"/>
            <a:ext cx="9726600" cy="9726600"/>
          </a:xfrm>
          <a:prstGeom prst="blockArc">
            <a:avLst>
              <a:gd name="adj1" fmla="val 16216804"/>
              <a:gd name="adj2" fmla="val 21561341"/>
              <a:gd name="adj3" fmla="val 13111"/>
            </a:avLst>
          </a:prstGeom>
          <a:solidFill>
            <a:schemeClr val="accent3">
              <a:lumMod val="75000"/>
            </a:schemeClr>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srgbClr val="336600"/>
              </a:solidFill>
              <a:effectLst/>
              <a:uLnTx/>
              <a:uFillTx/>
              <a:latin typeface="Calibri"/>
              <a:ea typeface="+mn-ea"/>
              <a:cs typeface="+mn-cs"/>
            </a:endParaRPr>
          </a:p>
        </p:txBody>
      </p:sp>
      <p:sp>
        <p:nvSpPr>
          <p:cNvPr id="884" name="Google Shape;884;p34"/>
          <p:cNvSpPr txBox="1">
            <a:spLocks noGrp="1"/>
          </p:cNvSpPr>
          <p:nvPr>
            <p:ph type="title"/>
          </p:nvPr>
        </p:nvSpPr>
        <p:spPr>
          <a:xfrm>
            <a:off x="914400" y="787781"/>
            <a:ext cx="16459200" cy="963000"/>
          </a:xfrm>
          <a:prstGeom prst="rect">
            <a:avLst/>
          </a:prstGeom>
        </p:spPr>
        <p:txBody>
          <a:bodyPr spcFirstLastPara="1" vert="horz" wrap="square" lIns="182850" tIns="182850" rIns="182850" bIns="182850" rtlCol="0" anchor="t" anchorCtr="0">
            <a:noAutofit/>
          </a:bodyPr>
          <a:lstStyle/>
          <a:p>
            <a:pPr>
              <a:spcBef>
                <a:spcPts val="0"/>
              </a:spcBef>
            </a:pPr>
            <a:endParaRPr dirty="0">
              <a:solidFill>
                <a:srgbClr val="336600"/>
              </a:solidFill>
            </a:endParaRPr>
          </a:p>
        </p:txBody>
      </p:sp>
      <p:sp>
        <p:nvSpPr>
          <p:cNvPr id="885" name="Google Shape;885;p34"/>
          <p:cNvSpPr/>
          <p:nvPr/>
        </p:nvSpPr>
        <p:spPr>
          <a:xfrm>
            <a:off x="4352868" y="3891924"/>
            <a:ext cx="9726600" cy="9726600"/>
          </a:xfrm>
          <a:prstGeom prst="blockArc">
            <a:avLst>
              <a:gd name="adj1" fmla="val 18781083"/>
              <a:gd name="adj2" fmla="val 21581051"/>
              <a:gd name="adj3" fmla="val 13117"/>
            </a:avLst>
          </a:prstGeom>
          <a:solidFill>
            <a:schemeClr val="accent2"/>
          </a:solid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srgbClr val="336600"/>
              </a:solidFill>
              <a:effectLst/>
              <a:uLnTx/>
              <a:uFillTx/>
              <a:latin typeface="Calibri"/>
              <a:ea typeface="+mn-ea"/>
              <a:cs typeface="+mn-cs"/>
            </a:endParaRPr>
          </a:p>
        </p:txBody>
      </p:sp>
      <p:sp>
        <p:nvSpPr>
          <p:cNvPr id="886" name="Google Shape;886;p34"/>
          <p:cNvSpPr txBox="1"/>
          <p:nvPr/>
        </p:nvSpPr>
        <p:spPr>
          <a:xfrm>
            <a:off x="6723432" y="7410997"/>
            <a:ext cx="4952999" cy="1143600"/>
          </a:xfrm>
          <a:prstGeom prst="rect">
            <a:avLst/>
          </a:prstGeom>
          <a:noFill/>
          <a:ln>
            <a:noFill/>
          </a:ln>
        </p:spPr>
        <p:txBody>
          <a:bodyPr spcFirstLastPara="1" wrap="square" lIns="182850" tIns="182850" rIns="182850" bIns="1828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336600"/>
                </a:solidFill>
                <a:effectLst/>
                <a:uLnTx/>
                <a:uFillTx/>
                <a:latin typeface="Fira Sans"/>
                <a:ea typeface="Fira Sans"/>
                <a:cs typeface="Fira Sans"/>
                <a:sym typeface="Fira Sans"/>
              </a:rPr>
              <a:t>Successful implementation of the ECI Action Plan</a:t>
            </a:r>
            <a:endParaRPr kumimoji="0" sz="3600" b="1" i="0" u="none" strike="noStrike" kern="1200" cap="none" spc="0" normalizeH="0" baseline="0" noProof="0" dirty="0">
              <a:ln>
                <a:noFill/>
              </a:ln>
              <a:solidFill>
                <a:srgbClr val="336600"/>
              </a:solidFill>
              <a:effectLst/>
              <a:uLnTx/>
              <a:uFillTx/>
              <a:latin typeface="Fira Sans"/>
              <a:ea typeface="Fira Sans"/>
              <a:cs typeface="Fira Sans"/>
              <a:sym typeface="Fira Sans"/>
            </a:endParaRPr>
          </a:p>
        </p:txBody>
      </p:sp>
      <p:sp>
        <p:nvSpPr>
          <p:cNvPr id="888" name="Google Shape;888;p34"/>
          <p:cNvSpPr txBox="1"/>
          <p:nvPr/>
        </p:nvSpPr>
        <p:spPr>
          <a:xfrm>
            <a:off x="3391268" y="1685759"/>
            <a:ext cx="4246200" cy="574200"/>
          </a:xfrm>
          <a:prstGeom prst="rect">
            <a:avLst/>
          </a:prstGeom>
          <a:noFill/>
          <a:ln>
            <a:noFill/>
          </a:ln>
        </p:spPr>
        <p:txBody>
          <a:bodyPr spcFirstLastPara="1" wrap="square" lIns="182850" tIns="182850" rIns="182850" bIns="1828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600" b="1" i="0" u="none" strike="noStrike" kern="1200" cap="none" spc="0" normalizeH="0" baseline="0" noProof="0" dirty="0">
                <a:ln>
                  <a:noFill/>
                </a:ln>
                <a:solidFill>
                  <a:srgbClr val="336600"/>
                </a:solidFill>
                <a:effectLst/>
                <a:uLnTx/>
                <a:uFillTx/>
                <a:latin typeface="Fira Sans"/>
                <a:ea typeface="Fira Sans"/>
                <a:cs typeface="Fira Sans"/>
                <a:sym typeface="Fira Sans"/>
              </a:rPr>
              <a:t>Make the best of existing resources</a:t>
            </a:r>
            <a:endParaRPr kumimoji="0" sz="3600" b="1" i="0" u="none" strike="noStrike" kern="1200" cap="none" spc="0" normalizeH="0" baseline="0" noProof="0" dirty="0">
              <a:ln>
                <a:noFill/>
              </a:ln>
              <a:solidFill>
                <a:srgbClr val="336600"/>
              </a:solidFill>
              <a:effectLst/>
              <a:uLnTx/>
              <a:uFillTx/>
              <a:latin typeface="Fira Sans"/>
              <a:ea typeface="Fira Sans"/>
              <a:cs typeface="Fira Sans"/>
              <a:sym typeface="Fira Sans"/>
            </a:endParaRPr>
          </a:p>
        </p:txBody>
      </p:sp>
      <p:sp>
        <p:nvSpPr>
          <p:cNvPr id="889" name="Google Shape;889;p34"/>
          <p:cNvSpPr txBox="1"/>
          <p:nvPr/>
        </p:nvSpPr>
        <p:spPr>
          <a:xfrm>
            <a:off x="562798" y="5958880"/>
            <a:ext cx="4246200" cy="574200"/>
          </a:xfrm>
          <a:prstGeom prst="rect">
            <a:avLst/>
          </a:prstGeom>
          <a:noFill/>
          <a:ln>
            <a:noFill/>
          </a:ln>
        </p:spPr>
        <p:txBody>
          <a:bodyPr spcFirstLastPara="1" wrap="square" lIns="182850" tIns="182850" rIns="182850" bIns="1828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600" b="1" i="0" u="none" strike="noStrike" kern="1200" cap="none" spc="0" normalizeH="0" baseline="0" noProof="0" dirty="0">
                <a:ln>
                  <a:noFill/>
                </a:ln>
                <a:solidFill>
                  <a:srgbClr val="336600"/>
                </a:solidFill>
                <a:effectLst/>
                <a:uLnTx/>
                <a:uFillTx/>
                <a:latin typeface="Fira Sans"/>
                <a:ea typeface="Fira Sans"/>
                <a:cs typeface="Fira Sans"/>
                <a:sym typeface="Fira Sans"/>
              </a:rPr>
              <a:t>Facilitate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600" b="1" i="0" u="none" strike="noStrike" kern="1200" cap="none" spc="0" normalizeH="0" baseline="0" noProof="0" dirty="0">
                <a:ln>
                  <a:noFill/>
                </a:ln>
                <a:solidFill>
                  <a:srgbClr val="336600"/>
                </a:solidFill>
                <a:effectLst/>
                <a:uLnTx/>
                <a:uFillTx/>
                <a:latin typeface="Fira Sans"/>
                <a:ea typeface="Fira Sans"/>
                <a:cs typeface="Fira Sans"/>
                <a:sym typeface="Fira Sans"/>
              </a:rPr>
              <a:t>Consensus</a:t>
            </a:r>
            <a:endParaRPr kumimoji="0" sz="3600" b="1" i="0" u="none" strike="noStrike" kern="1200" cap="none" spc="0" normalizeH="0" baseline="0" noProof="0" dirty="0">
              <a:ln>
                <a:noFill/>
              </a:ln>
              <a:solidFill>
                <a:srgbClr val="336600"/>
              </a:solidFill>
              <a:effectLst/>
              <a:uLnTx/>
              <a:uFillTx/>
              <a:latin typeface="Fira Sans"/>
              <a:ea typeface="Fira Sans"/>
              <a:cs typeface="Fira Sans"/>
              <a:sym typeface="Fira Sans"/>
            </a:endParaRPr>
          </a:p>
        </p:txBody>
      </p:sp>
      <p:sp>
        <p:nvSpPr>
          <p:cNvPr id="890" name="Google Shape;890;p34"/>
          <p:cNvSpPr txBox="1"/>
          <p:nvPr/>
        </p:nvSpPr>
        <p:spPr>
          <a:xfrm>
            <a:off x="9802710" y="1855768"/>
            <a:ext cx="4300193" cy="963000"/>
          </a:xfrm>
          <a:prstGeom prst="rect">
            <a:avLst/>
          </a:prstGeom>
          <a:noFill/>
          <a:ln>
            <a:noFill/>
          </a:ln>
        </p:spPr>
        <p:txBody>
          <a:bodyPr spcFirstLastPara="1" wrap="square" lIns="182850" tIns="182850" rIns="182850" bIns="1828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600" b="1" i="0" u="none" strike="noStrike" kern="1200" cap="none" spc="0" normalizeH="0" baseline="0" noProof="0" dirty="0">
                <a:ln>
                  <a:noFill/>
                </a:ln>
                <a:solidFill>
                  <a:srgbClr val="336600"/>
                </a:solidFill>
                <a:effectLst/>
                <a:uLnTx/>
                <a:uFillTx/>
                <a:latin typeface="Fira Sans"/>
                <a:ea typeface="Fira Sans"/>
                <a:cs typeface="Fira Sans"/>
                <a:sym typeface="Fira Sans"/>
              </a:rPr>
              <a:t>Realistic goals</a:t>
            </a:r>
            <a:endParaRPr kumimoji="0" sz="3600" b="1" i="0" u="none" strike="noStrike" kern="1200" cap="none" spc="0" normalizeH="0" baseline="0" noProof="0" dirty="0">
              <a:ln>
                <a:noFill/>
              </a:ln>
              <a:solidFill>
                <a:srgbClr val="336600"/>
              </a:solidFill>
              <a:effectLst/>
              <a:uLnTx/>
              <a:uFillTx/>
              <a:latin typeface="Fira Sans"/>
              <a:ea typeface="Fira Sans"/>
              <a:cs typeface="Fira Sans"/>
              <a:sym typeface="Fira Sans"/>
            </a:endParaRPr>
          </a:p>
        </p:txBody>
      </p:sp>
      <p:sp>
        <p:nvSpPr>
          <p:cNvPr id="891" name="Google Shape;891;p34"/>
          <p:cNvSpPr txBox="1"/>
          <p:nvPr/>
        </p:nvSpPr>
        <p:spPr>
          <a:xfrm>
            <a:off x="13560650" y="6613480"/>
            <a:ext cx="4246200" cy="574200"/>
          </a:xfrm>
          <a:prstGeom prst="rect">
            <a:avLst/>
          </a:prstGeom>
          <a:noFill/>
          <a:ln>
            <a:noFill/>
          </a:ln>
        </p:spPr>
        <p:txBody>
          <a:bodyPr spcFirstLastPara="1" wrap="square" lIns="182850" tIns="182850" rIns="182850" bIns="1828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336600"/>
                </a:solidFill>
                <a:effectLst/>
                <a:uLnTx/>
                <a:uFillTx/>
                <a:latin typeface="Fira Sans"/>
                <a:ea typeface="Fira Sans"/>
                <a:cs typeface="Fira Sans"/>
                <a:sym typeface="Fira Sans"/>
              </a:rPr>
              <a:t>Sustainability </a:t>
            </a:r>
            <a:endParaRPr kumimoji="0" sz="3600" b="1" i="0" u="none" strike="noStrike" kern="1200" cap="none" spc="0" normalizeH="0" baseline="0" noProof="0" dirty="0">
              <a:ln>
                <a:noFill/>
              </a:ln>
              <a:solidFill>
                <a:srgbClr val="336600"/>
              </a:solidFill>
              <a:effectLst/>
              <a:uLnTx/>
              <a:uFillTx/>
              <a:latin typeface="Fira Sans"/>
              <a:ea typeface="Fira Sans"/>
              <a:cs typeface="Fira Sans"/>
              <a:sym typeface="Fira Sans"/>
            </a:endParaRPr>
          </a:p>
        </p:txBody>
      </p:sp>
      <p:sp>
        <p:nvSpPr>
          <p:cNvPr id="892" name="Google Shape;892;p34"/>
          <p:cNvSpPr txBox="1"/>
          <p:nvPr/>
        </p:nvSpPr>
        <p:spPr>
          <a:xfrm>
            <a:off x="3707023" y="2711230"/>
            <a:ext cx="3786400" cy="1143600"/>
          </a:xfrm>
          <a:prstGeom prst="rect">
            <a:avLst/>
          </a:prstGeom>
          <a:noFill/>
          <a:ln>
            <a:noFill/>
          </a:ln>
        </p:spPr>
        <p:txBody>
          <a:bodyPr spcFirstLastPara="1" wrap="square" lIns="182850" tIns="182850" rIns="182850" bIns="182850" anchor="ctr" anchorCtr="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 sz="2400" b="0" i="0" u="none" strike="noStrike" kern="1200" cap="none" spc="0" normalizeH="0" baseline="0" noProof="0" dirty="0">
                <a:ln>
                  <a:noFill/>
                </a:ln>
                <a:solidFill>
                  <a:srgbClr val="336600"/>
                </a:solidFill>
                <a:effectLst/>
                <a:uLnTx/>
                <a:uFillTx/>
                <a:latin typeface="Fira Sans"/>
                <a:ea typeface="Fira Sans"/>
                <a:cs typeface="Fira Sans"/>
                <a:sym typeface="Fira Sans"/>
              </a:rPr>
              <a:t>Facilitate connections between cuurent resources and needs </a:t>
            </a:r>
            <a:endParaRPr kumimoji="0" sz="2400" b="0" i="0" u="none" strike="noStrike" kern="1200" cap="none" spc="0" normalizeH="0" baseline="0" noProof="0" dirty="0">
              <a:ln>
                <a:noFill/>
              </a:ln>
              <a:solidFill>
                <a:srgbClr val="336600"/>
              </a:solidFill>
              <a:effectLst/>
              <a:uLnTx/>
              <a:uFillTx/>
              <a:latin typeface="Fira Sans"/>
              <a:ea typeface="Fira Sans"/>
              <a:cs typeface="Fira Sans"/>
              <a:sym typeface="Fira Sans"/>
            </a:endParaRPr>
          </a:p>
        </p:txBody>
      </p:sp>
      <p:sp>
        <p:nvSpPr>
          <p:cNvPr id="893" name="Google Shape;893;p34"/>
          <p:cNvSpPr txBox="1"/>
          <p:nvPr/>
        </p:nvSpPr>
        <p:spPr>
          <a:xfrm>
            <a:off x="995998" y="6900580"/>
            <a:ext cx="3379800" cy="1143600"/>
          </a:xfrm>
          <a:prstGeom prst="rect">
            <a:avLst/>
          </a:prstGeom>
          <a:noFill/>
          <a:ln>
            <a:noFill/>
          </a:ln>
        </p:spPr>
        <p:txBody>
          <a:bodyPr spcFirstLastPara="1" wrap="square" lIns="182850" tIns="182850" rIns="182850" bIns="182850" anchor="ctr" anchorCtr="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 sz="2400" b="0" i="0" u="none" strike="noStrike" kern="1200" cap="none" spc="0" normalizeH="0" baseline="0" noProof="0" dirty="0">
                <a:ln>
                  <a:noFill/>
                </a:ln>
                <a:solidFill>
                  <a:srgbClr val="336600"/>
                </a:solidFill>
                <a:effectLst/>
                <a:uLnTx/>
                <a:uFillTx/>
                <a:latin typeface="Fira Sans"/>
                <a:ea typeface="Fira Sans"/>
                <a:cs typeface="Fira Sans"/>
                <a:sym typeface="Fira Sans"/>
              </a:rPr>
              <a:t>Agora of advocates of the family-centred ECI model</a:t>
            </a:r>
            <a:endParaRPr kumimoji="0" sz="2400" b="0" i="0" u="none" strike="noStrike" kern="1200" cap="none" spc="0" normalizeH="0" baseline="0" noProof="0" dirty="0">
              <a:ln>
                <a:noFill/>
              </a:ln>
              <a:solidFill>
                <a:srgbClr val="336600"/>
              </a:solidFill>
              <a:effectLst/>
              <a:uLnTx/>
              <a:uFillTx/>
              <a:latin typeface="Fira Sans"/>
              <a:ea typeface="Fira Sans"/>
              <a:cs typeface="Fira Sans"/>
              <a:sym typeface="Fira Sans"/>
            </a:endParaRPr>
          </a:p>
        </p:txBody>
      </p:sp>
      <p:sp>
        <p:nvSpPr>
          <p:cNvPr id="894" name="Google Shape;894;p34"/>
          <p:cNvSpPr txBox="1"/>
          <p:nvPr/>
        </p:nvSpPr>
        <p:spPr>
          <a:xfrm>
            <a:off x="10303488" y="2600788"/>
            <a:ext cx="3379800" cy="1143600"/>
          </a:xfrm>
          <a:prstGeom prst="rect">
            <a:avLst/>
          </a:prstGeom>
          <a:noFill/>
          <a:ln>
            <a:noFill/>
          </a:ln>
        </p:spPr>
        <p:txBody>
          <a:bodyPr spcFirstLastPara="1" wrap="square" lIns="182850" tIns="182850" rIns="182850" bIns="182850" anchor="ctr" anchorCtr="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36600"/>
                </a:solidFill>
                <a:effectLst/>
                <a:uLnTx/>
                <a:uFillTx/>
                <a:latin typeface="Fira Sans"/>
                <a:ea typeface="Fira Sans"/>
                <a:cs typeface="Fira Sans"/>
                <a:sym typeface="Fira Sans"/>
              </a:rPr>
              <a:t>Working document –not paper exercise</a:t>
            </a:r>
            <a:r>
              <a:rPr kumimoji="0" lang="en" sz="2400" b="0" i="0" u="none" strike="noStrike" kern="1200" cap="none" spc="0" normalizeH="0" baseline="0" noProof="0" dirty="0">
                <a:ln>
                  <a:noFill/>
                </a:ln>
                <a:solidFill>
                  <a:srgbClr val="336600"/>
                </a:solidFill>
                <a:effectLst/>
                <a:uLnTx/>
                <a:uFillTx/>
                <a:latin typeface="Fira Sans"/>
                <a:ea typeface="Fira Sans"/>
                <a:cs typeface="Fira Sans"/>
                <a:sym typeface="Fira Sans"/>
              </a:rPr>
              <a:t> </a:t>
            </a:r>
            <a:endParaRPr kumimoji="0" sz="2400" b="0" i="0" u="none" strike="noStrike" kern="1200" cap="none" spc="0" normalizeH="0" baseline="0" noProof="0" dirty="0">
              <a:ln>
                <a:noFill/>
              </a:ln>
              <a:solidFill>
                <a:srgbClr val="336600"/>
              </a:solidFill>
              <a:effectLst/>
              <a:uLnTx/>
              <a:uFillTx/>
              <a:latin typeface="Fira Sans"/>
              <a:ea typeface="Fira Sans"/>
              <a:cs typeface="Fira Sans"/>
              <a:sym typeface="Fira Sans"/>
            </a:endParaRPr>
          </a:p>
        </p:txBody>
      </p:sp>
      <p:sp>
        <p:nvSpPr>
          <p:cNvPr id="895" name="Google Shape;895;p34"/>
          <p:cNvSpPr txBox="1"/>
          <p:nvPr/>
        </p:nvSpPr>
        <p:spPr>
          <a:xfrm>
            <a:off x="14056538" y="7140521"/>
            <a:ext cx="3379800" cy="1143600"/>
          </a:xfrm>
          <a:prstGeom prst="rect">
            <a:avLst/>
          </a:prstGeom>
          <a:noFill/>
          <a:ln>
            <a:noFill/>
          </a:ln>
        </p:spPr>
        <p:txBody>
          <a:bodyPr spcFirstLastPara="1" wrap="square" lIns="182850" tIns="182850" rIns="182850" bIns="182850" anchor="ctr" anchorCtr="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 sz="2400" b="0" i="0" u="none" strike="noStrike" kern="1200" cap="none" spc="0" normalizeH="0" baseline="0" noProof="0" dirty="0">
                <a:ln>
                  <a:noFill/>
                </a:ln>
                <a:solidFill>
                  <a:srgbClr val="336600"/>
                </a:solidFill>
                <a:effectLst/>
                <a:uLnTx/>
                <a:uFillTx/>
                <a:latin typeface="Fira Sans"/>
                <a:ea typeface="Fira Sans"/>
                <a:cs typeface="Fira Sans"/>
                <a:sym typeface="Fira Sans"/>
              </a:rPr>
              <a:t>Safeguards to make it happen</a:t>
            </a:r>
            <a:endParaRPr kumimoji="0" sz="2400" b="0" i="0" u="none" strike="noStrike" kern="1200" cap="none" spc="0" normalizeH="0" baseline="0" noProof="0" dirty="0">
              <a:ln>
                <a:noFill/>
              </a:ln>
              <a:solidFill>
                <a:srgbClr val="336600"/>
              </a:solidFill>
              <a:effectLst/>
              <a:uLnTx/>
              <a:uFillTx/>
              <a:latin typeface="Fira Sans"/>
              <a:ea typeface="Fira Sans"/>
              <a:cs typeface="Fira Sans"/>
              <a:sym typeface="Fira Sans"/>
            </a:endParaRPr>
          </a:p>
        </p:txBody>
      </p:sp>
      <p:grpSp>
        <p:nvGrpSpPr>
          <p:cNvPr id="907" name="Google Shape;907;p34"/>
          <p:cNvGrpSpPr/>
          <p:nvPr/>
        </p:nvGrpSpPr>
        <p:grpSpPr>
          <a:xfrm>
            <a:off x="8743878" y="6245980"/>
            <a:ext cx="751340" cy="776218"/>
            <a:chOff x="-62148000" y="1930075"/>
            <a:chExt cx="309550" cy="319800"/>
          </a:xfrm>
          <a:solidFill>
            <a:srgbClr val="C00000"/>
          </a:solidFill>
        </p:grpSpPr>
        <p:sp>
          <p:nvSpPr>
            <p:cNvPr id="908" name="Google Shape;908;p34"/>
            <p:cNvSpPr/>
            <p:nvPr/>
          </p:nvSpPr>
          <p:spPr>
            <a:xfrm>
              <a:off x="-62148000" y="1930075"/>
              <a:ext cx="309550" cy="319800"/>
            </a:xfrm>
            <a:custGeom>
              <a:avLst/>
              <a:gdLst/>
              <a:ahLst/>
              <a:cxnLst/>
              <a:rect l="l" t="t" r="r" b="b"/>
              <a:pathLst>
                <a:path w="12382" h="12792" extrusionOk="0">
                  <a:moveTo>
                    <a:pt x="11594" y="1670"/>
                  </a:moveTo>
                  <a:lnTo>
                    <a:pt x="11594" y="2899"/>
                  </a:lnTo>
                  <a:cubicBezTo>
                    <a:pt x="11594" y="3970"/>
                    <a:pt x="10775" y="4883"/>
                    <a:pt x="9735" y="4946"/>
                  </a:cubicBezTo>
                  <a:cubicBezTo>
                    <a:pt x="9861" y="4631"/>
                    <a:pt x="9924" y="4190"/>
                    <a:pt x="9924" y="3781"/>
                  </a:cubicBezTo>
                  <a:lnTo>
                    <a:pt x="9924" y="1670"/>
                  </a:lnTo>
                  <a:close/>
                  <a:moveTo>
                    <a:pt x="2489" y="1733"/>
                  </a:moveTo>
                  <a:lnTo>
                    <a:pt x="2489" y="3812"/>
                  </a:lnTo>
                  <a:cubicBezTo>
                    <a:pt x="2489" y="4253"/>
                    <a:pt x="2584" y="4631"/>
                    <a:pt x="2678" y="5041"/>
                  </a:cubicBezTo>
                  <a:cubicBezTo>
                    <a:pt x="1638" y="4915"/>
                    <a:pt x="851" y="4033"/>
                    <a:pt x="851" y="2993"/>
                  </a:cubicBezTo>
                  <a:lnTo>
                    <a:pt x="851" y="1733"/>
                  </a:lnTo>
                  <a:close/>
                  <a:moveTo>
                    <a:pt x="9105" y="882"/>
                  </a:moveTo>
                  <a:lnTo>
                    <a:pt x="9105" y="3812"/>
                  </a:lnTo>
                  <a:cubicBezTo>
                    <a:pt x="9105" y="5419"/>
                    <a:pt x="7813" y="6679"/>
                    <a:pt x="6207" y="6679"/>
                  </a:cubicBezTo>
                  <a:cubicBezTo>
                    <a:pt x="4600" y="6679"/>
                    <a:pt x="3308" y="5387"/>
                    <a:pt x="3308" y="3812"/>
                  </a:cubicBezTo>
                  <a:lnTo>
                    <a:pt x="3308" y="882"/>
                  </a:lnTo>
                  <a:close/>
                  <a:moveTo>
                    <a:pt x="6648" y="7467"/>
                  </a:moveTo>
                  <a:lnTo>
                    <a:pt x="6648" y="8601"/>
                  </a:lnTo>
                  <a:lnTo>
                    <a:pt x="5797" y="8601"/>
                  </a:lnTo>
                  <a:lnTo>
                    <a:pt x="5797" y="7467"/>
                  </a:lnTo>
                  <a:cubicBezTo>
                    <a:pt x="5923" y="7467"/>
                    <a:pt x="6081" y="7498"/>
                    <a:pt x="6207" y="7498"/>
                  </a:cubicBezTo>
                  <a:cubicBezTo>
                    <a:pt x="6301" y="7498"/>
                    <a:pt x="6459" y="7498"/>
                    <a:pt x="6648" y="7467"/>
                  </a:cubicBezTo>
                  <a:close/>
                  <a:moveTo>
                    <a:pt x="7057" y="9389"/>
                  </a:moveTo>
                  <a:cubicBezTo>
                    <a:pt x="7309" y="9389"/>
                    <a:pt x="7498" y="9609"/>
                    <a:pt x="7498" y="9830"/>
                  </a:cubicBezTo>
                  <a:lnTo>
                    <a:pt x="7498" y="10271"/>
                  </a:lnTo>
                  <a:lnTo>
                    <a:pt x="5009" y="10271"/>
                  </a:lnTo>
                  <a:lnTo>
                    <a:pt x="5009" y="9830"/>
                  </a:lnTo>
                  <a:lnTo>
                    <a:pt x="4978" y="9830"/>
                  </a:lnTo>
                  <a:cubicBezTo>
                    <a:pt x="4978" y="9609"/>
                    <a:pt x="5167" y="9389"/>
                    <a:pt x="5419" y="9389"/>
                  </a:cubicBezTo>
                  <a:close/>
                  <a:moveTo>
                    <a:pt x="8727" y="11090"/>
                  </a:moveTo>
                  <a:cubicBezTo>
                    <a:pt x="8948" y="11090"/>
                    <a:pt x="9105" y="11279"/>
                    <a:pt x="9105" y="11499"/>
                  </a:cubicBezTo>
                  <a:lnTo>
                    <a:pt x="9105" y="11909"/>
                  </a:lnTo>
                  <a:lnTo>
                    <a:pt x="3308" y="11909"/>
                  </a:lnTo>
                  <a:lnTo>
                    <a:pt x="3308" y="11499"/>
                  </a:lnTo>
                  <a:cubicBezTo>
                    <a:pt x="3308" y="11247"/>
                    <a:pt x="3529" y="11090"/>
                    <a:pt x="3718" y="11090"/>
                  </a:cubicBezTo>
                  <a:close/>
                  <a:moveTo>
                    <a:pt x="2899" y="0"/>
                  </a:moveTo>
                  <a:cubicBezTo>
                    <a:pt x="2647" y="0"/>
                    <a:pt x="2489" y="189"/>
                    <a:pt x="2489" y="410"/>
                  </a:cubicBezTo>
                  <a:lnTo>
                    <a:pt x="2489" y="819"/>
                  </a:lnTo>
                  <a:lnTo>
                    <a:pt x="410" y="819"/>
                  </a:lnTo>
                  <a:cubicBezTo>
                    <a:pt x="221" y="882"/>
                    <a:pt x="0" y="1040"/>
                    <a:pt x="0" y="1292"/>
                  </a:cubicBezTo>
                  <a:lnTo>
                    <a:pt x="0" y="2930"/>
                  </a:lnTo>
                  <a:cubicBezTo>
                    <a:pt x="0" y="4568"/>
                    <a:pt x="1323" y="5860"/>
                    <a:pt x="2930" y="5860"/>
                  </a:cubicBezTo>
                  <a:lnTo>
                    <a:pt x="3119" y="5860"/>
                  </a:lnTo>
                  <a:cubicBezTo>
                    <a:pt x="3560" y="6522"/>
                    <a:pt x="4222" y="7026"/>
                    <a:pt x="4978" y="7309"/>
                  </a:cubicBezTo>
                  <a:lnTo>
                    <a:pt x="4978" y="8695"/>
                  </a:lnTo>
                  <a:cubicBezTo>
                    <a:pt x="4505" y="8853"/>
                    <a:pt x="4159" y="9326"/>
                    <a:pt x="4159" y="9861"/>
                  </a:cubicBezTo>
                  <a:lnTo>
                    <a:pt x="4159" y="10302"/>
                  </a:lnTo>
                  <a:lnTo>
                    <a:pt x="3749" y="10302"/>
                  </a:lnTo>
                  <a:cubicBezTo>
                    <a:pt x="3088" y="10302"/>
                    <a:pt x="2521" y="10869"/>
                    <a:pt x="2521" y="11531"/>
                  </a:cubicBezTo>
                  <a:lnTo>
                    <a:pt x="2521" y="12350"/>
                  </a:lnTo>
                  <a:cubicBezTo>
                    <a:pt x="2521" y="12571"/>
                    <a:pt x="2741" y="12791"/>
                    <a:pt x="2930" y="12791"/>
                  </a:cubicBezTo>
                  <a:lnTo>
                    <a:pt x="9546" y="12791"/>
                  </a:lnTo>
                  <a:cubicBezTo>
                    <a:pt x="9767" y="12791"/>
                    <a:pt x="9924" y="12571"/>
                    <a:pt x="9924" y="12350"/>
                  </a:cubicBezTo>
                  <a:lnTo>
                    <a:pt x="9924" y="11499"/>
                  </a:lnTo>
                  <a:cubicBezTo>
                    <a:pt x="9924" y="10806"/>
                    <a:pt x="9389" y="10271"/>
                    <a:pt x="8727" y="10271"/>
                  </a:cubicBezTo>
                  <a:lnTo>
                    <a:pt x="8286" y="10271"/>
                  </a:lnTo>
                  <a:lnTo>
                    <a:pt x="8286" y="9830"/>
                  </a:lnTo>
                  <a:cubicBezTo>
                    <a:pt x="8286" y="9294"/>
                    <a:pt x="7939" y="8853"/>
                    <a:pt x="7467" y="8664"/>
                  </a:cubicBezTo>
                  <a:lnTo>
                    <a:pt x="7467" y="7278"/>
                  </a:lnTo>
                  <a:cubicBezTo>
                    <a:pt x="8191" y="6994"/>
                    <a:pt x="8885" y="6490"/>
                    <a:pt x="9294" y="5828"/>
                  </a:cubicBezTo>
                  <a:lnTo>
                    <a:pt x="9515" y="5828"/>
                  </a:lnTo>
                  <a:cubicBezTo>
                    <a:pt x="11121" y="5828"/>
                    <a:pt x="12382" y="4505"/>
                    <a:pt x="12382" y="2899"/>
                  </a:cubicBezTo>
                  <a:lnTo>
                    <a:pt x="12382" y="1260"/>
                  </a:lnTo>
                  <a:cubicBezTo>
                    <a:pt x="12382" y="1008"/>
                    <a:pt x="12193" y="819"/>
                    <a:pt x="11972" y="819"/>
                  </a:cubicBezTo>
                  <a:lnTo>
                    <a:pt x="9893" y="819"/>
                  </a:lnTo>
                  <a:lnTo>
                    <a:pt x="9893" y="410"/>
                  </a:lnTo>
                  <a:cubicBezTo>
                    <a:pt x="9893" y="189"/>
                    <a:pt x="9704" y="0"/>
                    <a:pt x="9515" y="0"/>
                  </a:cubicBezTo>
                  <a:close/>
                </a:path>
              </a:pathLst>
            </a:custGeom>
            <a:grp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srgbClr val="336600"/>
                </a:solidFill>
                <a:effectLst/>
                <a:uLnTx/>
                <a:uFillTx/>
                <a:latin typeface="Calibri"/>
                <a:ea typeface="+mn-ea"/>
                <a:cs typeface="+mn-cs"/>
              </a:endParaRPr>
            </a:p>
          </p:txBody>
        </p:sp>
        <p:sp>
          <p:nvSpPr>
            <p:cNvPr id="909" name="Google Shape;909;p34"/>
            <p:cNvSpPr/>
            <p:nvPr/>
          </p:nvSpPr>
          <p:spPr>
            <a:xfrm>
              <a:off x="-62044825" y="1972200"/>
              <a:ext cx="107125" cy="97700"/>
            </a:xfrm>
            <a:custGeom>
              <a:avLst/>
              <a:gdLst/>
              <a:ahLst/>
              <a:cxnLst/>
              <a:rect l="l" t="t" r="r" b="b"/>
              <a:pathLst>
                <a:path w="4285" h="3908" extrusionOk="0">
                  <a:moveTo>
                    <a:pt x="2111" y="1308"/>
                  </a:moveTo>
                  <a:lnTo>
                    <a:pt x="2237" y="1560"/>
                  </a:lnTo>
                  <a:cubicBezTo>
                    <a:pt x="2300" y="1686"/>
                    <a:pt x="2395" y="1781"/>
                    <a:pt x="2552" y="1812"/>
                  </a:cubicBezTo>
                  <a:lnTo>
                    <a:pt x="2867" y="1844"/>
                  </a:lnTo>
                  <a:lnTo>
                    <a:pt x="2615" y="2033"/>
                  </a:lnTo>
                  <a:cubicBezTo>
                    <a:pt x="2552" y="2127"/>
                    <a:pt x="2458" y="2285"/>
                    <a:pt x="2521" y="2411"/>
                  </a:cubicBezTo>
                  <a:lnTo>
                    <a:pt x="2552" y="2726"/>
                  </a:lnTo>
                  <a:lnTo>
                    <a:pt x="2269" y="2568"/>
                  </a:lnTo>
                  <a:cubicBezTo>
                    <a:pt x="2206" y="2505"/>
                    <a:pt x="2143" y="2505"/>
                    <a:pt x="2080" y="2505"/>
                  </a:cubicBezTo>
                  <a:cubicBezTo>
                    <a:pt x="1985" y="2505"/>
                    <a:pt x="1954" y="2505"/>
                    <a:pt x="1891" y="2568"/>
                  </a:cubicBezTo>
                  <a:lnTo>
                    <a:pt x="1607" y="2726"/>
                  </a:lnTo>
                  <a:lnTo>
                    <a:pt x="1639" y="2411"/>
                  </a:lnTo>
                  <a:cubicBezTo>
                    <a:pt x="1670" y="2285"/>
                    <a:pt x="1607" y="2127"/>
                    <a:pt x="1513" y="2033"/>
                  </a:cubicBezTo>
                  <a:lnTo>
                    <a:pt x="1292" y="1844"/>
                  </a:lnTo>
                  <a:lnTo>
                    <a:pt x="1670" y="1812"/>
                  </a:lnTo>
                  <a:cubicBezTo>
                    <a:pt x="1796" y="1812"/>
                    <a:pt x="1922" y="1686"/>
                    <a:pt x="1985" y="1560"/>
                  </a:cubicBezTo>
                  <a:lnTo>
                    <a:pt x="2111" y="1308"/>
                  </a:lnTo>
                  <a:close/>
                  <a:moveTo>
                    <a:pt x="2143" y="1"/>
                  </a:moveTo>
                  <a:cubicBezTo>
                    <a:pt x="1993" y="1"/>
                    <a:pt x="1843" y="79"/>
                    <a:pt x="1765" y="237"/>
                  </a:cubicBezTo>
                  <a:lnTo>
                    <a:pt x="1355" y="1056"/>
                  </a:lnTo>
                  <a:lnTo>
                    <a:pt x="473" y="1182"/>
                  </a:lnTo>
                  <a:cubicBezTo>
                    <a:pt x="95" y="1214"/>
                    <a:pt x="0" y="1655"/>
                    <a:pt x="221" y="1875"/>
                  </a:cubicBezTo>
                  <a:lnTo>
                    <a:pt x="851" y="2505"/>
                  </a:lnTo>
                  <a:lnTo>
                    <a:pt x="693" y="3419"/>
                  </a:lnTo>
                  <a:cubicBezTo>
                    <a:pt x="668" y="3693"/>
                    <a:pt x="880" y="3908"/>
                    <a:pt x="1110" y="3908"/>
                  </a:cubicBezTo>
                  <a:cubicBezTo>
                    <a:pt x="1171" y="3908"/>
                    <a:pt x="1233" y="3893"/>
                    <a:pt x="1292" y="3860"/>
                  </a:cubicBezTo>
                  <a:lnTo>
                    <a:pt x="2111" y="3419"/>
                  </a:lnTo>
                  <a:lnTo>
                    <a:pt x="2930" y="3860"/>
                  </a:lnTo>
                  <a:cubicBezTo>
                    <a:pt x="2992" y="3891"/>
                    <a:pt x="3056" y="3905"/>
                    <a:pt x="3119" y="3905"/>
                  </a:cubicBezTo>
                  <a:cubicBezTo>
                    <a:pt x="3376" y="3905"/>
                    <a:pt x="3605" y="3672"/>
                    <a:pt x="3529" y="3419"/>
                  </a:cubicBezTo>
                  <a:lnTo>
                    <a:pt x="3371" y="2505"/>
                  </a:lnTo>
                  <a:lnTo>
                    <a:pt x="4033" y="1875"/>
                  </a:lnTo>
                  <a:cubicBezTo>
                    <a:pt x="4285" y="1655"/>
                    <a:pt x="4159" y="1214"/>
                    <a:pt x="3812" y="1182"/>
                  </a:cubicBezTo>
                  <a:lnTo>
                    <a:pt x="2899" y="1056"/>
                  </a:lnTo>
                  <a:lnTo>
                    <a:pt x="2521" y="237"/>
                  </a:lnTo>
                  <a:cubicBezTo>
                    <a:pt x="2442" y="79"/>
                    <a:pt x="2292" y="1"/>
                    <a:pt x="2143" y="1"/>
                  </a:cubicBezTo>
                  <a:close/>
                </a:path>
              </a:pathLst>
            </a:custGeom>
            <a:grpFill/>
            <a:ln>
              <a:noFill/>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srgbClr val="336600"/>
                </a:solidFill>
                <a:effectLst/>
                <a:uLnTx/>
                <a:uFillTx/>
                <a:latin typeface="Calibri"/>
                <a:ea typeface="+mn-ea"/>
                <a:cs typeface="+mn-cs"/>
              </a:endParaRPr>
            </a:p>
          </p:txBody>
        </p:sp>
      </p:grpSp>
      <p:sp>
        <p:nvSpPr>
          <p:cNvPr id="910" name="Google Shape;910;p34"/>
          <p:cNvSpPr/>
          <p:nvPr/>
        </p:nvSpPr>
        <p:spPr>
          <a:xfrm>
            <a:off x="4072668" y="3580834"/>
            <a:ext cx="10287000" cy="10287000"/>
          </a:xfrm>
          <a:prstGeom prst="arc">
            <a:avLst>
              <a:gd name="adj1" fmla="val 13619757"/>
              <a:gd name="adj2" fmla="val 18789649"/>
            </a:avLst>
          </a:prstGeom>
          <a:noFill/>
          <a:ln w="9525" cap="flat" cmpd="sng">
            <a:solidFill>
              <a:schemeClr val="dk2"/>
            </a:solidFill>
            <a:prstDash val="solid"/>
            <a:round/>
            <a:headEnd type="none" w="lg" len="lg"/>
            <a:tailEnd type="triangle" w="lg" len="lg"/>
          </a:ln>
        </p:spPr>
        <p:txBody>
          <a:bodyPr spcFirstLastPara="1" wrap="square" lIns="182850" tIns="182850" rIns="182850" bIns="1828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srgbClr val="336600"/>
              </a:solidFill>
              <a:effectLst/>
              <a:uLnTx/>
              <a:uFillTx/>
              <a:latin typeface="Calibri"/>
              <a:ea typeface="+mn-ea"/>
              <a:cs typeface="+mn-cs"/>
            </a:endParaRPr>
          </a:p>
        </p:txBody>
      </p:sp>
      <p:grpSp>
        <p:nvGrpSpPr>
          <p:cNvPr id="2" name="Group 9">
            <a:extLst>
              <a:ext uri="{FF2B5EF4-FFF2-40B4-BE49-F238E27FC236}">
                <a16:creationId xmlns:a16="http://schemas.microsoft.com/office/drawing/2014/main" id="{46DD241D-BD17-462E-24C0-CB7CF49E690E}"/>
              </a:ext>
            </a:extLst>
          </p:cNvPr>
          <p:cNvGrpSpPr>
            <a:grpSpLocks noChangeAspect="1"/>
          </p:cNvGrpSpPr>
          <p:nvPr/>
        </p:nvGrpSpPr>
        <p:grpSpPr>
          <a:xfrm rot="-953645">
            <a:off x="15205390" y="-2246039"/>
            <a:ext cx="4336418" cy="4335924"/>
            <a:chOff x="0" y="0"/>
            <a:chExt cx="6350013" cy="6349289"/>
          </a:xfrm>
        </p:grpSpPr>
        <p:sp>
          <p:nvSpPr>
            <p:cNvPr id="3" name="Freeform 10">
              <a:extLst>
                <a:ext uri="{FF2B5EF4-FFF2-40B4-BE49-F238E27FC236}">
                  <a16:creationId xmlns:a16="http://schemas.microsoft.com/office/drawing/2014/main" id="{6CA5D905-7EAD-59AD-CF69-AE510400E23B}"/>
                </a:ext>
              </a:extLst>
            </p:cNvPr>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grpSp>
        <p:nvGrpSpPr>
          <p:cNvPr id="4" name="Group 3">
            <a:extLst>
              <a:ext uri="{FF2B5EF4-FFF2-40B4-BE49-F238E27FC236}">
                <a16:creationId xmlns:a16="http://schemas.microsoft.com/office/drawing/2014/main" id="{5D63E1D9-A95D-659D-6E17-112D351F24AE}"/>
              </a:ext>
            </a:extLst>
          </p:cNvPr>
          <p:cNvGrpSpPr>
            <a:grpSpLocks noChangeAspect="1"/>
          </p:cNvGrpSpPr>
          <p:nvPr/>
        </p:nvGrpSpPr>
        <p:grpSpPr>
          <a:xfrm>
            <a:off x="23446" y="8496300"/>
            <a:ext cx="1515782" cy="1552685"/>
            <a:chOff x="0" y="0"/>
            <a:chExt cx="2086610" cy="2137410"/>
          </a:xfrm>
        </p:grpSpPr>
        <p:sp>
          <p:nvSpPr>
            <p:cNvPr id="5" name="Freeform 4">
              <a:extLst>
                <a:ext uri="{FF2B5EF4-FFF2-40B4-BE49-F238E27FC236}">
                  <a16:creationId xmlns:a16="http://schemas.microsoft.com/office/drawing/2014/main" id="{E0545003-C323-8C78-2140-3CCFF7FF5C4F}"/>
                </a:ext>
              </a:extLst>
            </p:cNvPr>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3"/>
              <a:stretch>
                <a:fillRect l="-4042" r="-230835"/>
              </a:stretch>
            </a:blipFill>
          </p:spPr>
        </p:sp>
      </p:grpSp>
      <p:sp>
        <p:nvSpPr>
          <p:cNvPr id="6" name="TextBox 2">
            <a:extLst>
              <a:ext uri="{FF2B5EF4-FFF2-40B4-BE49-F238E27FC236}">
                <a16:creationId xmlns:a16="http://schemas.microsoft.com/office/drawing/2014/main" id="{79FCB4B9-00A8-9F0C-E53B-99836BC8DE8F}"/>
              </a:ext>
            </a:extLst>
          </p:cNvPr>
          <p:cNvSpPr txBox="1"/>
          <p:nvPr/>
        </p:nvSpPr>
        <p:spPr>
          <a:xfrm>
            <a:off x="7573050" y="9622195"/>
            <a:ext cx="3385199" cy="506553"/>
          </a:xfrm>
          <a:prstGeom prst="rect">
            <a:avLst/>
          </a:prstGeom>
        </p:spPr>
        <p:txBody>
          <a:bodyPr lIns="0" tIns="0" rIns="0" bIns="0" rtlCol="0" anchor="t">
            <a:spAutoFit/>
          </a:bodyPr>
          <a:lstStyle/>
          <a:p>
            <a:pPr marL="0" marR="0" lvl="0" indent="0" algn="ctr" defTabSz="914400" rtl="0" eaLnBrk="1" fontAlgn="auto" latinLnBrk="0" hangingPunct="1">
              <a:lnSpc>
                <a:spcPts val="4104"/>
              </a:lnSpc>
              <a:spcBef>
                <a:spcPts val="0"/>
              </a:spcBef>
              <a:spcAft>
                <a:spcPts val="0"/>
              </a:spcAft>
              <a:buClrTx/>
              <a:buSzTx/>
              <a:buFontTx/>
              <a:buNone/>
              <a:tabLst/>
              <a:defRPr/>
            </a:pPr>
            <a:r>
              <a:rPr kumimoji="0" lang="en-US" sz="2931" b="0" i="0" u="none" strike="noStrike" kern="1200" cap="none" spc="0" normalizeH="0" baseline="0" noProof="0" dirty="0">
                <a:ln>
                  <a:noFill/>
                </a:ln>
                <a:solidFill>
                  <a:srgbClr val="015C60"/>
                </a:solidFill>
                <a:effectLst/>
                <a:uLnTx/>
                <a:uFillTx/>
                <a:latin typeface="Roboto Condensed"/>
                <a:ea typeface="+mn-ea"/>
                <a:cs typeface="+mn-cs"/>
              </a:rPr>
              <a:t>#FamilyCentredECI</a:t>
            </a:r>
          </a:p>
        </p:txBody>
      </p:sp>
      <p:pic>
        <p:nvPicPr>
          <p:cNvPr id="9" name="Γραφικό 8" descr="Χειρονομία άνεσης με συμπαγές γέμισμα">
            <a:extLst>
              <a:ext uri="{FF2B5EF4-FFF2-40B4-BE49-F238E27FC236}">
                <a16:creationId xmlns:a16="http://schemas.microsoft.com/office/drawing/2014/main" id="{FF529012-5A60-F4A9-73F6-58CAE85658D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87084" y="4181168"/>
            <a:ext cx="1105741" cy="1105741"/>
          </a:xfrm>
          <a:prstGeom prst="rect">
            <a:avLst/>
          </a:prstGeom>
        </p:spPr>
      </p:pic>
      <p:pic>
        <p:nvPicPr>
          <p:cNvPr id="11" name="Γραφικό 10" descr="Ήρωας γυναίκα με συμπαγές γέμισμα">
            <a:extLst>
              <a:ext uri="{FF2B5EF4-FFF2-40B4-BE49-F238E27FC236}">
                <a16:creationId xmlns:a16="http://schemas.microsoft.com/office/drawing/2014/main" id="{39B7A252-226A-7F6C-9EE7-A1A5444AA73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36222" y="4306101"/>
            <a:ext cx="1105741" cy="1105741"/>
          </a:xfrm>
          <a:prstGeom prst="rect">
            <a:avLst/>
          </a:prstGeom>
        </p:spPr>
      </p:pic>
      <p:pic>
        <p:nvPicPr>
          <p:cNvPr id="13" name="Γραφικό 12" descr="Φυτό με ρίζες με συμπαγές γέμισμα">
            <a:extLst>
              <a:ext uri="{FF2B5EF4-FFF2-40B4-BE49-F238E27FC236}">
                <a16:creationId xmlns:a16="http://schemas.microsoft.com/office/drawing/2014/main" id="{45CCB9E6-5CD8-AE2E-3F01-088A2723547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586905" y="6562587"/>
            <a:ext cx="1143599" cy="1143599"/>
          </a:xfrm>
          <a:prstGeom prst="rect">
            <a:avLst/>
          </a:prstGeom>
        </p:spPr>
      </p:pic>
      <p:pic>
        <p:nvPicPr>
          <p:cNvPr id="15" name="Γραφικό 14" descr="Επιτυχία ομάδας με συμπαγές γέμισμα">
            <a:extLst>
              <a:ext uri="{FF2B5EF4-FFF2-40B4-BE49-F238E27FC236}">
                <a16:creationId xmlns:a16="http://schemas.microsoft.com/office/drawing/2014/main" id="{BDD9EB93-7351-BD51-A51A-9A0E70DBCEE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770533" y="6450398"/>
            <a:ext cx="1143600" cy="11436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451400" y="9518947"/>
            <a:ext cx="3385199" cy="506553"/>
          </a:xfrm>
          <a:prstGeom prst="rect">
            <a:avLst/>
          </a:prstGeom>
        </p:spPr>
        <p:txBody>
          <a:bodyPr lIns="0" tIns="0" rIns="0" bIns="0" rtlCol="0" anchor="t">
            <a:spAutoFit/>
          </a:bodyPr>
          <a:lstStyle/>
          <a:p>
            <a:pPr marL="0" marR="0" lvl="0" indent="0" algn="ctr" defTabSz="914400" rtl="0" eaLnBrk="1" fontAlgn="auto" latinLnBrk="0" hangingPunct="1">
              <a:lnSpc>
                <a:spcPts val="4104"/>
              </a:lnSpc>
              <a:spcBef>
                <a:spcPts val="0"/>
              </a:spcBef>
              <a:spcAft>
                <a:spcPts val="0"/>
              </a:spcAft>
              <a:buClrTx/>
              <a:buSzTx/>
              <a:buFontTx/>
              <a:buNone/>
              <a:tabLst/>
              <a:defRPr/>
            </a:pPr>
            <a:r>
              <a:rPr kumimoji="0" lang="en-US" sz="2931" b="0" i="0" u="none" strike="noStrike" kern="1200" cap="none" spc="0" normalizeH="0" baseline="0" noProof="0">
                <a:ln>
                  <a:noFill/>
                </a:ln>
                <a:solidFill>
                  <a:srgbClr val="015C60"/>
                </a:solidFill>
                <a:effectLst/>
                <a:uLnTx/>
                <a:uFillTx/>
                <a:latin typeface="Roboto Condensed"/>
                <a:ea typeface="+mn-ea"/>
                <a:cs typeface="+mn-cs"/>
              </a:rPr>
              <a:t>#FamilyCentredECI</a:t>
            </a:r>
          </a:p>
        </p:txBody>
      </p:sp>
      <p:grpSp>
        <p:nvGrpSpPr>
          <p:cNvPr id="3" name="Group 3"/>
          <p:cNvGrpSpPr>
            <a:grpSpLocks noChangeAspect="1"/>
          </p:cNvGrpSpPr>
          <p:nvPr/>
        </p:nvGrpSpPr>
        <p:grpSpPr>
          <a:xfrm>
            <a:off x="270809" y="8481958"/>
            <a:ext cx="1515782" cy="1552685"/>
            <a:chOff x="0" y="0"/>
            <a:chExt cx="2086610" cy="2137410"/>
          </a:xfrm>
        </p:grpSpPr>
        <p:sp>
          <p:nvSpPr>
            <p:cNvPr id="4" name="Freeform 4"/>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4042" r="-230835"/>
              </a:stretch>
            </a:blipFill>
          </p:spPr>
        </p:sp>
      </p:grpSp>
      <p:grpSp>
        <p:nvGrpSpPr>
          <p:cNvPr id="5" name="Group 5"/>
          <p:cNvGrpSpPr/>
          <p:nvPr/>
        </p:nvGrpSpPr>
        <p:grpSpPr>
          <a:xfrm>
            <a:off x="16026178" y="-1134665"/>
            <a:ext cx="3342968" cy="3450005"/>
            <a:chOff x="0" y="0"/>
            <a:chExt cx="4457291" cy="4600006"/>
          </a:xfrm>
        </p:grpSpPr>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060103"/>
              <a:ext cx="1791255" cy="1556674"/>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19930" y="596966"/>
              <a:ext cx="3595458" cy="4003040"/>
            </a:xfrm>
            <a:prstGeom prst="rect">
              <a:avLst/>
            </a:prstGeom>
          </p:spPr>
        </p:pic>
        <p:grpSp>
          <p:nvGrpSpPr>
            <p:cNvPr id="8" name="Group 8"/>
            <p:cNvGrpSpPr>
              <a:grpSpLocks noChangeAspect="1"/>
            </p:cNvGrpSpPr>
            <p:nvPr/>
          </p:nvGrpSpPr>
          <p:grpSpPr>
            <a:xfrm rot="-5173002">
              <a:off x="735007" y="115077"/>
              <a:ext cx="3607208" cy="3607208"/>
              <a:chOff x="0" y="0"/>
              <a:chExt cx="12700000" cy="12700000"/>
            </a:xfrm>
          </p:grpSpPr>
          <p:sp>
            <p:nvSpPr>
              <p:cNvPr id="9" name="Freeform 9"/>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015C60"/>
              </a:solidFill>
              <a:ln w="12700">
                <a:noFill/>
              </a:ln>
            </p:spPr>
          </p:sp>
        </p:grpSp>
      </p:grpSp>
      <p:sp>
        <p:nvSpPr>
          <p:cNvPr id="10" name="TextBox 10"/>
          <p:cNvSpPr txBox="1"/>
          <p:nvPr/>
        </p:nvSpPr>
        <p:spPr>
          <a:xfrm>
            <a:off x="272654" y="537201"/>
            <a:ext cx="15881746" cy="615553"/>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4000" b="0" i="0" u="none" strike="noStrike" kern="1200" cap="none" spc="0" normalizeH="0" baseline="0" noProof="0" dirty="0" err="1">
                <a:ln>
                  <a:noFill/>
                </a:ln>
                <a:solidFill>
                  <a:srgbClr val="015C60"/>
                </a:solidFill>
                <a:effectLst/>
                <a:uLnTx/>
                <a:uFillTx/>
                <a:latin typeface="Open Sans Bold Bold"/>
                <a:ea typeface="+mn-ea"/>
                <a:cs typeface="+mn-cs"/>
              </a:rPr>
              <a:t>Request</a:t>
            </a:r>
            <a:r>
              <a:rPr kumimoji="0" lang="fr-BE" sz="4000" b="0" i="0" u="none" strike="noStrike" kern="1200" cap="none" spc="0" normalizeH="0" baseline="0" noProof="0" dirty="0">
                <a:ln>
                  <a:noFill/>
                </a:ln>
                <a:solidFill>
                  <a:srgbClr val="015C60"/>
                </a:solidFill>
                <a:effectLst/>
                <a:uLnTx/>
                <a:uFillTx/>
                <a:latin typeface="Open Sans Bold Bold"/>
                <a:ea typeface="+mn-ea"/>
                <a:cs typeface="+mn-cs"/>
              </a:rPr>
              <a:t> 1 </a:t>
            </a:r>
            <a:r>
              <a:rPr kumimoji="0" lang="fr-BE" sz="4000" b="0" i="0" u="none" strike="noStrike" kern="1200" cap="none" spc="0" normalizeH="0" baseline="0" noProof="0" dirty="0" err="1">
                <a:ln>
                  <a:noFill/>
                </a:ln>
                <a:solidFill>
                  <a:srgbClr val="015C60"/>
                </a:solidFill>
                <a:effectLst/>
                <a:uLnTx/>
                <a:uFillTx/>
                <a:latin typeface="Open Sans Bold Bold"/>
                <a:ea typeface="+mn-ea"/>
                <a:cs typeface="+mn-cs"/>
              </a:rPr>
              <a:t>from</a:t>
            </a:r>
            <a:r>
              <a:rPr kumimoji="0" lang="fr-BE" sz="4000" b="0" i="0" u="none" strike="noStrike" kern="1200" cap="none" spc="0" normalizeH="0" baseline="0" noProof="0" dirty="0">
                <a:ln>
                  <a:noFill/>
                </a:ln>
                <a:solidFill>
                  <a:srgbClr val="015C60"/>
                </a:solidFill>
                <a:effectLst/>
                <a:uLnTx/>
                <a:uFillTx/>
                <a:latin typeface="Open Sans Bold Bold"/>
                <a:ea typeface="+mn-ea"/>
                <a:cs typeface="+mn-cs"/>
              </a:rPr>
              <a:t> the Greek Ministry of Labour &amp; Social </a:t>
            </a:r>
            <a:r>
              <a:rPr kumimoji="0" lang="fr-BE" sz="4000" b="0" i="0" u="none" strike="noStrike" kern="1200" cap="none" spc="0" normalizeH="0" baseline="0" noProof="0" dirty="0" err="1">
                <a:ln>
                  <a:noFill/>
                </a:ln>
                <a:solidFill>
                  <a:srgbClr val="015C60"/>
                </a:solidFill>
                <a:effectLst/>
                <a:uLnTx/>
                <a:uFillTx/>
                <a:latin typeface="Open Sans Bold Bold"/>
                <a:ea typeface="+mn-ea"/>
                <a:cs typeface="+mn-cs"/>
              </a:rPr>
              <a:t>Affairs</a:t>
            </a:r>
            <a:endParaRPr kumimoji="0" lang="en-US" sz="4000" b="0" i="0" u="none" strike="noStrike" kern="1200" cap="none" spc="0" normalizeH="0" baseline="0" noProof="0" dirty="0">
              <a:ln>
                <a:noFill/>
              </a:ln>
              <a:solidFill>
                <a:srgbClr val="015C60"/>
              </a:solidFill>
              <a:effectLst/>
              <a:uLnTx/>
              <a:uFillTx/>
              <a:latin typeface="Open Sans Bold Bold"/>
              <a:ea typeface="+mn-ea"/>
              <a:cs typeface="+mn-cs"/>
            </a:endParaRPr>
          </a:p>
        </p:txBody>
      </p:sp>
      <p:pic>
        <p:nvPicPr>
          <p:cNvPr id="13" name="Picture 12"/>
          <p:cNvPicPr>
            <a:picLocks noChangeAspect="1"/>
          </p:cNvPicPr>
          <p:nvPr/>
        </p:nvPicPr>
        <p:blipFill>
          <a:blip r:embed="rId7"/>
          <a:stretch>
            <a:fillRect/>
          </a:stretch>
        </p:blipFill>
        <p:spPr>
          <a:xfrm>
            <a:off x="14134520" y="8871156"/>
            <a:ext cx="4153480" cy="1295581"/>
          </a:xfrm>
          <a:prstGeom prst="rect">
            <a:avLst/>
          </a:prstGeom>
        </p:spPr>
      </p:pic>
      <p:graphicFrame>
        <p:nvGraphicFramePr>
          <p:cNvPr id="16" name="Diagram 15"/>
          <p:cNvGraphicFramePr/>
          <p:nvPr/>
        </p:nvGraphicFramePr>
        <p:xfrm>
          <a:off x="870125" y="5773279"/>
          <a:ext cx="15621000" cy="318089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TextBox 11"/>
          <p:cNvSpPr txBox="1"/>
          <p:nvPr/>
        </p:nvSpPr>
        <p:spPr>
          <a:xfrm>
            <a:off x="2362200" y="1577918"/>
            <a:ext cx="13030200"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European Semester – 2019 Country Report – Greece:</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deinstitutionalisation (DI) process was considered a key challenge </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need to further develop targeted services for vulnerable families struggling with poverty, disease, disability and discrimination, as still a relatively high number of children and adults, with and without a disability, live in residential care in closed institutions</a:t>
            </a: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90342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451400" y="9518947"/>
            <a:ext cx="3385199" cy="506553"/>
          </a:xfrm>
          <a:prstGeom prst="rect">
            <a:avLst/>
          </a:prstGeom>
        </p:spPr>
        <p:txBody>
          <a:bodyPr lIns="0" tIns="0" rIns="0" bIns="0" rtlCol="0" anchor="t">
            <a:spAutoFit/>
          </a:bodyPr>
          <a:lstStyle/>
          <a:p>
            <a:pPr marL="0" marR="0" lvl="0" indent="0" algn="ctr" defTabSz="914400" rtl="0" eaLnBrk="1" fontAlgn="auto" latinLnBrk="0" hangingPunct="1">
              <a:lnSpc>
                <a:spcPts val="4104"/>
              </a:lnSpc>
              <a:spcBef>
                <a:spcPts val="0"/>
              </a:spcBef>
              <a:spcAft>
                <a:spcPts val="0"/>
              </a:spcAft>
              <a:buClrTx/>
              <a:buSzTx/>
              <a:buFontTx/>
              <a:buNone/>
              <a:tabLst/>
              <a:defRPr/>
            </a:pPr>
            <a:r>
              <a:rPr kumimoji="0" lang="en-US" sz="2931" b="0" i="0" u="none" strike="noStrike" kern="1200" cap="none" spc="0" normalizeH="0" baseline="0" noProof="0">
                <a:ln>
                  <a:noFill/>
                </a:ln>
                <a:solidFill>
                  <a:srgbClr val="015C60"/>
                </a:solidFill>
                <a:effectLst/>
                <a:uLnTx/>
                <a:uFillTx/>
                <a:latin typeface="Roboto Condensed"/>
                <a:ea typeface="+mn-ea"/>
                <a:cs typeface="+mn-cs"/>
              </a:rPr>
              <a:t>#FamilyCentredECI</a:t>
            </a:r>
          </a:p>
        </p:txBody>
      </p:sp>
      <p:grpSp>
        <p:nvGrpSpPr>
          <p:cNvPr id="3" name="Group 3"/>
          <p:cNvGrpSpPr>
            <a:grpSpLocks noChangeAspect="1"/>
          </p:cNvGrpSpPr>
          <p:nvPr/>
        </p:nvGrpSpPr>
        <p:grpSpPr>
          <a:xfrm>
            <a:off x="270809" y="8481958"/>
            <a:ext cx="1515782" cy="1552685"/>
            <a:chOff x="0" y="0"/>
            <a:chExt cx="2086610" cy="2137410"/>
          </a:xfrm>
        </p:grpSpPr>
        <p:sp>
          <p:nvSpPr>
            <p:cNvPr id="4" name="Freeform 4"/>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4042" r="-230835"/>
              </a:stretch>
            </a:blipFill>
          </p:spPr>
        </p:sp>
      </p:grpSp>
      <p:grpSp>
        <p:nvGrpSpPr>
          <p:cNvPr id="5" name="Group 5"/>
          <p:cNvGrpSpPr/>
          <p:nvPr/>
        </p:nvGrpSpPr>
        <p:grpSpPr>
          <a:xfrm>
            <a:off x="16026178" y="-1134665"/>
            <a:ext cx="3342968" cy="3450005"/>
            <a:chOff x="0" y="0"/>
            <a:chExt cx="4457291" cy="4600006"/>
          </a:xfrm>
        </p:grpSpPr>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060103"/>
              <a:ext cx="1791255" cy="1556674"/>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19930" y="596966"/>
              <a:ext cx="3595458" cy="4003040"/>
            </a:xfrm>
            <a:prstGeom prst="rect">
              <a:avLst/>
            </a:prstGeom>
          </p:spPr>
        </p:pic>
        <p:grpSp>
          <p:nvGrpSpPr>
            <p:cNvPr id="8" name="Group 8"/>
            <p:cNvGrpSpPr>
              <a:grpSpLocks noChangeAspect="1"/>
            </p:cNvGrpSpPr>
            <p:nvPr/>
          </p:nvGrpSpPr>
          <p:grpSpPr>
            <a:xfrm rot="-5173002">
              <a:off x="735007" y="115077"/>
              <a:ext cx="3607208" cy="3607208"/>
              <a:chOff x="0" y="0"/>
              <a:chExt cx="12700000" cy="12700000"/>
            </a:xfrm>
          </p:grpSpPr>
          <p:sp>
            <p:nvSpPr>
              <p:cNvPr id="9" name="Freeform 9"/>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015C60"/>
              </a:solidFill>
              <a:ln w="12700">
                <a:noFill/>
              </a:ln>
            </p:spPr>
          </p:sp>
        </p:grpSp>
      </p:grpSp>
      <p:sp>
        <p:nvSpPr>
          <p:cNvPr id="10" name="TextBox 10"/>
          <p:cNvSpPr txBox="1"/>
          <p:nvPr/>
        </p:nvSpPr>
        <p:spPr>
          <a:xfrm>
            <a:off x="272654" y="618268"/>
            <a:ext cx="15881746" cy="615553"/>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4000" b="0" i="0" u="none" strike="noStrike" kern="1200" cap="none" spc="0" normalizeH="0" baseline="0" noProof="0" dirty="0" err="1">
                <a:ln>
                  <a:noFill/>
                </a:ln>
                <a:solidFill>
                  <a:srgbClr val="015C60"/>
                </a:solidFill>
                <a:effectLst/>
                <a:uLnTx/>
                <a:uFillTx/>
                <a:latin typeface="Open Sans Bold Bold"/>
                <a:ea typeface="+mn-ea"/>
                <a:cs typeface="+mn-cs"/>
              </a:rPr>
              <a:t>Request</a:t>
            </a:r>
            <a:r>
              <a:rPr kumimoji="0" lang="fr-BE" sz="4000" b="0" i="0" u="none" strike="noStrike" kern="1200" cap="none" spc="0" normalizeH="0" baseline="0" noProof="0" dirty="0">
                <a:ln>
                  <a:noFill/>
                </a:ln>
                <a:solidFill>
                  <a:srgbClr val="015C60"/>
                </a:solidFill>
                <a:effectLst/>
                <a:uLnTx/>
                <a:uFillTx/>
                <a:latin typeface="Open Sans Bold Bold"/>
                <a:ea typeface="+mn-ea"/>
                <a:cs typeface="+mn-cs"/>
              </a:rPr>
              <a:t> 2 </a:t>
            </a:r>
            <a:r>
              <a:rPr kumimoji="0" lang="fr-BE" sz="4000" b="0" i="0" u="none" strike="noStrike" kern="1200" cap="none" spc="0" normalizeH="0" baseline="0" noProof="0" dirty="0" err="1">
                <a:ln>
                  <a:noFill/>
                </a:ln>
                <a:solidFill>
                  <a:srgbClr val="015C60"/>
                </a:solidFill>
                <a:effectLst/>
                <a:uLnTx/>
                <a:uFillTx/>
                <a:latin typeface="Open Sans Bold Bold"/>
                <a:ea typeface="+mn-ea"/>
                <a:cs typeface="+mn-cs"/>
              </a:rPr>
              <a:t>from</a:t>
            </a:r>
            <a:r>
              <a:rPr kumimoji="0" lang="fr-BE" sz="4000" b="0" i="0" u="none" strike="noStrike" kern="1200" cap="none" spc="0" normalizeH="0" baseline="0" noProof="0" dirty="0">
                <a:ln>
                  <a:noFill/>
                </a:ln>
                <a:solidFill>
                  <a:srgbClr val="015C60"/>
                </a:solidFill>
                <a:effectLst/>
                <a:uLnTx/>
                <a:uFillTx/>
                <a:latin typeface="Open Sans Bold Bold"/>
                <a:ea typeface="+mn-ea"/>
                <a:cs typeface="+mn-cs"/>
              </a:rPr>
              <a:t> the Greek Ministry of Labour &amp; Social </a:t>
            </a:r>
            <a:r>
              <a:rPr kumimoji="0" lang="fr-BE" sz="4000" b="0" i="0" u="none" strike="noStrike" kern="1200" cap="none" spc="0" normalizeH="0" baseline="0" noProof="0" dirty="0" err="1">
                <a:ln>
                  <a:noFill/>
                </a:ln>
                <a:solidFill>
                  <a:srgbClr val="015C60"/>
                </a:solidFill>
                <a:effectLst/>
                <a:uLnTx/>
                <a:uFillTx/>
                <a:latin typeface="Open Sans Bold Bold"/>
                <a:ea typeface="+mn-ea"/>
                <a:cs typeface="+mn-cs"/>
              </a:rPr>
              <a:t>Affairs</a:t>
            </a:r>
            <a:endParaRPr kumimoji="0" lang="en-US" sz="4000" b="0" i="0" u="none" strike="noStrike" kern="1200" cap="none" spc="0" normalizeH="0" baseline="0" noProof="0" dirty="0">
              <a:ln>
                <a:noFill/>
              </a:ln>
              <a:solidFill>
                <a:srgbClr val="015C60"/>
              </a:solidFill>
              <a:effectLst/>
              <a:uLnTx/>
              <a:uFillTx/>
              <a:latin typeface="Open Sans Bold Bold"/>
              <a:ea typeface="+mn-ea"/>
              <a:cs typeface="+mn-cs"/>
            </a:endParaRPr>
          </a:p>
        </p:txBody>
      </p:sp>
      <p:pic>
        <p:nvPicPr>
          <p:cNvPr id="13" name="Picture 12"/>
          <p:cNvPicPr>
            <a:picLocks noChangeAspect="1"/>
          </p:cNvPicPr>
          <p:nvPr/>
        </p:nvPicPr>
        <p:blipFill>
          <a:blip r:embed="rId7"/>
          <a:stretch>
            <a:fillRect/>
          </a:stretch>
        </p:blipFill>
        <p:spPr>
          <a:xfrm>
            <a:off x="14134520" y="8871156"/>
            <a:ext cx="4153480" cy="1295581"/>
          </a:xfrm>
          <a:prstGeom prst="rect">
            <a:avLst/>
          </a:prstGeom>
        </p:spPr>
      </p:pic>
      <p:graphicFrame>
        <p:nvGraphicFramePr>
          <p:cNvPr id="16" name="Diagram 15"/>
          <p:cNvGraphicFramePr/>
          <p:nvPr/>
        </p:nvGraphicFramePr>
        <p:xfrm>
          <a:off x="883866" y="1577918"/>
          <a:ext cx="15621000" cy="65558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822288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451400" y="9518947"/>
            <a:ext cx="3385199" cy="506553"/>
          </a:xfrm>
          <a:prstGeom prst="rect">
            <a:avLst/>
          </a:prstGeom>
        </p:spPr>
        <p:txBody>
          <a:bodyPr lIns="0" tIns="0" rIns="0" bIns="0" rtlCol="0" anchor="t">
            <a:spAutoFit/>
          </a:bodyPr>
          <a:lstStyle/>
          <a:p>
            <a:pPr marL="0" marR="0" lvl="0" indent="0" algn="ctr" defTabSz="914400" rtl="0" eaLnBrk="1" fontAlgn="auto" latinLnBrk="0" hangingPunct="1">
              <a:lnSpc>
                <a:spcPts val="4104"/>
              </a:lnSpc>
              <a:spcBef>
                <a:spcPts val="0"/>
              </a:spcBef>
              <a:spcAft>
                <a:spcPts val="0"/>
              </a:spcAft>
              <a:buClrTx/>
              <a:buSzTx/>
              <a:buFontTx/>
              <a:buNone/>
              <a:tabLst/>
              <a:defRPr/>
            </a:pPr>
            <a:r>
              <a:rPr kumimoji="0" lang="en-US" sz="2931" b="0" i="0" u="none" strike="noStrike" kern="1200" cap="none" spc="0" normalizeH="0" baseline="0" noProof="0">
                <a:ln>
                  <a:noFill/>
                </a:ln>
                <a:solidFill>
                  <a:srgbClr val="015C60"/>
                </a:solidFill>
                <a:effectLst/>
                <a:uLnTx/>
                <a:uFillTx/>
                <a:latin typeface="Roboto Condensed"/>
                <a:ea typeface="+mn-ea"/>
                <a:cs typeface="+mn-cs"/>
              </a:rPr>
              <a:t>#FamilyCentredECI</a:t>
            </a:r>
          </a:p>
        </p:txBody>
      </p:sp>
      <p:grpSp>
        <p:nvGrpSpPr>
          <p:cNvPr id="3" name="Group 3"/>
          <p:cNvGrpSpPr>
            <a:grpSpLocks noChangeAspect="1"/>
          </p:cNvGrpSpPr>
          <p:nvPr/>
        </p:nvGrpSpPr>
        <p:grpSpPr>
          <a:xfrm>
            <a:off x="270809" y="8481958"/>
            <a:ext cx="1515782" cy="1552685"/>
            <a:chOff x="0" y="0"/>
            <a:chExt cx="2086610" cy="2137410"/>
          </a:xfrm>
        </p:grpSpPr>
        <p:sp>
          <p:nvSpPr>
            <p:cNvPr id="4" name="Freeform 4"/>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3"/>
              <a:stretch>
                <a:fillRect l="-4042" r="-230835"/>
              </a:stretch>
            </a:blipFill>
          </p:spPr>
        </p:sp>
      </p:grpSp>
      <p:grpSp>
        <p:nvGrpSpPr>
          <p:cNvPr id="5" name="Group 5"/>
          <p:cNvGrpSpPr/>
          <p:nvPr/>
        </p:nvGrpSpPr>
        <p:grpSpPr>
          <a:xfrm>
            <a:off x="16026178" y="-1134665"/>
            <a:ext cx="3342968" cy="3450005"/>
            <a:chOff x="0" y="0"/>
            <a:chExt cx="4457291" cy="4600006"/>
          </a:xfrm>
        </p:grpSpPr>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2060103"/>
              <a:ext cx="1791255" cy="1556674"/>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19930" y="596966"/>
              <a:ext cx="3595458" cy="4003040"/>
            </a:xfrm>
            <a:prstGeom prst="rect">
              <a:avLst/>
            </a:prstGeom>
          </p:spPr>
        </p:pic>
        <p:grpSp>
          <p:nvGrpSpPr>
            <p:cNvPr id="8" name="Group 8"/>
            <p:cNvGrpSpPr>
              <a:grpSpLocks noChangeAspect="1"/>
            </p:cNvGrpSpPr>
            <p:nvPr/>
          </p:nvGrpSpPr>
          <p:grpSpPr>
            <a:xfrm rot="-5173002">
              <a:off x="735007" y="115077"/>
              <a:ext cx="3607208" cy="3607208"/>
              <a:chOff x="0" y="0"/>
              <a:chExt cx="12700000" cy="12700000"/>
            </a:xfrm>
          </p:grpSpPr>
          <p:sp>
            <p:nvSpPr>
              <p:cNvPr id="9" name="Freeform 9"/>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015C60"/>
              </a:solidFill>
              <a:ln w="12700">
                <a:noFill/>
              </a:ln>
            </p:spPr>
          </p:sp>
        </p:grpSp>
      </p:grpSp>
      <p:sp>
        <p:nvSpPr>
          <p:cNvPr id="10" name="TextBox 10"/>
          <p:cNvSpPr txBox="1"/>
          <p:nvPr/>
        </p:nvSpPr>
        <p:spPr>
          <a:xfrm>
            <a:off x="540080" y="618268"/>
            <a:ext cx="15004720" cy="738664"/>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4800" b="0" i="0" u="none" strike="noStrike" kern="1200" cap="none" spc="0" normalizeH="0" baseline="0" noProof="0" dirty="0">
                <a:ln>
                  <a:noFill/>
                </a:ln>
                <a:solidFill>
                  <a:srgbClr val="015C60"/>
                </a:solidFill>
                <a:effectLst/>
                <a:uLnTx/>
                <a:uFillTx/>
                <a:latin typeface="Open Sans Bold Bold"/>
                <a:ea typeface="+mn-ea"/>
                <a:cs typeface="+mn-cs"/>
              </a:rPr>
              <a:t>In line </a:t>
            </a:r>
            <a:r>
              <a:rPr kumimoji="0" lang="fr-BE" sz="4800" b="0" i="0" u="none" strike="noStrike" kern="1200" cap="none" spc="0" normalizeH="0" baseline="0" noProof="0" dirty="0" err="1">
                <a:ln>
                  <a:noFill/>
                </a:ln>
                <a:solidFill>
                  <a:srgbClr val="015C60"/>
                </a:solidFill>
                <a:effectLst/>
                <a:uLnTx/>
                <a:uFillTx/>
                <a:latin typeface="Open Sans Bold Bold"/>
                <a:ea typeface="+mn-ea"/>
                <a:cs typeface="+mn-cs"/>
              </a:rPr>
              <a:t>with</a:t>
            </a:r>
            <a:r>
              <a:rPr kumimoji="0" lang="fr-BE" sz="4800" b="0" i="0" u="none" strike="noStrike" kern="1200" cap="none" spc="0" normalizeH="0" baseline="0" noProof="0" dirty="0">
                <a:ln>
                  <a:noFill/>
                </a:ln>
                <a:solidFill>
                  <a:srgbClr val="015C60"/>
                </a:solidFill>
                <a:effectLst/>
                <a:uLnTx/>
                <a:uFillTx/>
                <a:latin typeface="Open Sans Bold Bold"/>
                <a:ea typeface="+mn-ea"/>
                <a:cs typeface="+mn-cs"/>
              </a:rPr>
              <a:t> Policy </a:t>
            </a:r>
            <a:r>
              <a:rPr kumimoji="0" lang="fr-BE" sz="4800" b="0" i="0" u="none" strike="noStrike" kern="1200" cap="none" spc="0" normalizeH="0" baseline="0" noProof="0" dirty="0" err="1">
                <a:ln>
                  <a:noFill/>
                </a:ln>
                <a:solidFill>
                  <a:srgbClr val="015C60"/>
                </a:solidFill>
                <a:effectLst/>
                <a:uLnTx/>
                <a:uFillTx/>
                <a:latin typeface="Open Sans Bold Bold"/>
                <a:ea typeface="+mn-ea"/>
                <a:cs typeface="+mn-cs"/>
              </a:rPr>
              <a:t>Context</a:t>
            </a:r>
            <a:r>
              <a:rPr kumimoji="0" lang="fr-BE" sz="4800" b="0" i="0" u="none" strike="noStrike" kern="1200" cap="none" spc="0" normalizeH="0" baseline="0" noProof="0" dirty="0">
                <a:ln>
                  <a:noFill/>
                </a:ln>
                <a:solidFill>
                  <a:srgbClr val="015C60"/>
                </a:solidFill>
                <a:effectLst/>
                <a:uLnTx/>
                <a:uFillTx/>
                <a:latin typeface="Open Sans Bold Bold"/>
                <a:ea typeface="+mn-ea"/>
                <a:cs typeface="+mn-cs"/>
              </a:rPr>
              <a:t> @ EU </a:t>
            </a:r>
            <a:r>
              <a:rPr kumimoji="0" lang="fr-BE" sz="4800" b="0" i="0" u="none" strike="noStrike" kern="1200" cap="none" spc="0" normalizeH="0" baseline="0" noProof="0" dirty="0" err="1">
                <a:ln>
                  <a:noFill/>
                </a:ln>
                <a:solidFill>
                  <a:srgbClr val="015C60"/>
                </a:solidFill>
                <a:effectLst/>
                <a:uLnTx/>
                <a:uFillTx/>
                <a:latin typeface="Open Sans Bold Bold"/>
                <a:ea typeface="+mn-ea"/>
                <a:cs typeface="+mn-cs"/>
              </a:rPr>
              <a:t>level</a:t>
            </a:r>
            <a:endParaRPr kumimoji="0" lang="en-US" sz="4800" b="0" i="0" u="none" strike="noStrike" kern="1200" cap="none" spc="0" normalizeH="0" baseline="0" noProof="0" dirty="0">
              <a:ln>
                <a:noFill/>
              </a:ln>
              <a:solidFill>
                <a:srgbClr val="015C60"/>
              </a:solidFill>
              <a:effectLst/>
              <a:uLnTx/>
              <a:uFillTx/>
              <a:latin typeface="Open Sans Bold Bold"/>
              <a:ea typeface="+mn-ea"/>
              <a:cs typeface="+mn-cs"/>
            </a:endParaRPr>
          </a:p>
        </p:txBody>
      </p:sp>
      <p:pic>
        <p:nvPicPr>
          <p:cNvPr id="13" name="Picture 12"/>
          <p:cNvPicPr>
            <a:picLocks noChangeAspect="1"/>
          </p:cNvPicPr>
          <p:nvPr/>
        </p:nvPicPr>
        <p:blipFill>
          <a:blip r:embed="rId8"/>
          <a:stretch>
            <a:fillRect/>
          </a:stretch>
        </p:blipFill>
        <p:spPr>
          <a:xfrm>
            <a:off x="14134520" y="8871156"/>
            <a:ext cx="4153480" cy="1295581"/>
          </a:xfrm>
          <a:prstGeom prst="rect">
            <a:avLst/>
          </a:prstGeom>
        </p:spPr>
      </p:pic>
      <p:sp>
        <p:nvSpPr>
          <p:cNvPr id="11" name="TextBox 10"/>
          <p:cNvSpPr txBox="1"/>
          <p:nvPr/>
        </p:nvSpPr>
        <p:spPr>
          <a:xfrm>
            <a:off x="540080" y="2171701"/>
            <a:ext cx="15004720" cy="6786473"/>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1800"/>
              </a:spcAft>
              <a:buClrTx/>
              <a:buSzTx/>
              <a:buFont typeface="Wingdings" panose="05000000000000000000" pitchFamily="2" charset="2"/>
              <a:buChar char="ü"/>
              <a:tabLst/>
              <a:defRPr/>
            </a:pPr>
            <a:r>
              <a:rPr kumimoji="0" lang="en-US" sz="3600" b="1" i="0" u="none" strike="noStrike" kern="1200" cap="none" spc="0" normalizeH="0" baseline="0" noProof="0" dirty="0">
                <a:ln>
                  <a:noFill/>
                </a:ln>
                <a:solidFill>
                  <a:srgbClr val="015C60"/>
                </a:solidFill>
                <a:effectLst/>
                <a:uLnTx/>
                <a:uFillTx/>
                <a:latin typeface="Open Sans"/>
                <a:ea typeface="+mn-ea"/>
                <a:cs typeface="+mn-cs"/>
              </a:rPr>
              <a:t>European Pillar of Social Rights</a:t>
            </a:r>
            <a:r>
              <a:rPr kumimoji="0" lang="en-US" sz="3600" b="0" i="0" u="none" strike="noStrike" kern="1200" cap="none" spc="0" normalizeH="0" baseline="0" noProof="0" dirty="0">
                <a:ln>
                  <a:noFill/>
                </a:ln>
                <a:solidFill>
                  <a:srgbClr val="015C60"/>
                </a:solidFill>
                <a:effectLst/>
                <a:uLnTx/>
                <a:uFillTx/>
                <a:latin typeface="Open Sans"/>
                <a:ea typeface="+mn-ea"/>
                <a:cs typeface="+mn-cs"/>
              </a:rPr>
              <a:t> - pillars on:</a:t>
            </a:r>
          </a:p>
          <a:p>
            <a:pPr marL="1943100" marR="0" lvl="3" indent="-571500" algn="l" defTabSz="914400" rtl="0" eaLnBrk="1" fontAlgn="auto" latinLnBrk="0" hangingPunct="1">
              <a:lnSpc>
                <a:spcPct val="100000"/>
              </a:lnSpc>
              <a:spcBef>
                <a:spcPts val="0"/>
              </a:spcBef>
              <a:spcAft>
                <a:spcPts val="1800"/>
              </a:spcAft>
              <a:buClrTx/>
              <a:buSzTx/>
              <a:buFont typeface="Courier New" panose="02070309020205020404" pitchFamily="49" charset="0"/>
              <a:buChar char="o"/>
              <a:tabLst/>
              <a:defRPr/>
            </a:pPr>
            <a:r>
              <a:rPr kumimoji="0" lang="fr-BE" sz="3600" b="0" i="0" u="none" strike="noStrike" kern="1200" cap="none" spc="0" normalizeH="0" baseline="0" noProof="0" dirty="0" err="1">
                <a:ln>
                  <a:noFill/>
                </a:ln>
                <a:solidFill>
                  <a:srgbClr val="015C60"/>
                </a:solidFill>
                <a:effectLst/>
                <a:uLnTx/>
                <a:uFillTx/>
                <a:latin typeface="Open Sans"/>
                <a:ea typeface="+mn-ea"/>
                <a:cs typeface="+mn-cs"/>
              </a:rPr>
              <a:t>Early</a:t>
            </a:r>
            <a:r>
              <a:rPr kumimoji="0" lang="fr-BE" sz="3600" b="0" i="0" u="none" strike="noStrike" kern="1200" cap="none" spc="0" normalizeH="0" baseline="0" noProof="0" dirty="0">
                <a:ln>
                  <a:noFill/>
                </a:ln>
                <a:solidFill>
                  <a:srgbClr val="015C60"/>
                </a:solidFill>
                <a:effectLst/>
                <a:uLnTx/>
                <a:uFillTx/>
                <a:latin typeface="Open Sans"/>
                <a:ea typeface="+mn-ea"/>
                <a:cs typeface="+mn-cs"/>
              </a:rPr>
              <a:t> </a:t>
            </a:r>
            <a:r>
              <a:rPr kumimoji="0" lang="fr-BE" sz="3600" b="0" i="0" u="none" strike="noStrike" kern="1200" cap="none" spc="0" normalizeH="0" baseline="0" noProof="0" dirty="0" err="1">
                <a:ln>
                  <a:noFill/>
                </a:ln>
                <a:solidFill>
                  <a:srgbClr val="015C60"/>
                </a:solidFill>
                <a:effectLst/>
                <a:uLnTx/>
                <a:uFillTx/>
                <a:latin typeface="Open Sans"/>
                <a:ea typeface="+mn-ea"/>
                <a:cs typeface="+mn-cs"/>
              </a:rPr>
              <a:t>childhood</a:t>
            </a:r>
            <a:r>
              <a:rPr kumimoji="0" lang="fr-BE" sz="3600" b="0" i="0" u="none" strike="noStrike" kern="1200" cap="none" spc="0" normalizeH="0" baseline="0" noProof="0" dirty="0">
                <a:ln>
                  <a:noFill/>
                </a:ln>
                <a:solidFill>
                  <a:srgbClr val="015C60"/>
                </a:solidFill>
                <a:effectLst/>
                <a:uLnTx/>
                <a:uFillTx/>
                <a:latin typeface="Open Sans"/>
                <a:ea typeface="+mn-ea"/>
                <a:cs typeface="+mn-cs"/>
              </a:rPr>
              <a:t> </a:t>
            </a:r>
            <a:r>
              <a:rPr kumimoji="0" lang="fr-BE" sz="3600" b="0" i="0" u="none" strike="noStrike" kern="1200" cap="none" spc="0" normalizeH="0" baseline="0" noProof="0" dirty="0" err="1">
                <a:ln>
                  <a:noFill/>
                </a:ln>
                <a:solidFill>
                  <a:srgbClr val="015C60"/>
                </a:solidFill>
                <a:effectLst/>
                <a:uLnTx/>
                <a:uFillTx/>
                <a:latin typeface="Open Sans"/>
                <a:ea typeface="+mn-ea"/>
                <a:cs typeface="+mn-cs"/>
              </a:rPr>
              <a:t>education</a:t>
            </a:r>
            <a:r>
              <a:rPr kumimoji="0" lang="fr-BE" sz="3600" b="0" i="0" u="none" strike="noStrike" kern="1200" cap="none" spc="0" normalizeH="0" baseline="0" noProof="0" dirty="0">
                <a:ln>
                  <a:noFill/>
                </a:ln>
                <a:solidFill>
                  <a:srgbClr val="015C60"/>
                </a:solidFill>
                <a:effectLst/>
                <a:uLnTx/>
                <a:uFillTx/>
                <a:latin typeface="Open Sans"/>
                <a:ea typeface="+mn-ea"/>
                <a:cs typeface="+mn-cs"/>
              </a:rPr>
              <a:t> &amp; care</a:t>
            </a:r>
          </a:p>
          <a:p>
            <a:pPr marL="1943100" marR="0" lvl="3" indent="-571500" algn="l" defTabSz="914400" rtl="0" eaLnBrk="1" fontAlgn="auto" latinLnBrk="0" hangingPunct="1">
              <a:lnSpc>
                <a:spcPct val="100000"/>
              </a:lnSpc>
              <a:spcBef>
                <a:spcPts val="0"/>
              </a:spcBef>
              <a:spcAft>
                <a:spcPts val="1800"/>
              </a:spcAft>
              <a:buClrTx/>
              <a:buSzTx/>
              <a:buFont typeface="Courier New" panose="02070309020205020404" pitchFamily="49" charset="0"/>
              <a:buChar char="o"/>
              <a:tabLst/>
              <a:defRPr/>
            </a:pPr>
            <a:r>
              <a:rPr kumimoji="0" lang="fr-BE" sz="3600" b="0" i="0" u="none" strike="noStrike" kern="1200" cap="none" spc="0" normalizeH="0" baseline="0" noProof="0" dirty="0">
                <a:ln>
                  <a:noFill/>
                </a:ln>
                <a:solidFill>
                  <a:srgbClr val="015C60"/>
                </a:solidFill>
                <a:effectLst/>
                <a:uLnTx/>
                <a:uFillTx/>
                <a:latin typeface="Open Sans"/>
                <a:ea typeface="+mn-ea"/>
                <a:cs typeface="+mn-cs"/>
              </a:rPr>
              <a:t>Inclusion of </a:t>
            </a:r>
            <a:r>
              <a:rPr kumimoji="0" lang="fr-BE" sz="3600" b="0" i="0" u="none" strike="noStrike" kern="1200" cap="none" spc="0" normalizeH="0" baseline="0" noProof="0" dirty="0" err="1">
                <a:ln>
                  <a:noFill/>
                </a:ln>
                <a:solidFill>
                  <a:srgbClr val="015C60"/>
                </a:solidFill>
                <a:effectLst/>
                <a:uLnTx/>
                <a:uFillTx/>
                <a:latin typeface="Open Sans"/>
                <a:ea typeface="+mn-ea"/>
                <a:cs typeface="+mn-cs"/>
              </a:rPr>
              <a:t>persons</a:t>
            </a:r>
            <a:r>
              <a:rPr kumimoji="0" lang="fr-BE" sz="3600" b="0" i="0" u="none" strike="noStrike" kern="1200" cap="none" spc="0" normalizeH="0" baseline="0" noProof="0" dirty="0">
                <a:ln>
                  <a:noFill/>
                </a:ln>
                <a:solidFill>
                  <a:srgbClr val="015C60"/>
                </a:solidFill>
                <a:effectLst/>
                <a:uLnTx/>
                <a:uFillTx/>
                <a:latin typeface="Open Sans"/>
                <a:ea typeface="+mn-ea"/>
                <a:cs typeface="+mn-cs"/>
              </a:rPr>
              <a:t> </a:t>
            </a:r>
            <a:r>
              <a:rPr kumimoji="0" lang="fr-BE" sz="3600" b="0" i="0" u="none" strike="noStrike" kern="1200" cap="none" spc="0" normalizeH="0" baseline="0" noProof="0" dirty="0" err="1">
                <a:ln>
                  <a:noFill/>
                </a:ln>
                <a:solidFill>
                  <a:srgbClr val="015C60"/>
                </a:solidFill>
                <a:effectLst/>
                <a:uLnTx/>
                <a:uFillTx/>
                <a:latin typeface="Open Sans"/>
                <a:ea typeface="+mn-ea"/>
                <a:cs typeface="+mn-cs"/>
              </a:rPr>
              <a:t>with</a:t>
            </a:r>
            <a:r>
              <a:rPr kumimoji="0" lang="fr-BE" sz="3600" b="0" i="0" u="none" strike="noStrike" kern="1200" cap="none" spc="0" normalizeH="0" baseline="0" noProof="0" dirty="0">
                <a:ln>
                  <a:noFill/>
                </a:ln>
                <a:solidFill>
                  <a:srgbClr val="015C60"/>
                </a:solidFill>
                <a:effectLst/>
                <a:uLnTx/>
                <a:uFillTx/>
                <a:latin typeface="Open Sans"/>
                <a:ea typeface="+mn-ea"/>
                <a:cs typeface="+mn-cs"/>
              </a:rPr>
              <a:t> </a:t>
            </a:r>
            <a:r>
              <a:rPr kumimoji="0" lang="fr-BE" sz="3600" b="0" i="0" u="none" strike="noStrike" kern="1200" cap="none" spc="0" normalizeH="0" baseline="0" noProof="0" dirty="0" err="1">
                <a:ln>
                  <a:noFill/>
                </a:ln>
                <a:solidFill>
                  <a:srgbClr val="015C60"/>
                </a:solidFill>
                <a:effectLst/>
                <a:uLnTx/>
                <a:uFillTx/>
                <a:latin typeface="Open Sans"/>
                <a:ea typeface="+mn-ea"/>
                <a:cs typeface="+mn-cs"/>
              </a:rPr>
              <a:t>disabilities</a:t>
            </a:r>
            <a:endParaRPr kumimoji="0" lang="fr-BE" sz="3600" b="0" i="0" u="none" strike="noStrike" kern="1200" cap="none" spc="0" normalizeH="0" baseline="0" noProof="0" dirty="0">
              <a:ln>
                <a:noFill/>
              </a:ln>
              <a:solidFill>
                <a:srgbClr val="015C60"/>
              </a:solidFill>
              <a:effectLst/>
              <a:uLnTx/>
              <a:uFillTx/>
              <a:latin typeface="Open Sans"/>
              <a:ea typeface="+mn-ea"/>
              <a:cs typeface="+mn-cs"/>
            </a:endParaRPr>
          </a:p>
          <a:p>
            <a:pPr marL="1943100" marR="0" lvl="3" indent="-571500" algn="l" defTabSz="914400" rtl="0" eaLnBrk="1" fontAlgn="auto" latinLnBrk="0" hangingPunct="1">
              <a:lnSpc>
                <a:spcPct val="100000"/>
              </a:lnSpc>
              <a:spcBef>
                <a:spcPts val="0"/>
              </a:spcBef>
              <a:spcAft>
                <a:spcPts val="1800"/>
              </a:spcAft>
              <a:buClrTx/>
              <a:buSzTx/>
              <a:buFont typeface="Courier New" panose="02070309020205020404" pitchFamily="49" charset="0"/>
              <a:buChar char="o"/>
              <a:tabLst/>
              <a:defRPr/>
            </a:pPr>
            <a:r>
              <a:rPr kumimoji="0" lang="fr-BE" sz="3600" b="0" i="0" u="none" strike="noStrike" kern="1200" cap="none" spc="0" normalizeH="0" baseline="0" noProof="0" dirty="0">
                <a:ln>
                  <a:noFill/>
                </a:ln>
                <a:solidFill>
                  <a:srgbClr val="015C60"/>
                </a:solidFill>
                <a:effectLst/>
                <a:uLnTx/>
                <a:uFillTx/>
                <a:latin typeface="Open Sans"/>
                <a:ea typeface="+mn-ea"/>
                <a:cs typeface="+mn-cs"/>
              </a:rPr>
              <a:t>Long </a:t>
            </a:r>
            <a:r>
              <a:rPr kumimoji="0" lang="fr-BE" sz="3600" b="0" i="0" u="none" strike="noStrike" kern="1200" cap="none" spc="0" normalizeH="0" baseline="0" noProof="0" dirty="0" err="1">
                <a:ln>
                  <a:noFill/>
                </a:ln>
                <a:solidFill>
                  <a:srgbClr val="015C60"/>
                </a:solidFill>
                <a:effectLst/>
                <a:uLnTx/>
                <a:uFillTx/>
                <a:latin typeface="Open Sans"/>
                <a:ea typeface="+mn-ea"/>
                <a:cs typeface="+mn-cs"/>
              </a:rPr>
              <a:t>term</a:t>
            </a:r>
            <a:r>
              <a:rPr kumimoji="0" lang="fr-BE" sz="3600" b="0" i="0" u="none" strike="noStrike" kern="1200" cap="none" spc="0" normalizeH="0" baseline="0" noProof="0" dirty="0">
                <a:ln>
                  <a:noFill/>
                </a:ln>
                <a:solidFill>
                  <a:srgbClr val="015C60"/>
                </a:solidFill>
                <a:effectLst/>
                <a:uLnTx/>
                <a:uFillTx/>
                <a:latin typeface="Open Sans"/>
                <a:ea typeface="+mn-ea"/>
                <a:cs typeface="+mn-cs"/>
              </a:rPr>
              <a:t> care </a:t>
            </a:r>
          </a:p>
          <a:p>
            <a:pPr marL="549275" marR="0" lvl="0" indent="-457200" algn="l" defTabSz="914400" rtl="0" eaLnBrk="1" fontAlgn="auto" latinLnBrk="0" hangingPunct="1">
              <a:lnSpc>
                <a:spcPct val="100000"/>
              </a:lnSpc>
              <a:spcBef>
                <a:spcPts val="1200"/>
              </a:spcBef>
              <a:spcAft>
                <a:spcPts val="600"/>
              </a:spcAft>
              <a:buClr>
                <a:srgbClr val="21958E"/>
              </a:buClr>
              <a:buSzPct val="110000"/>
              <a:buFont typeface="Wingdings" panose="05000000000000000000" pitchFamily="2" charset="2"/>
              <a:buChar char="ü"/>
              <a:tabLst/>
              <a:defRPr/>
            </a:pPr>
            <a:r>
              <a:rPr kumimoji="0" lang="en-US" sz="3600" b="1" i="0" u="none" strike="noStrike" kern="1200" cap="none" spc="0" normalizeH="0" baseline="0" noProof="0" dirty="0">
                <a:ln>
                  <a:noFill/>
                </a:ln>
                <a:solidFill>
                  <a:srgbClr val="015C60"/>
                </a:solidFill>
                <a:effectLst/>
                <a:uLnTx/>
                <a:uFillTx/>
                <a:latin typeface="Open Sans"/>
                <a:ea typeface="+mn-ea"/>
                <a:cs typeface="+mn-cs"/>
              </a:rPr>
              <a:t>Strategy for the Rights of Persons with Disabilities 2021-2030</a:t>
            </a:r>
            <a:r>
              <a:rPr kumimoji="0" lang="en-US" sz="3600" b="0" i="0" u="none" strike="noStrike" kern="1200" cap="none" spc="0" normalizeH="0" baseline="0" noProof="0" dirty="0">
                <a:ln>
                  <a:noFill/>
                </a:ln>
                <a:solidFill>
                  <a:srgbClr val="015C60"/>
                </a:solidFill>
                <a:effectLst/>
                <a:uLnTx/>
                <a:uFillTx/>
                <a:latin typeface="Open Sans"/>
                <a:ea typeface="+mn-ea"/>
                <a:cs typeface="+mn-cs"/>
              </a:rPr>
              <a:t> to ensure full participation in society</a:t>
            </a:r>
          </a:p>
          <a:p>
            <a:pPr marL="549275" marR="0" lvl="0" indent="-457200" algn="l" defTabSz="914400" rtl="0" eaLnBrk="1" fontAlgn="auto" latinLnBrk="0" hangingPunct="1">
              <a:lnSpc>
                <a:spcPct val="100000"/>
              </a:lnSpc>
              <a:spcBef>
                <a:spcPts val="1200"/>
              </a:spcBef>
              <a:spcAft>
                <a:spcPts val="600"/>
              </a:spcAft>
              <a:buClr>
                <a:srgbClr val="21958E"/>
              </a:buClr>
              <a:buSzPct val="110000"/>
              <a:buFont typeface="Wingdings" panose="05000000000000000000" pitchFamily="2" charset="2"/>
              <a:buChar char="ü"/>
              <a:tabLst/>
              <a:defRPr/>
            </a:pPr>
            <a:endParaRPr kumimoji="0" lang="en-US" sz="3600" b="0" i="0" u="none" strike="noStrike" kern="1200" cap="none" spc="0" normalizeH="0" baseline="0" noProof="0" dirty="0">
              <a:ln>
                <a:noFill/>
              </a:ln>
              <a:solidFill>
                <a:srgbClr val="015C60"/>
              </a:solidFill>
              <a:effectLst/>
              <a:uLnTx/>
              <a:uFillTx/>
              <a:latin typeface="Open Sans"/>
              <a:ea typeface="+mn-ea"/>
              <a:cs typeface="+mn-cs"/>
            </a:endParaRPr>
          </a:p>
          <a:p>
            <a:pPr marL="549275" marR="0" lvl="0" indent="-457200" algn="l" defTabSz="914400" rtl="0" eaLnBrk="1" fontAlgn="auto" latinLnBrk="0" hangingPunct="1">
              <a:lnSpc>
                <a:spcPct val="100000"/>
              </a:lnSpc>
              <a:spcBef>
                <a:spcPts val="1200"/>
              </a:spcBef>
              <a:spcAft>
                <a:spcPts val="600"/>
              </a:spcAft>
              <a:buClr>
                <a:srgbClr val="21958E"/>
              </a:buClr>
              <a:buSzPct val="110000"/>
              <a:buFont typeface="Wingdings" panose="05000000000000000000" pitchFamily="2" charset="2"/>
              <a:buChar char="ü"/>
              <a:tabLst/>
              <a:defRPr/>
            </a:pPr>
            <a:r>
              <a:rPr kumimoji="0" lang="fr-BE" sz="3600" b="0" i="0" u="none" strike="noStrike" kern="1200" cap="none" spc="0" normalizeH="0" baseline="0" noProof="0" dirty="0">
                <a:ln>
                  <a:noFill/>
                </a:ln>
                <a:solidFill>
                  <a:srgbClr val="015C60"/>
                </a:solidFill>
                <a:effectLst/>
                <a:uLnTx/>
                <a:uFillTx/>
                <a:latin typeface="Open Sans"/>
                <a:ea typeface="+mn-ea"/>
                <a:cs typeface="+mn-cs"/>
              </a:rPr>
              <a:t>Council </a:t>
            </a:r>
            <a:r>
              <a:rPr kumimoji="0" lang="fr-BE" sz="3600" b="0" i="0" u="none" strike="noStrike" kern="1200" cap="none" spc="0" normalizeH="0" baseline="0" noProof="0" dirty="0" err="1">
                <a:ln>
                  <a:noFill/>
                </a:ln>
                <a:solidFill>
                  <a:srgbClr val="015C60"/>
                </a:solidFill>
                <a:effectLst/>
                <a:uLnTx/>
                <a:uFillTx/>
                <a:latin typeface="Open Sans"/>
                <a:ea typeface="+mn-ea"/>
                <a:cs typeface="+mn-cs"/>
              </a:rPr>
              <a:t>Recommendation</a:t>
            </a:r>
            <a:r>
              <a:rPr kumimoji="0" lang="fr-BE" sz="3600" b="0" i="0" u="none" strike="noStrike" kern="1200" cap="none" spc="0" normalizeH="0" baseline="0" noProof="0" dirty="0">
                <a:ln>
                  <a:noFill/>
                </a:ln>
                <a:solidFill>
                  <a:srgbClr val="015C60"/>
                </a:solidFill>
                <a:effectLst/>
                <a:uLnTx/>
                <a:uFillTx/>
                <a:latin typeface="Open Sans"/>
                <a:ea typeface="+mn-ea"/>
                <a:cs typeface="+mn-cs"/>
              </a:rPr>
              <a:t> on </a:t>
            </a:r>
            <a:r>
              <a:rPr kumimoji="0" lang="fr-BE" sz="3600" b="1" i="0" u="none" strike="noStrike" kern="1200" cap="none" spc="0" normalizeH="0" baseline="0" noProof="0" dirty="0">
                <a:ln>
                  <a:noFill/>
                </a:ln>
                <a:solidFill>
                  <a:srgbClr val="015C60"/>
                </a:solidFill>
                <a:effectLst/>
                <a:uLnTx/>
                <a:uFillTx/>
                <a:latin typeface="Open Sans"/>
                <a:ea typeface="+mn-ea"/>
                <a:cs typeface="+mn-cs"/>
              </a:rPr>
              <a:t>European Child </a:t>
            </a:r>
            <a:r>
              <a:rPr kumimoji="0" lang="fr-BE" sz="3600" b="1" i="0" u="none" strike="noStrike" kern="1200" cap="none" spc="0" normalizeH="0" baseline="0" noProof="0" dirty="0" err="1">
                <a:ln>
                  <a:noFill/>
                </a:ln>
                <a:solidFill>
                  <a:srgbClr val="015C60"/>
                </a:solidFill>
                <a:effectLst/>
                <a:uLnTx/>
                <a:uFillTx/>
                <a:latin typeface="Open Sans"/>
                <a:ea typeface="+mn-ea"/>
                <a:cs typeface="+mn-cs"/>
              </a:rPr>
              <a:t>Guarantee</a:t>
            </a:r>
            <a:r>
              <a:rPr kumimoji="0" lang="fr-BE" sz="3600" b="1" i="0" u="none" strike="noStrike" kern="1200" cap="none" spc="0" normalizeH="0" baseline="0" noProof="0" dirty="0">
                <a:ln>
                  <a:noFill/>
                </a:ln>
                <a:solidFill>
                  <a:srgbClr val="015C60"/>
                </a:solidFill>
                <a:effectLst/>
                <a:uLnTx/>
                <a:uFillTx/>
                <a:latin typeface="Open Sans"/>
                <a:ea typeface="+mn-ea"/>
                <a:cs typeface="+mn-cs"/>
              </a:rPr>
              <a:t> </a:t>
            </a:r>
            <a:endParaRPr kumimoji="0" lang="en-US" sz="3200" b="1" i="0" u="none" strike="noStrike" kern="1200" cap="none" spc="0" normalizeH="0" baseline="0" noProof="0" dirty="0">
              <a:ln>
                <a:noFill/>
              </a:ln>
              <a:solidFill>
                <a:srgbClr val="015C60"/>
              </a:solidFill>
              <a:effectLst/>
              <a:uLnTx/>
              <a:uFillTx/>
              <a:latin typeface="Open Sans"/>
              <a:ea typeface="+mn-ea"/>
              <a:cs typeface="+mn-cs"/>
            </a:endParaRPr>
          </a:p>
          <a:p>
            <a:pPr marL="549275" marR="0" lvl="0" indent="-457200" algn="l" defTabSz="914400" rtl="0" eaLnBrk="1" fontAlgn="auto" latinLnBrk="0" hangingPunct="1">
              <a:lnSpc>
                <a:spcPct val="100000"/>
              </a:lnSpc>
              <a:spcBef>
                <a:spcPts val="1200"/>
              </a:spcBef>
              <a:spcAft>
                <a:spcPts val="600"/>
              </a:spcAft>
              <a:buClr>
                <a:srgbClr val="21958E"/>
              </a:buClr>
              <a:buSzPct val="110000"/>
              <a:buFont typeface="Wingdings" panose="05000000000000000000" pitchFamily="2" charset="2"/>
              <a:buChar char="ü"/>
              <a:tabLst/>
              <a:defRPr/>
            </a:pPr>
            <a:endParaRPr kumimoji="0" lang="en-US" sz="3200" b="0" i="0" u="none" strike="noStrike" kern="1200" cap="none" spc="0" normalizeH="0" baseline="0" noProof="0" dirty="0">
              <a:ln>
                <a:noFill/>
              </a:ln>
              <a:solidFill>
                <a:srgbClr val="015C60"/>
              </a:solidFill>
              <a:effectLst/>
              <a:uLnTx/>
              <a:uFillTx/>
              <a:latin typeface="Open Sans"/>
              <a:ea typeface="+mn-ea"/>
              <a:cs typeface="+mn-cs"/>
            </a:endParaRPr>
          </a:p>
        </p:txBody>
      </p:sp>
    </p:spTree>
    <p:extLst>
      <p:ext uri="{BB962C8B-B14F-4D97-AF65-F5344CB8AC3E}">
        <p14:creationId xmlns:p14="http://schemas.microsoft.com/office/powerpoint/2010/main" val="738858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451400" y="9518947"/>
            <a:ext cx="3385199" cy="506553"/>
          </a:xfrm>
          <a:prstGeom prst="rect">
            <a:avLst/>
          </a:prstGeom>
        </p:spPr>
        <p:txBody>
          <a:bodyPr lIns="0" tIns="0" rIns="0" bIns="0" rtlCol="0" anchor="t">
            <a:spAutoFit/>
          </a:bodyPr>
          <a:lstStyle/>
          <a:p>
            <a:pPr marL="0" marR="0" lvl="0" indent="0" algn="ctr" defTabSz="914400" rtl="0" eaLnBrk="1" fontAlgn="auto" latinLnBrk="0" hangingPunct="1">
              <a:lnSpc>
                <a:spcPts val="4104"/>
              </a:lnSpc>
              <a:spcBef>
                <a:spcPts val="0"/>
              </a:spcBef>
              <a:spcAft>
                <a:spcPts val="0"/>
              </a:spcAft>
              <a:buClrTx/>
              <a:buSzTx/>
              <a:buFontTx/>
              <a:buNone/>
              <a:tabLst/>
              <a:defRPr/>
            </a:pPr>
            <a:r>
              <a:rPr kumimoji="0" lang="en-US" sz="2931" b="0" i="0" u="none" strike="noStrike" kern="1200" cap="none" spc="0" normalizeH="0" baseline="0" noProof="0">
                <a:ln>
                  <a:noFill/>
                </a:ln>
                <a:solidFill>
                  <a:srgbClr val="015C60"/>
                </a:solidFill>
                <a:effectLst/>
                <a:uLnTx/>
                <a:uFillTx/>
                <a:latin typeface="Roboto Condensed"/>
                <a:ea typeface="+mn-ea"/>
                <a:cs typeface="+mn-cs"/>
              </a:rPr>
              <a:t>#FamilyCentredECI</a:t>
            </a:r>
          </a:p>
        </p:txBody>
      </p:sp>
      <p:grpSp>
        <p:nvGrpSpPr>
          <p:cNvPr id="3" name="Group 3"/>
          <p:cNvGrpSpPr>
            <a:grpSpLocks noChangeAspect="1"/>
          </p:cNvGrpSpPr>
          <p:nvPr/>
        </p:nvGrpSpPr>
        <p:grpSpPr>
          <a:xfrm>
            <a:off x="270809" y="8481958"/>
            <a:ext cx="1515782" cy="1552685"/>
            <a:chOff x="0" y="0"/>
            <a:chExt cx="2086610" cy="2137410"/>
          </a:xfrm>
        </p:grpSpPr>
        <p:sp>
          <p:nvSpPr>
            <p:cNvPr id="4" name="Freeform 4"/>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3"/>
              <a:stretch>
                <a:fillRect l="-4042" r="-230835"/>
              </a:stretch>
            </a:blipFill>
          </p:spPr>
        </p:sp>
      </p:grpSp>
      <p:grpSp>
        <p:nvGrpSpPr>
          <p:cNvPr id="5" name="Group 5"/>
          <p:cNvGrpSpPr/>
          <p:nvPr/>
        </p:nvGrpSpPr>
        <p:grpSpPr>
          <a:xfrm>
            <a:off x="16026178" y="-1134665"/>
            <a:ext cx="3342968" cy="3450005"/>
            <a:chOff x="0" y="0"/>
            <a:chExt cx="4457291" cy="4600006"/>
          </a:xfrm>
        </p:grpSpPr>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2060103"/>
              <a:ext cx="1791255" cy="1556674"/>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19930" y="596966"/>
              <a:ext cx="3595458" cy="4003040"/>
            </a:xfrm>
            <a:prstGeom prst="rect">
              <a:avLst/>
            </a:prstGeom>
          </p:spPr>
        </p:pic>
        <p:grpSp>
          <p:nvGrpSpPr>
            <p:cNvPr id="8" name="Group 8"/>
            <p:cNvGrpSpPr>
              <a:grpSpLocks noChangeAspect="1"/>
            </p:cNvGrpSpPr>
            <p:nvPr/>
          </p:nvGrpSpPr>
          <p:grpSpPr>
            <a:xfrm rot="-5173002">
              <a:off x="735007" y="115077"/>
              <a:ext cx="3607208" cy="3607208"/>
              <a:chOff x="0" y="0"/>
              <a:chExt cx="12700000" cy="12700000"/>
            </a:xfrm>
          </p:grpSpPr>
          <p:sp>
            <p:nvSpPr>
              <p:cNvPr id="9" name="Freeform 9"/>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015C60"/>
              </a:solidFill>
              <a:ln w="12700">
                <a:noFill/>
              </a:ln>
            </p:spPr>
          </p:sp>
        </p:grpSp>
      </p:grpSp>
      <p:sp>
        <p:nvSpPr>
          <p:cNvPr id="10" name="TextBox 10"/>
          <p:cNvSpPr txBox="1"/>
          <p:nvPr/>
        </p:nvSpPr>
        <p:spPr>
          <a:xfrm>
            <a:off x="540080" y="618268"/>
            <a:ext cx="15004720" cy="738664"/>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4800" b="0" i="0" u="none" strike="noStrike" kern="1200" cap="none" spc="0" normalizeH="0" baseline="0" noProof="0" dirty="0" err="1">
                <a:ln>
                  <a:noFill/>
                </a:ln>
                <a:solidFill>
                  <a:srgbClr val="015C60"/>
                </a:solidFill>
                <a:effectLst/>
                <a:uLnTx/>
                <a:uFillTx/>
                <a:latin typeface="Open Sans Bold Bold"/>
                <a:ea typeface="+mn-ea"/>
                <a:cs typeface="+mn-cs"/>
              </a:rPr>
              <a:t>Strengths</a:t>
            </a:r>
            <a:r>
              <a:rPr kumimoji="0" lang="fr-BE" sz="4800" b="0" i="0" u="none" strike="noStrike" kern="1200" cap="none" spc="0" normalizeH="0" baseline="0" noProof="0" dirty="0">
                <a:ln>
                  <a:noFill/>
                </a:ln>
                <a:solidFill>
                  <a:srgbClr val="015C60"/>
                </a:solidFill>
                <a:effectLst/>
                <a:uLnTx/>
                <a:uFillTx/>
                <a:latin typeface="Open Sans Bold Bold"/>
                <a:ea typeface="+mn-ea"/>
                <a:cs typeface="+mn-cs"/>
              </a:rPr>
              <a:t> of </a:t>
            </a:r>
            <a:r>
              <a:rPr kumimoji="0" lang="fr-BE" sz="4800" b="0" i="0" u="none" strike="noStrike" kern="1200" cap="none" spc="0" normalizeH="0" baseline="0" noProof="0" dirty="0" err="1">
                <a:ln>
                  <a:noFill/>
                </a:ln>
                <a:solidFill>
                  <a:srgbClr val="015C60"/>
                </a:solidFill>
                <a:effectLst/>
                <a:uLnTx/>
                <a:uFillTx/>
                <a:latin typeface="Open Sans Bold Bold"/>
                <a:ea typeface="+mn-ea"/>
                <a:cs typeface="+mn-cs"/>
              </a:rPr>
              <a:t>project</a:t>
            </a:r>
            <a:r>
              <a:rPr kumimoji="0" lang="fr-BE" sz="4800" b="0" i="0" u="none" strike="noStrike" kern="1200" cap="none" spc="0" normalizeH="0" baseline="0" noProof="0" dirty="0">
                <a:ln>
                  <a:noFill/>
                </a:ln>
                <a:solidFill>
                  <a:srgbClr val="015C60"/>
                </a:solidFill>
                <a:effectLst/>
                <a:uLnTx/>
                <a:uFillTx/>
                <a:latin typeface="Open Sans Bold Bold"/>
                <a:ea typeface="+mn-ea"/>
                <a:cs typeface="+mn-cs"/>
              </a:rPr>
              <a:t> &amp; </a:t>
            </a:r>
            <a:r>
              <a:rPr kumimoji="0" lang="fr-BE" sz="4800" b="0" i="0" u="none" strike="noStrike" kern="1200" cap="none" spc="0" normalizeH="0" baseline="0" noProof="0" dirty="0" err="1">
                <a:ln>
                  <a:noFill/>
                </a:ln>
                <a:solidFill>
                  <a:srgbClr val="015C60"/>
                </a:solidFill>
                <a:effectLst/>
                <a:uLnTx/>
                <a:uFillTx/>
                <a:latin typeface="Open Sans Bold Bold"/>
                <a:ea typeface="+mn-ea"/>
                <a:cs typeface="+mn-cs"/>
              </a:rPr>
              <a:t>Sustainability</a:t>
            </a:r>
            <a:r>
              <a:rPr kumimoji="0" lang="fr-BE" sz="4800" b="0" i="0" u="none" strike="noStrike" kern="1200" cap="none" spc="0" normalizeH="0" baseline="0" noProof="0" dirty="0">
                <a:ln>
                  <a:noFill/>
                </a:ln>
                <a:solidFill>
                  <a:srgbClr val="015C60"/>
                </a:solidFill>
                <a:effectLst/>
                <a:uLnTx/>
                <a:uFillTx/>
                <a:latin typeface="Open Sans Bold Bold"/>
                <a:ea typeface="+mn-ea"/>
                <a:cs typeface="+mn-cs"/>
              </a:rPr>
              <a:t> </a:t>
            </a:r>
            <a:endParaRPr kumimoji="0" lang="en-US" sz="4800" b="0" i="0" u="none" strike="noStrike" kern="1200" cap="none" spc="0" normalizeH="0" baseline="0" noProof="0" dirty="0">
              <a:ln>
                <a:noFill/>
              </a:ln>
              <a:solidFill>
                <a:srgbClr val="015C60"/>
              </a:solidFill>
              <a:effectLst/>
              <a:uLnTx/>
              <a:uFillTx/>
              <a:latin typeface="Open Sans Bold Bold"/>
              <a:ea typeface="+mn-ea"/>
              <a:cs typeface="+mn-cs"/>
            </a:endParaRPr>
          </a:p>
        </p:txBody>
      </p:sp>
      <p:pic>
        <p:nvPicPr>
          <p:cNvPr id="13" name="Picture 12"/>
          <p:cNvPicPr>
            <a:picLocks noChangeAspect="1"/>
          </p:cNvPicPr>
          <p:nvPr/>
        </p:nvPicPr>
        <p:blipFill>
          <a:blip r:embed="rId8"/>
          <a:stretch>
            <a:fillRect/>
          </a:stretch>
        </p:blipFill>
        <p:spPr>
          <a:xfrm>
            <a:off x="14134520" y="8871156"/>
            <a:ext cx="4153480" cy="1295581"/>
          </a:xfrm>
          <a:prstGeom prst="rect">
            <a:avLst/>
          </a:prstGeom>
        </p:spPr>
      </p:pic>
      <p:sp>
        <p:nvSpPr>
          <p:cNvPr id="11" name="TextBox 10"/>
          <p:cNvSpPr txBox="1"/>
          <p:nvPr/>
        </p:nvSpPr>
        <p:spPr>
          <a:xfrm>
            <a:off x="540080" y="978660"/>
            <a:ext cx="15004720" cy="10110460"/>
          </a:xfrm>
          <a:prstGeom prst="rect">
            <a:avLst/>
          </a:prstGeom>
          <a:noFill/>
        </p:spPr>
        <p:txBody>
          <a:bodyPr wrap="square" rtlCol="0">
            <a:spAutoFit/>
          </a:bodyPr>
          <a:lstStyle/>
          <a:p>
            <a:pPr marL="92075" marR="0" lvl="0" indent="0" algn="l" defTabSz="914400" rtl="0" eaLnBrk="1" fontAlgn="auto" latinLnBrk="0" hangingPunct="1">
              <a:lnSpc>
                <a:spcPct val="100000"/>
              </a:lnSpc>
              <a:spcBef>
                <a:spcPts val="1200"/>
              </a:spcBef>
              <a:spcAft>
                <a:spcPts val="600"/>
              </a:spcAft>
              <a:buClr>
                <a:srgbClr val="21958E"/>
              </a:buClr>
              <a:buSzPct val="110000"/>
              <a:buFontTx/>
              <a:buNone/>
              <a:tabLst/>
              <a:defRPr/>
            </a:pPr>
            <a:endParaRPr kumimoji="0" lang="fr-BE" sz="3600" b="0" i="0" u="none" strike="noStrike" kern="1200" cap="none" spc="0" normalizeH="0" baseline="0" noProof="0" dirty="0">
              <a:ln>
                <a:noFill/>
              </a:ln>
              <a:solidFill>
                <a:srgbClr val="015C60"/>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BE"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Country report on ECI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3600" b="1" i="0" u="none" strike="noStrike" kern="1200" cap="none" spc="0" normalizeH="0" baseline="0" noProof="0" dirty="0">
                <a:ln>
                  <a:noFill/>
                </a:ln>
                <a:solidFill>
                  <a:srgbClr val="015C60"/>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fr-BE" sz="3600" b="0" i="0" u="none" strike="noStrike" kern="1200" cap="none" spc="0" normalizeH="0" baseline="0" noProof="0" dirty="0" err="1">
                <a:ln>
                  <a:noFill/>
                </a:ln>
                <a:solidFill>
                  <a:srgbClr val="015C60"/>
                </a:solidFill>
                <a:effectLst/>
                <a:uLnTx/>
                <a:uFillTx/>
                <a:latin typeface="Open Sans"/>
                <a:ea typeface="+mn-ea"/>
                <a:cs typeface="+mn-cs"/>
                <a:sym typeface="Wingdings" panose="05000000000000000000" pitchFamily="2" charset="2"/>
              </a:rPr>
              <a:t>analysis</a:t>
            </a:r>
            <a:r>
              <a:rPr kumimoji="0" lang="fr-BE" sz="3600" b="0" i="0" u="none" strike="noStrike" kern="1200" cap="none" spc="0" normalizeH="0" baseline="0" noProof="0" dirty="0">
                <a:ln>
                  <a:noFill/>
                </a:ln>
                <a:solidFill>
                  <a:srgbClr val="015C60"/>
                </a:solidFill>
                <a:effectLst/>
                <a:uLnTx/>
                <a:uFillTx/>
                <a:latin typeface="Open Sans"/>
                <a:ea typeface="+mn-ea"/>
                <a:cs typeface="+mn-cs"/>
                <a:sym typeface="Wingdings" panose="05000000000000000000" pitchFamily="2" charset="2"/>
              </a:rPr>
              <a:t> of </a:t>
            </a:r>
            <a:r>
              <a:rPr kumimoji="0" lang="fr-BE" sz="3600" b="0" i="0" u="none" strike="noStrike" kern="1200" cap="none" spc="0" normalizeH="0" baseline="0" noProof="0" dirty="0" err="1">
                <a:ln>
                  <a:noFill/>
                </a:ln>
                <a:solidFill>
                  <a:srgbClr val="015C60"/>
                </a:solidFill>
                <a:effectLst/>
                <a:uLnTx/>
                <a:uFillTx/>
                <a:latin typeface="Open Sans"/>
                <a:ea typeface="+mn-ea"/>
                <a:cs typeface="+mn-cs"/>
                <a:sym typeface="Wingdings" panose="05000000000000000000" pitchFamily="2" charset="2"/>
              </a:rPr>
              <a:t>current</a:t>
            </a:r>
            <a:r>
              <a:rPr kumimoji="0" lang="fr-BE" sz="3600" b="0" i="0" u="none" strike="noStrike" kern="1200" cap="none" spc="0" normalizeH="0" baseline="0" noProof="0" dirty="0">
                <a:ln>
                  <a:noFill/>
                </a:ln>
                <a:solidFill>
                  <a:srgbClr val="015C60"/>
                </a:solidFill>
                <a:effectLst/>
                <a:uLnTx/>
                <a:uFillTx/>
                <a:latin typeface="Open Sans"/>
                <a:ea typeface="+mn-ea"/>
                <a:cs typeface="+mn-cs"/>
                <a:sym typeface="Wingdings" panose="05000000000000000000" pitchFamily="2" charset="2"/>
              </a:rPr>
              <a:t> ECI system</a:t>
            </a:r>
            <a:endParaRPr kumimoji="0" lang="fr-BE" sz="3600" b="0" i="0" u="none" strike="noStrike" kern="1200" cap="none" spc="0" normalizeH="0" baseline="0" noProof="0" dirty="0">
              <a:ln>
                <a:noFill/>
              </a:ln>
              <a:solidFill>
                <a:srgbClr val="015C60"/>
              </a:solidFill>
              <a:effectLst/>
              <a:uLnTx/>
              <a:uFillTx/>
              <a:latin typeface="Open Sans"/>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BE"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Pilot of </a:t>
            </a:r>
            <a:r>
              <a:rPr kumimoji="0" lang="fr-BE" sz="36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family</a:t>
            </a:r>
            <a:r>
              <a:rPr kumimoji="0" lang="fr-BE"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r-BE" sz="36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centred</a:t>
            </a:r>
            <a:r>
              <a:rPr kumimoji="0" lang="fr-BE"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r-BE" sz="36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methodologies</a:t>
            </a:r>
            <a:r>
              <a:rPr kumimoji="0" lang="fr-BE"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549275" marR="0" lvl="1" indent="0" algn="l" defTabSz="914400" rtl="0" eaLnBrk="1" fontAlgn="auto" latinLnBrk="0" hangingPunct="1">
              <a:lnSpc>
                <a:spcPct val="100000"/>
              </a:lnSpc>
              <a:spcBef>
                <a:spcPts val="1200"/>
              </a:spcBef>
              <a:spcAft>
                <a:spcPts val="600"/>
              </a:spcAft>
              <a:buClr>
                <a:srgbClr val="21958E"/>
              </a:buClr>
              <a:buSzPct val="110000"/>
              <a:buFontTx/>
              <a:buNone/>
              <a:tabLst/>
              <a:defRPr/>
            </a:pPr>
            <a:r>
              <a:rPr kumimoji="0" lang="fr-BE" sz="3600" b="0" i="0" u="none" strike="noStrike" kern="1200" cap="none" spc="0" normalizeH="0" baseline="0" noProof="0" dirty="0">
                <a:ln>
                  <a:noFill/>
                </a:ln>
                <a:solidFill>
                  <a:srgbClr val="015C60"/>
                </a:solidFill>
                <a:effectLst/>
                <a:uLnTx/>
                <a:uFillTx/>
                <a:latin typeface="Open Sans"/>
                <a:ea typeface="+mn-ea"/>
                <a:cs typeface="+mn-cs"/>
              </a:rPr>
              <a:t>		</a:t>
            </a:r>
            <a:r>
              <a:rPr kumimoji="0" lang="fr-BE" sz="3600" b="0" i="0" u="none" strike="noStrike" kern="1200" cap="none" spc="0" normalizeH="0" baseline="0" noProof="0" dirty="0" err="1">
                <a:ln>
                  <a:noFill/>
                </a:ln>
                <a:solidFill>
                  <a:srgbClr val="015C60"/>
                </a:solidFill>
                <a:effectLst/>
                <a:uLnTx/>
                <a:uFillTx/>
                <a:latin typeface="Open Sans"/>
                <a:ea typeface="+mn-ea"/>
                <a:cs typeface="+mn-cs"/>
              </a:rPr>
              <a:t>piloting</a:t>
            </a:r>
            <a:r>
              <a:rPr kumimoji="0" lang="fr-BE" sz="3600" b="0" i="0" u="none" strike="noStrike" kern="1200" cap="none" spc="0" normalizeH="0" baseline="0" noProof="0" dirty="0">
                <a:ln>
                  <a:noFill/>
                </a:ln>
                <a:solidFill>
                  <a:srgbClr val="015C60"/>
                </a:solidFill>
                <a:effectLst/>
                <a:uLnTx/>
                <a:uFillTx/>
                <a:latin typeface="Open Sans"/>
                <a:ea typeface="+mn-ea"/>
                <a:cs typeface="+mn-cs"/>
              </a:rPr>
              <a:t>  – on the </a:t>
            </a:r>
            <a:r>
              <a:rPr kumimoji="0" lang="fr-BE" sz="3600" b="0" i="0" u="none" strike="noStrike" kern="1200" cap="none" spc="0" normalizeH="0" baseline="0" noProof="0" dirty="0" err="1">
                <a:ln>
                  <a:noFill/>
                </a:ln>
                <a:solidFill>
                  <a:srgbClr val="015C60"/>
                </a:solidFill>
                <a:effectLst/>
                <a:uLnTx/>
                <a:uFillTx/>
                <a:latin typeface="Open Sans"/>
                <a:ea typeface="+mn-ea"/>
                <a:cs typeface="+mn-cs"/>
              </a:rPr>
              <a:t>ground</a:t>
            </a:r>
            <a:r>
              <a:rPr kumimoji="0" lang="fr-BE" sz="3600" b="0" i="0" u="none" strike="noStrike" kern="1200" cap="none" spc="0" normalizeH="0" baseline="0" noProof="0" dirty="0">
                <a:ln>
                  <a:noFill/>
                </a:ln>
                <a:solidFill>
                  <a:srgbClr val="015C60"/>
                </a:solidFill>
                <a:effectLst/>
                <a:uLnTx/>
                <a:uFillTx/>
                <a:latin typeface="Open Sans"/>
                <a:ea typeface="+mn-ea"/>
                <a:cs typeface="+mn-cs"/>
              </a:rPr>
              <a:t> </a:t>
            </a:r>
          </a:p>
          <a:p>
            <a:pPr marL="92075" marR="0" lvl="0" indent="0" algn="l" defTabSz="914400" rtl="0" eaLnBrk="1" fontAlgn="auto" latinLnBrk="0" hangingPunct="1">
              <a:lnSpc>
                <a:spcPct val="100000"/>
              </a:lnSpc>
              <a:spcBef>
                <a:spcPts val="1200"/>
              </a:spcBef>
              <a:spcAft>
                <a:spcPts val="600"/>
              </a:spcAft>
              <a:buClr>
                <a:srgbClr val="21958E"/>
              </a:buClr>
              <a:buSzPct val="110000"/>
              <a:buFontTx/>
              <a:buNone/>
              <a:tabLst/>
              <a:defRPr/>
            </a:pPr>
            <a:r>
              <a:rPr kumimoji="0" lang="fr-BE" sz="3600" b="0" i="0" u="none" strike="noStrike" kern="1200" cap="none" spc="0" normalizeH="0" baseline="0" noProof="0" dirty="0">
                <a:ln>
                  <a:noFill/>
                </a:ln>
                <a:solidFill>
                  <a:srgbClr val="015C60"/>
                </a:solidFill>
                <a:effectLst/>
                <a:uLnTx/>
                <a:uFillTx/>
                <a:latin typeface="Open Sans"/>
                <a:ea typeface="+mn-ea"/>
                <a:cs typeface="+mn-cs"/>
              </a:rPr>
              <a:t>		</a:t>
            </a:r>
            <a:r>
              <a:rPr kumimoji="0" lang="fr-BE" sz="3600" b="0" i="0" u="none" strike="noStrike" kern="1200" cap="none" spc="0" normalizeH="0" baseline="0" noProof="0" dirty="0" err="1">
                <a:ln>
                  <a:noFill/>
                </a:ln>
                <a:solidFill>
                  <a:srgbClr val="015C60"/>
                </a:solidFill>
                <a:effectLst/>
                <a:uLnTx/>
                <a:uFillTx/>
                <a:latin typeface="Open Sans"/>
                <a:ea typeface="+mn-ea"/>
                <a:cs typeface="+mn-cs"/>
              </a:rPr>
              <a:t>experience</a:t>
            </a:r>
            <a:r>
              <a:rPr kumimoji="0" lang="fr-BE" sz="3600" b="0" i="0" u="none" strike="noStrike" kern="1200" cap="none" spc="0" normalizeH="0" baseline="0" noProof="0" dirty="0">
                <a:ln>
                  <a:noFill/>
                </a:ln>
                <a:solidFill>
                  <a:srgbClr val="015C60"/>
                </a:solidFill>
                <a:effectLst/>
                <a:uLnTx/>
                <a:uFillTx/>
                <a:latin typeface="Open Sans"/>
                <a:ea typeface="+mn-ea"/>
                <a:cs typeface="+mn-cs"/>
              </a:rPr>
              <a:t> </a:t>
            </a:r>
            <a:r>
              <a:rPr kumimoji="0" lang="fr-BE" sz="3600" b="0" i="0" u="none" strike="noStrike" kern="1200" cap="none" spc="0" normalizeH="0" baseline="0" noProof="0" dirty="0" err="1">
                <a:ln>
                  <a:noFill/>
                </a:ln>
                <a:solidFill>
                  <a:srgbClr val="015C60"/>
                </a:solidFill>
                <a:effectLst/>
                <a:uLnTx/>
                <a:uFillTx/>
                <a:latin typeface="Open Sans"/>
                <a:ea typeface="+mn-ea"/>
                <a:cs typeface="+mn-cs"/>
              </a:rPr>
              <a:t>from</a:t>
            </a:r>
            <a:r>
              <a:rPr kumimoji="0" lang="fr-BE" sz="3600" b="0" i="0" u="none" strike="noStrike" kern="1200" cap="none" spc="0" normalizeH="0" baseline="0" noProof="0" dirty="0">
                <a:ln>
                  <a:noFill/>
                </a:ln>
                <a:solidFill>
                  <a:srgbClr val="015C60"/>
                </a:solidFill>
                <a:effectLst/>
                <a:uLnTx/>
                <a:uFillTx/>
                <a:latin typeface="Open Sans"/>
                <a:ea typeface="+mn-ea"/>
                <a:cs typeface="+mn-cs"/>
              </a:rPr>
              <a:t> </a:t>
            </a:r>
            <a:r>
              <a:rPr kumimoji="0" lang="fr-BE" sz="3600" b="0" i="0" u="none" strike="noStrike" kern="1200" cap="none" spc="0" normalizeH="0" baseline="0" noProof="0" dirty="0" err="1">
                <a:ln>
                  <a:noFill/>
                </a:ln>
                <a:solidFill>
                  <a:srgbClr val="015C60"/>
                </a:solidFill>
                <a:effectLst/>
                <a:uLnTx/>
                <a:uFillTx/>
                <a:latin typeface="Open Sans"/>
                <a:ea typeface="+mn-ea"/>
                <a:cs typeface="+mn-cs"/>
              </a:rPr>
              <a:t>other</a:t>
            </a:r>
            <a:r>
              <a:rPr kumimoji="0" lang="fr-BE" sz="3600" b="0" i="0" u="none" strike="noStrike" kern="1200" cap="none" spc="0" normalizeH="0" baseline="0" noProof="0" dirty="0">
                <a:ln>
                  <a:noFill/>
                </a:ln>
                <a:solidFill>
                  <a:srgbClr val="015C60"/>
                </a:solidFill>
                <a:effectLst/>
                <a:uLnTx/>
                <a:uFillTx/>
                <a:latin typeface="Open Sans"/>
                <a:ea typeface="+mn-ea"/>
                <a:cs typeface="+mn-cs"/>
              </a:rPr>
              <a:t> countries</a:t>
            </a:r>
          </a:p>
          <a:p>
            <a:pPr marL="92075" marR="0" lvl="0" indent="0" algn="l" defTabSz="914400" rtl="0" eaLnBrk="1" fontAlgn="auto" latinLnBrk="0" hangingPunct="1">
              <a:lnSpc>
                <a:spcPct val="100000"/>
              </a:lnSpc>
              <a:spcBef>
                <a:spcPts val="1200"/>
              </a:spcBef>
              <a:spcAft>
                <a:spcPts val="600"/>
              </a:spcAft>
              <a:buClr>
                <a:srgbClr val="21958E"/>
              </a:buClr>
              <a:buSzPct val="110000"/>
              <a:buFontTx/>
              <a:buNone/>
              <a:tabLst/>
              <a:defRPr/>
            </a:pPr>
            <a:r>
              <a:rPr kumimoji="0" lang="fr-BE" sz="3600" b="0" i="0" u="none" strike="noStrike" kern="1200" cap="none" spc="0" normalizeH="0" baseline="0" noProof="0" dirty="0">
                <a:ln>
                  <a:noFill/>
                </a:ln>
                <a:solidFill>
                  <a:srgbClr val="015C60"/>
                </a:solidFill>
                <a:effectLst/>
                <a:uLnTx/>
                <a:uFillTx/>
                <a:latin typeface="Open Sans"/>
                <a:ea typeface="+mn-ea"/>
                <a:cs typeface="+mn-cs"/>
              </a:rPr>
              <a:t>		</a:t>
            </a:r>
            <a:r>
              <a:rPr kumimoji="0" lang="fr-BE" sz="3600" b="0" i="0" u="none" strike="noStrike" kern="1200" cap="none" spc="0" normalizeH="0" baseline="0" noProof="0" dirty="0" err="1">
                <a:ln>
                  <a:noFill/>
                </a:ln>
                <a:solidFill>
                  <a:srgbClr val="015C60"/>
                </a:solidFill>
                <a:effectLst/>
                <a:uLnTx/>
                <a:uFillTx/>
                <a:latin typeface="Open Sans"/>
                <a:ea typeface="+mn-ea"/>
                <a:cs typeface="+mn-cs"/>
              </a:rPr>
              <a:t>methodologies</a:t>
            </a:r>
            <a:r>
              <a:rPr kumimoji="0" lang="fr-BE" sz="3600" b="0" i="0" u="none" strike="noStrike" kern="1200" cap="none" spc="0" normalizeH="0" baseline="0" noProof="0" dirty="0">
                <a:ln>
                  <a:noFill/>
                </a:ln>
                <a:solidFill>
                  <a:srgbClr val="015C60"/>
                </a:solidFill>
                <a:effectLst/>
                <a:uLnTx/>
                <a:uFillTx/>
                <a:latin typeface="Open Sans"/>
                <a:ea typeface="+mn-ea"/>
                <a:cs typeface="+mn-cs"/>
              </a:rPr>
              <a:t> and </a:t>
            </a:r>
            <a:r>
              <a:rPr kumimoji="0" lang="fr-BE" sz="3600" b="0" i="0" u="none" strike="noStrike" kern="1200" cap="none" spc="0" normalizeH="0" baseline="0" noProof="0" dirty="0" err="1">
                <a:ln>
                  <a:noFill/>
                </a:ln>
                <a:solidFill>
                  <a:srgbClr val="015C60"/>
                </a:solidFill>
                <a:effectLst/>
                <a:uLnTx/>
                <a:uFillTx/>
                <a:latin typeface="Open Sans"/>
                <a:ea typeface="+mn-ea"/>
                <a:cs typeface="+mn-cs"/>
              </a:rPr>
              <a:t>tools</a:t>
            </a:r>
            <a:r>
              <a:rPr kumimoji="0" lang="fr-BE" sz="3600" b="0" i="0" u="none" strike="noStrike" kern="1200" cap="none" spc="0" normalizeH="0" baseline="0" noProof="0" dirty="0">
                <a:ln>
                  <a:noFill/>
                </a:ln>
                <a:solidFill>
                  <a:srgbClr val="015C60"/>
                </a:solidFill>
                <a:effectLst/>
                <a:uLnTx/>
                <a:uFillTx/>
                <a:latin typeface="Open Sans"/>
                <a:ea typeface="+mn-ea"/>
                <a:cs typeface="+mn-cs"/>
              </a:rPr>
              <a:t> for </a:t>
            </a:r>
            <a:r>
              <a:rPr kumimoji="0" lang="fr-BE" sz="3600" b="0" i="0" u="none" strike="noStrike" kern="1200" cap="none" spc="0" normalizeH="0" baseline="0" noProof="0" dirty="0" err="1">
                <a:ln>
                  <a:noFill/>
                </a:ln>
                <a:solidFill>
                  <a:srgbClr val="015C60"/>
                </a:solidFill>
                <a:effectLst/>
                <a:uLnTx/>
                <a:uFillTx/>
                <a:latin typeface="Open Sans"/>
                <a:ea typeface="+mn-ea"/>
                <a:cs typeface="+mn-cs"/>
              </a:rPr>
              <a:t>scaling</a:t>
            </a:r>
            <a:r>
              <a:rPr kumimoji="0" lang="fr-BE" sz="3600" b="0" i="0" u="none" strike="noStrike" kern="1200" cap="none" spc="0" normalizeH="0" baseline="0" noProof="0" dirty="0">
                <a:ln>
                  <a:noFill/>
                </a:ln>
                <a:solidFill>
                  <a:srgbClr val="015C60"/>
                </a:solidFill>
                <a:effectLst/>
                <a:uLnTx/>
                <a:uFillTx/>
                <a:latin typeface="Open Sans"/>
                <a:ea typeface="+mn-ea"/>
                <a:cs typeface="+mn-cs"/>
              </a:rPr>
              <a:t> up of </a:t>
            </a:r>
            <a:r>
              <a:rPr kumimoji="0" lang="fr-BE" sz="3600" b="0" i="0" u="none" strike="noStrike" kern="1200" cap="none" spc="0" normalizeH="0" baseline="0" noProof="0" dirty="0" err="1">
                <a:ln>
                  <a:noFill/>
                </a:ln>
                <a:solidFill>
                  <a:srgbClr val="015C60"/>
                </a:solidFill>
                <a:effectLst/>
                <a:uLnTx/>
                <a:uFillTx/>
                <a:latin typeface="Open Sans"/>
                <a:ea typeface="+mn-ea"/>
                <a:cs typeface="+mn-cs"/>
              </a:rPr>
              <a:t>reform</a:t>
            </a:r>
            <a:endParaRPr kumimoji="0" lang="fr-BE" sz="3600" b="0" i="0" u="none" strike="noStrike" kern="1200" cap="none" spc="0" normalizeH="0" baseline="0" noProof="0" dirty="0">
              <a:ln>
                <a:noFill/>
              </a:ln>
              <a:solidFill>
                <a:srgbClr val="015C60"/>
              </a:solidFill>
              <a:effectLst/>
              <a:uLnTx/>
              <a:uFillTx/>
              <a:latin typeface="Open Sans"/>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BE"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Information/Communication </a:t>
            </a:r>
            <a:r>
              <a:rPr kumimoji="0" lang="fr-BE" sz="36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material</a:t>
            </a:r>
            <a:r>
              <a:rPr kumimoji="0" lang="fr-BE"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fr-BE" sz="3600" b="0" i="0" u="none" strike="noStrike" kern="1200" cap="none" spc="0" normalizeH="0" baseline="0" noProof="0" dirty="0">
                <a:ln>
                  <a:noFill/>
                </a:ln>
                <a:solidFill>
                  <a:srgbClr val="015C60"/>
                </a:solidFill>
                <a:effectLst/>
                <a:uLnTx/>
                <a:uFillTx/>
                <a:latin typeface="Open Sans"/>
                <a:ea typeface="+mn-ea"/>
                <a:cs typeface="+mn-cs"/>
              </a:rPr>
              <a:t>	</a:t>
            </a:r>
            <a:r>
              <a:rPr kumimoji="0" lang="fr-BE" sz="3600" b="0" i="0" u="none" strike="noStrike" kern="1200" cap="none" spc="0" normalizeH="0" baseline="0" noProof="0" dirty="0" err="1">
                <a:ln>
                  <a:noFill/>
                </a:ln>
                <a:solidFill>
                  <a:srgbClr val="015C60"/>
                </a:solidFill>
                <a:effectLst/>
                <a:uLnTx/>
                <a:uFillTx/>
                <a:latin typeface="Open Sans"/>
                <a:ea typeface="+mn-ea"/>
                <a:cs typeface="+mn-cs"/>
              </a:rPr>
              <a:t>raining</a:t>
            </a:r>
            <a:r>
              <a:rPr kumimoji="0" lang="fr-BE" sz="3600" b="0" i="0" u="none" strike="noStrike" kern="1200" cap="none" spc="0" normalizeH="0" baseline="0" noProof="0" dirty="0">
                <a:ln>
                  <a:noFill/>
                </a:ln>
                <a:solidFill>
                  <a:srgbClr val="015C60"/>
                </a:solidFill>
                <a:effectLst/>
                <a:uLnTx/>
                <a:uFillTx/>
                <a:latin typeface="Open Sans"/>
                <a:ea typeface="+mn-ea"/>
                <a:cs typeface="+mn-cs"/>
              </a:rPr>
              <a:t> </a:t>
            </a:r>
            <a:r>
              <a:rPr kumimoji="0" lang="fr-BE" sz="3600" b="0" i="0" u="none" strike="noStrike" kern="1200" cap="none" spc="0" normalizeH="0" baseline="0" noProof="0" dirty="0" err="1">
                <a:ln>
                  <a:noFill/>
                </a:ln>
                <a:solidFill>
                  <a:srgbClr val="015C60"/>
                </a:solidFill>
                <a:effectLst/>
                <a:uLnTx/>
                <a:uFillTx/>
                <a:latin typeface="Open Sans"/>
                <a:ea typeface="+mn-ea"/>
                <a:cs typeface="+mn-cs"/>
              </a:rPr>
              <a:t>awareness</a:t>
            </a:r>
            <a:endParaRPr kumimoji="0" lang="fr-BE" sz="3600" b="0" i="0" u="none" strike="noStrike" kern="1200" cap="none" spc="0" normalizeH="0" baseline="0" noProof="0" dirty="0">
              <a:ln>
                <a:noFill/>
              </a:ln>
              <a:solidFill>
                <a:srgbClr val="015C60"/>
              </a:solidFill>
              <a:effectLst/>
              <a:uLnTx/>
              <a:uFillTx/>
              <a:latin typeface="Open Sans"/>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BE"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Action Plan for ECI in Greece</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fr-BE" sz="3600" b="0" i="0" u="none" strike="noStrike" kern="1200" cap="none" spc="0" normalizeH="0" baseline="0" noProof="0" dirty="0">
                <a:ln>
                  <a:noFill/>
                </a:ln>
                <a:solidFill>
                  <a:srgbClr val="015C60"/>
                </a:solidFill>
                <a:effectLst/>
                <a:uLnTx/>
                <a:uFillTx/>
                <a:latin typeface="Open Sans"/>
                <a:ea typeface="+mn-ea"/>
                <a:cs typeface="+mn-cs"/>
              </a:rPr>
              <a:t>	multi-</a:t>
            </a:r>
            <a:r>
              <a:rPr kumimoji="0" lang="fr-BE" sz="3600" b="0" i="0" u="none" strike="noStrike" kern="1200" cap="none" spc="0" normalizeH="0" baseline="0" noProof="0" dirty="0" err="1">
                <a:ln>
                  <a:noFill/>
                </a:ln>
                <a:solidFill>
                  <a:srgbClr val="015C60"/>
                </a:solidFill>
                <a:effectLst/>
                <a:uLnTx/>
                <a:uFillTx/>
                <a:latin typeface="Open Sans"/>
                <a:ea typeface="+mn-ea"/>
                <a:cs typeface="+mn-cs"/>
              </a:rPr>
              <a:t>stakeholder</a:t>
            </a:r>
            <a:r>
              <a:rPr kumimoji="0" lang="fr-BE" sz="3600" b="0" i="0" u="none" strike="noStrike" kern="1200" cap="none" spc="0" normalizeH="0" baseline="0" noProof="0" dirty="0">
                <a:ln>
                  <a:noFill/>
                </a:ln>
                <a:solidFill>
                  <a:srgbClr val="015C60"/>
                </a:solidFill>
                <a:effectLst/>
                <a:uLnTx/>
                <a:uFillTx/>
                <a:latin typeface="Open Sans"/>
                <a:ea typeface="+mn-ea"/>
                <a:cs typeface="+mn-cs"/>
              </a:rPr>
              <a:t> </a:t>
            </a:r>
            <a:r>
              <a:rPr kumimoji="0" lang="fr-BE" sz="3600" b="0" i="0" u="none" strike="noStrike" kern="1200" cap="none" spc="0" normalizeH="0" baseline="0" noProof="0" dirty="0" err="1">
                <a:ln>
                  <a:noFill/>
                </a:ln>
                <a:solidFill>
                  <a:srgbClr val="015C60"/>
                </a:solidFill>
                <a:effectLst/>
                <a:uLnTx/>
                <a:uFillTx/>
                <a:latin typeface="Open Sans"/>
                <a:ea typeface="+mn-ea"/>
                <a:cs typeface="+mn-cs"/>
              </a:rPr>
              <a:t>approach</a:t>
            </a:r>
            <a:endParaRPr kumimoji="0" lang="fr-BE" sz="3600" b="0" i="0" u="none" strike="noStrike" kern="1200" cap="none" spc="0" normalizeH="0" baseline="0" noProof="0" dirty="0">
              <a:ln>
                <a:noFill/>
              </a:ln>
              <a:solidFill>
                <a:srgbClr val="015C60"/>
              </a:solidFill>
              <a:effectLst/>
              <a:uLnTx/>
              <a:uFillTx/>
              <a:latin typeface="Open Sans"/>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fr-BE"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fr-BE"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549275" marR="0" lvl="0" indent="-457200" algn="l" defTabSz="914400" rtl="0" eaLnBrk="1" fontAlgn="auto" latinLnBrk="0" hangingPunct="1">
              <a:lnSpc>
                <a:spcPct val="100000"/>
              </a:lnSpc>
              <a:spcBef>
                <a:spcPts val="1200"/>
              </a:spcBef>
              <a:spcAft>
                <a:spcPts val="600"/>
              </a:spcAft>
              <a:buClr>
                <a:srgbClr val="21958E"/>
              </a:buClr>
              <a:buSzPct val="110000"/>
              <a:buFont typeface="Wingdings" panose="05000000000000000000" pitchFamily="2" charset="2"/>
              <a:buChar char="ü"/>
              <a:tabLst/>
              <a:defRPr/>
            </a:pPr>
            <a:endParaRPr kumimoji="0" lang="en-US" sz="3600" b="0" i="0" u="none" strike="noStrike" kern="1200" cap="none" spc="0" normalizeH="0" baseline="0" noProof="0" dirty="0">
              <a:ln>
                <a:noFill/>
              </a:ln>
              <a:solidFill>
                <a:srgbClr val="015C60"/>
              </a:solidFill>
              <a:effectLst/>
              <a:uLnTx/>
              <a:uFillTx/>
              <a:latin typeface="Open Sans"/>
              <a:ea typeface="+mn-ea"/>
              <a:cs typeface="+mn-cs"/>
            </a:endParaRPr>
          </a:p>
          <a:p>
            <a:pPr marL="92075" marR="0" lvl="0" indent="0" algn="l" defTabSz="914400" rtl="0" eaLnBrk="1" fontAlgn="auto" latinLnBrk="0" hangingPunct="1">
              <a:lnSpc>
                <a:spcPct val="100000"/>
              </a:lnSpc>
              <a:spcBef>
                <a:spcPts val="1200"/>
              </a:spcBef>
              <a:spcAft>
                <a:spcPts val="600"/>
              </a:spcAft>
              <a:buClr>
                <a:srgbClr val="21958E"/>
              </a:buClr>
              <a:buSzPct val="110000"/>
              <a:buFontTx/>
              <a:buNone/>
              <a:tabLst/>
              <a:defRPr/>
            </a:pPr>
            <a:endParaRPr kumimoji="0" lang="fr-BE" sz="3600" b="0" i="0" u="none" strike="noStrike" kern="1200" cap="none" spc="0" normalizeH="0" baseline="0" noProof="0" dirty="0">
              <a:ln>
                <a:noFill/>
              </a:ln>
              <a:solidFill>
                <a:srgbClr val="015C60"/>
              </a:solidFill>
              <a:effectLst/>
              <a:uLnTx/>
              <a:uFillTx/>
              <a:latin typeface="Open Sans"/>
              <a:ea typeface="+mn-ea"/>
              <a:cs typeface="+mn-cs"/>
            </a:endParaRPr>
          </a:p>
        </p:txBody>
      </p:sp>
      <p:pic>
        <p:nvPicPr>
          <p:cNvPr id="14" name="Picture 4" descr="Logo&#10;&#10;Description automatically generated">
            <a:extLst>
              <a:ext uri="{FF2B5EF4-FFF2-40B4-BE49-F238E27FC236}">
                <a16:creationId xmlns:a16="http://schemas.microsoft.com/office/drawing/2014/main" id="{DB50EE68-DECE-2F87-B921-3A6D94C99606}"/>
              </a:ext>
            </a:extLst>
          </p:cNvPr>
          <p:cNvPicPr>
            <a:picLocks noChangeAspect="1"/>
          </p:cNvPicPr>
          <p:nvPr/>
        </p:nvPicPr>
        <p:blipFill>
          <a:blip r:embed="rId9"/>
          <a:stretch>
            <a:fillRect/>
          </a:stretch>
        </p:blipFill>
        <p:spPr>
          <a:xfrm>
            <a:off x="11679392" y="-689201"/>
            <a:ext cx="4255758" cy="4004669"/>
          </a:xfrm>
          <a:prstGeom prst="rect">
            <a:avLst/>
          </a:prstGeom>
        </p:spPr>
      </p:pic>
      <p:sp>
        <p:nvSpPr>
          <p:cNvPr id="15" name="Right Arrow 14"/>
          <p:cNvSpPr/>
          <p:nvPr/>
        </p:nvSpPr>
        <p:spPr>
          <a:xfrm>
            <a:off x="11678143" y="4622937"/>
            <a:ext cx="16764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Flowchart: Alternate Process 15"/>
          <p:cNvSpPr/>
          <p:nvPr/>
        </p:nvSpPr>
        <p:spPr>
          <a:xfrm>
            <a:off x="13849423" y="4152900"/>
            <a:ext cx="3925606" cy="165234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3600" b="0" i="0" u="none" strike="noStrike" kern="1200" cap="none" spc="0" normalizeH="0" baseline="0" noProof="0" dirty="0">
                <a:ln>
                  <a:noFill/>
                </a:ln>
                <a:solidFill>
                  <a:prstClr val="white"/>
                </a:solidFill>
                <a:effectLst/>
                <a:uLnTx/>
                <a:uFillTx/>
                <a:latin typeface="Calibri"/>
                <a:ea typeface="+mn-ea"/>
                <a:cs typeface="+mn-cs"/>
              </a:rPr>
              <a:t>RRF –</a:t>
            </a:r>
            <a:r>
              <a:rPr kumimoji="0" lang="fr-BE" sz="3600" b="0" i="0" u="none" strike="noStrike" kern="1200" cap="none" spc="0" normalizeH="0" baseline="0" noProof="0" dirty="0" err="1">
                <a:ln>
                  <a:noFill/>
                </a:ln>
                <a:solidFill>
                  <a:prstClr val="white"/>
                </a:solidFill>
                <a:effectLst/>
                <a:uLnTx/>
                <a:uFillTx/>
                <a:latin typeface="Calibri"/>
                <a:ea typeface="+mn-ea"/>
                <a:cs typeface="+mn-cs"/>
              </a:rPr>
              <a:t>funded</a:t>
            </a:r>
            <a:r>
              <a:rPr kumimoji="0" lang="fr-BE" sz="3600" b="0" i="0" u="none" strike="noStrike" kern="1200" cap="none" spc="0" normalizeH="0" baseline="0" noProof="0" dirty="0">
                <a:ln>
                  <a:noFill/>
                </a:ln>
                <a:solidFill>
                  <a:prstClr val="white"/>
                </a:solidFill>
                <a:effectLst/>
                <a:uLnTx/>
                <a:uFillTx/>
                <a:latin typeface="Calibri"/>
                <a:ea typeface="+mn-ea"/>
                <a:cs typeface="+mn-cs"/>
              </a:rPr>
              <a:t> </a:t>
            </a:r>
            <a:r>
              <a:rPr kumimoji="0" lang="fr-BE" sz="3600" b="0" i="0" u="none" strike="noStrike" kern="1200" cap="none" spc="0" normalizeH="0" baseline="0" noProof="0" dirty="0" err="1">
                <a:ln>
                  <a:noFill/>
                </a:ln>
                <a:solidFill>
                  <a:prstClr val="white"/>
                </a:solidFill>
                <a:effectLst/>
                <a:uLnTx/>
                <a:uFillTx/>
                <a:latin typeface="Calibri"/>
                <a:ea typeface="+mn-ea"/>
                <a:cs typeface="+mn-cs"/>
              </a:rPr>
              <a:t>project</a:t>
            </a:r>
            <a:r>
              <a:rPr kumimoji="0" lang="fr-BE" sz="3600" b="0" i="0" u="none" strike="noStrike" kern="1200" cap="none" spc="0" normalizeH="0" baseline="0" noProof="0" dirty="0">
                <a:ln>
                  <a:noFill/>
                </a:ln>
                <a:solidFill>
                  <a:prstClr val="white"/>
                </a:solidFill>
                <a:effectLst/>
                <a:uLnTx/>
                <a:uFillTx/>
                <a:latin typeface="Calibri"/>
                <a:ea typeface="+mn-ea"/>
                <a:cs typeface="+mn-cs"/>
              </a:rPr>
              <a:t> </a:t>
            </a:r>
            <a:endParaRPr kumimoji="0" lang="en-US" sz="3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23225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675644" y="-3492386"/>
            <a:ext cx="12737985" cy="12750686"/>
            <a:chOff x="0" y="0"/>
            <a:chExt cx="16983979" cy="17000914"/>
          </a:xfrm>
        </p:grpSpPr>
        <p:grpSp>
          <p:nvGrpSpPr>
            <p:cNvPr id="3" name="Group 3"/>
            <p:cNvGrpSpPr>
              <a:grpSpLocks noChangeAspect="1"/>
            </p:cNvGrpSpPr>
            <p:nvPr/>
          </p:nvGrpSpPr>
          <p:grpSpPr>
            <a:xfrm rot="-953645">
              <a:off x="1954665" y="1584102"/>
              <a:ext cx="13445451" cy="13443918"/>
              <a:chOff x="0" y="0"/>
              <a:chExt cx="6350013" cy="6349289"/>
            </a:xfrm>
          </p:grpSpPr>
          <p:sp>
            <p:nvSpPr>
              <p:cNvPr id="4" name="Freeform 4"/>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solidFill>
                <a:srgbClr val="F0B238">
                  <a:alpha val="46667"/>
                </a:srgbClr>
              </a:solidFill>
              <a:ln w="12700">
                <a:noFill/>
              </a:ln>
            </p:spPr>
          </p:sp>
        </p:grpSp>
        <p:grpSp>
          <p:nvGrpSpPr>
            <p:cNvPr id="5" name="Group 5"/>
            <p:cNvGrpSpPr>
              <a:grpSpLocks noChangeAspect="1"/>
            </p:cNvGrpSpPr>
            <p:nvPr/>
          </p:nvGrpSpPr>
          <p:grpSpPr>
            <a:xfrm rot="-6337366">
              <a:off x="1472968" y="2849515"/>
              <a:ext cx="12678431" cy="12678431"/>
              <a:chOff x="0" y="0"/>
              <a:chExt cx="12700000" cy="12700000"/>
            </a:xfrm>
          </p:grpSpPr>
          <p:sp>
            <p:nvSpPr>
              <p:cNvPr id="6" name="Freeform 6"/>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015C60"/>
              </a:solidFill>
              <a:ln w="12700">
                <a:noFill/>
              </a:ln>
            </p:spPr>
          </p:sp>
        </p:grpSp>
        <p:grpSp>
          <p:nvGrpSpPr>
            <p:cNvPr id="7" name="Group 7"/>
            <p:cNvGrpSpPr>
              <a:grpSpLocks noChangeAspect="1"/>
            </p:cNvGrpSpPr>
            <p:nvPr/>
          </p:nvGrpSpPr>
          <p:grpSpPr>
            <a:xfrm>
              <a:off x="2602063" y="3494480"/>
              <a:ext cx="10420241" cy="10673929"/>
              <a:chOff x="0" y="0"/>
              <a:chExt cx="2086610" cy="2137410"/>
            </a:xfrm>
          </p:grpSpPr>
          <p:sp>
            <p:nvSpPr>
              <p:cNvPr id="8" name="Freeform 8"/>
              <p:cNvSpPr/>
              <p:nvPr/>
            </p:nvSpPr>
            <p:spPr>
              <a:xfrm>
                <a:off x="2540" y="-2540"/>
                <a:ext cx="2087880" cy="2139950"/>
              </a:xfrm>
              <a:custGeom>
                <a:avLst/>
                <a:gdLst/>
                <a:ahLst/>
                <a:cxnLst/>
                <a:rect l="l" t="t" r="r" b="b"/>
                <a:pathLst>
                  <a:path w="2087880" h="2139950">
                    <a:moveTo>
                      <a:pt x="1979930" y="486410"/>
                    </a:moveTo>
                    <a:cubicBezTo>
                      <a:pt x="1964690" y="454660"/>
                      <a:pt x="1948180" y="422910"/>
                      <a:pt x="1929130" y="393700"/>
                    </a:cubicBezTo>
                    <a:cubicBezTo>
                      <a:pt x="1908810" y="363220"/>
                      <a:pt x="1888490" y="330200"/>
                      <a:pt x="1861820" y="304800"/>
                    </a:cubicBezTo>
                    <a:cubicBezTo>
                      <a:pt x="1836420" y="280670"/>
                      <a:pt x="1808480" y="257810"/>
                      <a:pt x="1780540" y="236220"/>
                    </a:cubicBezTo>
                    <a:cubicBezTo>
                      <a:pt x="1725930" y="193040"/>
                      <a:pt x="1666240" y="154940"/>
                      <a:pt x="1606550" y="119380"/>
                    </a:cubicBezTo>
                    <a:cubicBezTo>
                      <a:pt x="1537970" y="77470"/>
                      <a:pt x="1461770" y="55880"/>
                      <a:pt x="1384300" y="34290"/>
                    </a:cubicBezTo>
                    <a:cubicBezTo>
                      <a:pt x="1337310" y="21590"/>
                      <a:pt x="1289050" y="11430"/>
                      <a:pt x="1239520" y="5080"/>
                    </a:cubicBezTo>
                    <a:cubicBezTo>
                      <a:pt x="1203960" y="0"/>
                      <a:pt x="1165860" y="2540"/>
                      <a:pt x="1129030" y="6350"/>
                    </a:cubicBezTo>
                    <a:cubicBezTo>
                      <a:pt x="1079500" y="10160"/>
                      <a:pt x="1029970" y="13970"/>
                      <a:pt x="980440" y="22860"/>
                    </a:cubicBezTo>
                    <a:cubicBezTo>
                      <a:pt x="943610" y="24130"/>
                      <a:pt x="908050" y="25400"/>
                      <a:pt x="869950" y="29210"/>
                    </a:cubicBezTo>
                    <a:cubicBezTo>
                      <a:pt x="850900" y="30480"/>
                      <a:pt x="831850" y="33020"/>
                      <a:pt x="812800" y="35560"/>
                    </a:cubicBezTo>
                    <a:cubicBezTo>
                      <a:pt x="800100" y="38100"/>
                      <a:pt x="788670" y="40640"/>
                      <a:pt x="777240" y="43180"/>
                    </a:cubicBezTo>
                    <a:cubicBezTo>
                      <a:pt x="730250" y="54610"/>
                      <a:pt x="685800" y="74930"/>
                      <a:pt x="645160" y="96520"/>
                    </a:cubicBezTo>
                    <a:cubicBezTo>
                      <a:pt x="562610" y="139700"/>
                      <a:pt x="483870" y="190500"/>
                      <a:pt x="411480" y="247650"/>
                    </a:cubicBezTo>
                    <a:cubicBezTo>
                      <a:pt x="381000" y="271780"/>
                      <a:pt x="351790" y="297180"/>
                      <a:pt x="322580" y="323850"/>
                    </a:cubicBezTo>
                    <a:cubicBezTo>
                      <a:pt x="270510" y="372110"/>
                      <a:pt x="227330" y="429260"/>
                      <a:pt x="187960" y="487680"/>
                    </a:cubicBezTo>
                    <a:cubicBezTo>
                      <a:pt x="158750" y="529590"/>
                      <a:pt x="134620" y="577850"/>
                      <a:pt x="114300" y="623570"/>
                    </a:cubicBezTo>
                    <a:cubicBezTo>
                      <a:pt x="99060" y="657860"/>
                      <a:pt x="82550" y="692150"/>
                      <a:pt x="72390" y="728980"/>
                    </a:cubicBezTo>
                    <a:cubicBezTo>
                      <a:pt x="44450" y="819150"/>
                      <a:pt x="22860" y="910590"/>
                      <a:pt x="8890" y="1003300"/>
                    </a:cubicBezTo>
                    <a:cubicBezTo>
                      <a:pt x="3810" y="1040130"/>
                      <a:pt x="1270" y="1076960"/>
                      <a:pt x="0" y="1115060"/>
                    </a:cubicBezTo>
                    <a:lnTo>
                      <a:pt x="0" y="1165860"/>
                    </a:lnTo>
                    <a:cubicBezTo>
                      <a:pt x="1270" y="1197610"/>
                      <a:pt x="2540" y="1236980"/>
                      <a:pt x="8890" y="1268730"/>
                    </a:cubicBezTo>
                    <a:cubicBezTo>
                      <a:pt x="15240" y="1305560"/>
                      <a:pt x="21590" y="1343660"/>
                      <a:pt x="31750" y="1379220"/>
                    </a:cubicBezTo>
                    <a:cubicBezTo>
                      <a:pt x="54610" y="1452880"/>
                      <a:pt x="78740" y="1527810"/>
                      <a:pt x="118110" y="1595120"/>
                    </a:cubicBezTo>
                    <a:cubicBezTo>
                      <a:pt x="138430" y="1629410"/>
                      <a:pt x="160020" y="1663700"/>
                      <a:pt x="182880" y="1695450"/>
                    </a:cubicBezTo>
                    <a:cubicBezTo>
                      <a:pt x="212090" y="1738630"/>
                      <a:pt x="241300" y="1780540"/>
                      <a:pt x="278130" y="1817370"/>
                    </a:cubicBezTo>
                    <a:cubicBezTo>
                      <a:pt x="322580" y="1863090"/>
                      <a:pt x="374650" y="1903730"/>
                      <a:pt x="427990" y="1939290"/>
                    </a:cubicBezTo>
                    <a:cubicBezTo>
                      <a:pt x="539750" y="2012950"/>
                      <a:pt x="673100" y="2054860"/>
                      <a:pt x="801370" y="2090420"/>
                    </a:cubicBezTo>
                    <a:cubicBezTo>
                      <a:pt x="831850" y="2099310"/>
                      <a:pt x="863600" y="2106930"/>
                      <a:pt x="895350" y="2113280"/>
                    </a:cubicBezTo>
                    <a:cubicBezTo>
                      <a:pt x="944880" y="2123440"/>
                      <a:pt x="994410" y="2134870"/>
                      <a:pt x="1043940" y="2137410"/>
                    </a:cubicBezTo>
                    <a:cubicBezTo>
                      <a:pt x="1083310" y="2139950"/>
                      <a:pt x="1123950" y="2136140"/>
                      <a:pt x="1163320" y="2133600"/>
                    </a:cubicBezTo>
                    <a:cubicBezTo>
                      <a:pt x="1216660" y="2129790"/>
                      <a:pt x="1270000" y="2124710"/>
                      <a:pt x="1323340" y="2113280"/>
                    </a:cubicBezTo>
                    <a:cubicBezTo>
                      <a:pt x="1375410" y="2101850"/>
                      <a:pt x="1424940" y="2084070"/>
                      <a:pt x="1473200" y="2062480"/>
                    </a:cubicBezTo>
                    <a:cubicBezTo>
                      <a:pt x="1549400" y="2029460"/>
                      <a:pt x="1623060" y="1983740"/>
                      <a:pt x="1678940" y="1921510"/>
                    </a:cubicBezTo>
                    <a:cubicBezTo>
                      <a:pt x="1739900" y="1852930"/>
                      <a:pt x="1798320" y="1783080"/>
                      <a:pt x="1847850" y="1705610"/>
                    </a:cubicBezTo>
                    <a:cubicBezTo>
                      <a:pt x="1896110" y="1630680"/>
                      <a:pt x="1936750" y="1550670"/>
                      <a:pt x="1976120" y="1469390"/>
                    </a:cubicBezTo>
                    <a:cubicBezTo>
                      <a:pt x="2007870" y="1403350"/>
                      <a:pt x="2039620" y="1334770"/>
                      <a:pt x="2056130" y="1262380"/>
                    </a:cubicBezTo>
                    <a:cubicBezTo>
                      <a:pt x="2067560" y="1212850"/>
                      <a:pt x="2077720" y="1162050"/>
                      <a:pt x="2082800" y="1112520"/>
                    </a:cubicBezTo>
                    <a:cubicBezTo>
                      <a:pt x="2086610" y="1074420"/>
                      <a:pt x="2087880" y="1037590"/>
                      <a:pt x="2087880" y="1000760"/>
                    </a:cubicBezTo>
                    <a:cubicBezTo>
                      <a:pt x="2087880" y="910590"/>
                      <a:pt x="2082800" y="820420"/>
                      <a:pt x="2067560" y="731520"/>
                    </a:cubicBezTo>
                    <a:cubicBezTo>
                      <a:pt x="2061210" y="695960"/>
                      <a:pt x="2052320" y="661670"/>
                      <a:pt x="2039620" y="628650"/>
                    </a:cubicBezTo>
                    <a:cubicBezTo>
                      <a:pt x="2019300" y="581660"/>
                      <a:pt x="2002790" y="533400"/>
                      <a:pt x="1979930" y="486410"/>
                    </a:cubicBezTo>
                    <a:close/>
                  </a:path>
                </a:pathLst>
              </a:custGeom>
              <a:blipFill>
                <a:blip r:embed="rId2"/>
                <a:stretch>
                  <a:fillRect l="-18449" r="-34912"/>
                </a:stretch>
              </a:blipFill>
              <a:ln>
                <a:noFill/>
              </a:ln>
            </p:spPr>
          </p:sp>
        </p:grpSp>
      </p:grpSp>
      <p:sp>
        <p:nvSpPr>
          <p:cNvPr id="9" name="TextBox 9"/>
          <p:cNvSpPr txBox="1"/>
          <p:nvPr/>
        </p:nvSpPr>
        <p:spPr>
          <a:xfrm>
            <a:off x="12332161" y="9203769"/>
            <a:ext cx="3821058" cy="583493"/>
          </a:xfrm>
          <a:prstGeom prst="rect">
            <a:avLst/>
          </a:prstGeom>
        </p:spPr>
        <p:txBody>
          <a:bodyPr wrap="square" lIns="0" tIns="0" rIns="0" bIns="0" rtlCol="0" anchor="t">
            <a:spAutoFit/>
          </a:bodyPr>
          <a:lstStyle/>
          <a:p>
            <a:pPr marL="0" marR="0" lvl="0" indent="0" algn="ctr" defTabSz="914400" rtl="0" eaLnBrk="1" fontAlgn="auto" latinLnBrk="0" hangingPunct="1">
              <a:lnSpc>
                <a:spcPts val="4899"/>
              </a:lnSpc>
              <a:spcBef>
                <a:spcPts val="0"/>
              </a:spcBef>
              <a:spcAft>
                <a:spcPts val="0"/>
              </a:spcAft>
              <a:buClrTx/>
              <a:buSzTx/>
              <a:buFontTx/>
              <a:buNone/>
              <a:tabLst/>
              <a:defRPr/>
            </a:pPr>
            <a:r>
              <a:rPr kumimoji="0" lang="en-US" sz="3499" b="0" i="0" u="none" strike="noStrike" kern="1200" cap="none" spc="0" normalizeH="0" baseline="0" noProof="0" dirty="0">
                <a:ln>
                  <a:noFill/>
                </a:ln>
                <a:solidFill>
                  <a:srgbClr val="015C60"/>
                </a:solidFill>
                <a:effectLst/>
                <a:uLnTx/>
                <a:uFillTx/>
                <a:latin typeface="Roboto Condensed"/>
                <a:ea typeface="+mn-ea"/>
                <a:cs typeface="+mn-cs"/>
              </a:rPr>
              <a:t>#FamilyCentredECI</a:t>
            </a:r>
          </a:p>
        </p:txBody>
      </p:sp>
      <p:grpSp>
        <p:nvGrpSpPr>
          <p:cNvPr id="10" name="Group 10"/>
          <p:cNvGrpSpPr/>
          <p:nvPr/>
        </p:nvGrpSpPr>
        <p:grpSpPr>
          <a:xfrm>
            <a:off x="414247" y="8682732"/>
            <a:ext cx="8779831" cy="1039774"/>
            <a:chOff x="0" y="0"/>
            <a:chExt cx="11706442" cy="1386365"/>
          </a:xfrm>
        </p:grpSpPr>
        <p:pic>
          <p:nvPicPr>
            <p:cNvPr id="11" name="Picture 11"/>
            <p:cNvPicPr>
              <a:picLocks noChangeAspect="1"/>
            </p:cNvPicPr>
            <p:nvPr/>
          </p:nvPicPr>
          <p:blipFill>
            <a:blip r:embed="rId3"/>
            <a:srcRect/>
            <a:stretch>
              <a:fillRect/>
            </a:stretch>
          </p:blipFill>
          <p:spPr>
            <a:xfrm>
              <a:off x="0" y="242200"/>
              <a:ext cx="1466611" cy="901965"/>
            </a:xfrm>
            <a:prstGeom prst="rect">
              <a:avLst/>
            </a:prstGeom>
          </p:spPr>
        </p:pic>
        <p:pic>
          <p:nvPicPr>
            <p:cNvPr id="12" name="Picture 12"/>
            <p:cNvPicPr>
              <a:picLocks noChangeAspect="1"/>
            </p:cNvPicPr>
            <p:nvPr/>
          </p:nvPicPr>
          <p:blipFill>
            <a:blip r:embed="rId4"/>
            <a:srcRect l="25167" t="26606" r="30815" b="38289"/>
            <a:stretch>
              <a:fillRect/>
            </a:stretch>
          </p:blipFill>
          <p:spPr>
            <a:xfrm>
              <a:off x="3318151" y="5559"/>
              <a:ext cx="1224348" cy="1380805"/>
            </a:xfrm>
            <a:prstGeom prst="rect">
              <a:avLst/>
            </a:prstGeom>
          </p:spPr>
        </p:pic>
        <p:pic>
          <p:nvPicPr>
            <p:cNvPr id="13" name="Picture 13"/>
            <p:cNvPicPr>
              <a:picLocks noChangeAspect="1"/>
            </p:cNvPicPr>
            <p:nvPr/>
          </p:nvPicPr>
          <p:blipFill>
            <a:blip r:embed="rId5"/>
            <a:srcRect/>
            <a:stretch>
              <a:fillRect/>
            </a:stretch>
          </p:blipFill>
          <p:spPr>
            <a:xfrm>
              <a:off x="1466611" y="0"/>
              <a:ext cx="1851541" cy="1314594"/>
            </a:xfrm>
            <a:prstGeom prst="rect">
              <a:avLst/>
            </a:prstGeom>
          </p:spPr>
        </p:pic>
        <p:pic>
          <p:nvPicPr>
            <p:cNvPr id="14" name="Picture 14"/>
            <p:cNvPicPr>
              <a:picLocks noChangeAspect="1"/>
            </p:cNvPicPr>
            <p:nvPr/>
          </p:nvPicPr>
          <p:blipFill>
            <a:blip r:embed="rId6"/>
            <a:srcRect/>
            <a:stretch>
              <a:fillRect/>
            </a:stretch>
          </p:blipFill>
          <p:spPr>
            <a:xfrm>
              <a:off x="4770610" y="215836"/>
              <a:ext cx="1045431" cy="1011707"/>
            </a:xfrm>
            <a:prstGeom prst="rect">
              <a:avLst/>
            </a:prstGeom>
          </p:spPr>
        </p:pic>
        <p:pic>
          <p:nvPicPr>
            <p:cNvPr id="15" name="Picture 15"/>
            <p:cNvPicPr>
              <a:picLocks noChangeAspect="1"/>
            </p:cNvPicPr>
            <p:nvPr/>
          </p:nvPicPr>
          <p:blipFill>
            <a:blip r:embed="rId7"/>
            <a:srcRect/>
            <a:stretch>
              <a:fillRect/>
            </a:stretch>
          </p:blipFill>
          <p:spPr>
            <a:xfrm>
              <a:off x="6160542" y="471783"/>
              <a:ext cx="1326274" cy="697745"/>
            </a:xfrm>
            <a:prstGeom prst="rect">
              <a:avLst/>
            </a:prstGeom>
          </p:spPr>
        </p:pic>
        <p:pic>
          <p:nvPicPr>
            <p:cNvPr id="16" name="Picture 16"/>
            <p:cNvPicPr>
              <a:picLocks noChangeAspect="1"/>
            </p:cNvPicPr>
            <p:nvPr/>
          </p:nvPicPr>
          <p:blipFill>
            <a:blip r:embed="rId8"/>
            <a:srcRect/>
            <a:stretch>
              <a:fillRect/>
            </a:stretch>
          </p:blipFill>
          <p:spPr>
            <a:xfrm>
              <a:off x="7831316" y="413767"/>
              <a:ext cx="3875126" cy="813776"/>
            </a:xfrm>
            <a:prstGeom prst="rect">
              <a:avLst/>
            </a:prstGeom>
          </p:spPr>
        </p:pic>
      </p:grpSp>
      <p:pic>
        <p:nvPicPr>
          <p:cNvPr id="17" name="Picture 17"/>
          <p:cNvPicPr>
            <a:picLocks noChangeAspect="1"/>
          </p:cNvPicPr>
          <p:nvPr/>
        </p:nvPicPr>
        <p:blipFill>
          <a:blip r:embed="rId9"/>
          <a:srcRect l="12705" t="37209" r="7260" b="39371"/>
          <a:stretch>
            <a:fillRect/>
          </a:stretch>
        </p:blipFill>
        <p:spPr>
          <a:xfrm>
            <a:off x="414247" y="476816"/>
            <a:ext cx="6088433" cy="1781523"/>
          </a:xfrm>
          <a:prstGeom prst="rect">
            <a:avLst/>
          </a:prstGeom>
        </p:spPr>
      </p:pic>
      <p:sp>
        <p:nvSpPr>
          <p:cNvPr id="18" name="TextBox 18"/>
          <p:cNvSpPr txBox="1"/>
          <p:nvPr/>
        </p:nvSpPr>
        <p:spPr>
          <a:xfrm>
            <a:off x="3821121" y="2375226"/>
            <a:ext cx="5374989" cy="923330"/>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6000" b="0" i="0" u="none" strike="noStrike" kern="1200" cap="none" spc="0" normalizeH="0" baseline="0" noProof="0" dirty="0">
                <a:ln>
                  <a:noFill/>
                </a:ln>
                <a:solidFill>
                  <a:srgbClr val="015C60"/>
                </a:solidFill>
                <a:effectLst/>
                <a:uLnTx/>
                <a:uFillTx/>
                <a:latin typeface="Open Sans Bold Bold"/>
                <a:ea typeface="+mn-ea"/>
                <a:cs typeface="+mn-cs"/>
              </a:rPr>
              <a:t>Thank you!</a:t>
            </a:r>
            <a:endParaRPr kumimoji="0" lang="en-US" sz="6000" b="0" i="0" u="none" strike="noStrike" kern="1200" cap="none" spc="0" normalizeH="0" baseline="0" noProof="0" dirty="0">
              <a:ln>
                <a:noFill/>
              </a:ln>
              <a:solidFill>
                <a:srgbClr val="015C60"/>
              </a:solidFill>
              <a:effectLst/>
              <a:uLnTx/>
              <a:uFillTx/>
              <a:latin typeface="Open Sans Bold Bold"/>
              <a:ea typeface="+mn-ea"/>
              <a:cs typeface="+mn-cs"/>
            </a:endParaRPr>
          </a:p>
        </p:txBody>
      </p:sp>
      <p:sp>
        <p:nvSpPr>
          <p:cNvPr id="26" name="Rectangle 8"/>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3" name="Picture 32"/>
          <p:cNvPicPr/>
          <p:nvPr/>
        </p:nvPicPr>
        <p:blipFill>
          <a:blip r:embed="rId10">
            <a:extLst>
              <a:ext uri="{28A0092B-C50C-407E-A947-70E740481C1C}">
                <a14:useLocalDpi xmlns:a14="http://schemas.microsoft.com/office/drawing/2010/main" val="0"/>
              </a:ext>
            </a:extLst>
          </a:blip>
          <a:srcRect/>
          <a:stretch>
            <a:fillRect/>
          </a:stretch>
        </p:blipFill>
        <p:spPr bwMode="auto">
          <a:xfrm>
            <a:off x="507172" y="3616342"/>
            <a:ext cx="2247900" cy="1227407"/>
          </a:xfrm>
          <a:prstGeom prst="rect">
            <a:avLst/>
          </a:prstGeom>
          <a:noFill/>
          <a:ln>
            <a:noFill/>
          </a:ln>
        </p:spPr>
      </p:pic>
      <p:sp>
        <p:nvSpPr>
          <p:cNvPr id="31" name="TextBox 30"/>
          <p:cNvSpPr txBox="1"/>
          <p:nvPr/>
        </p:nvSpPr>
        <p:spPr>
          <a:xfrm>
            <a:off x="414247" y="4843749"/>
            <a:ext cx="11579401"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800" b="1" i="0" u="none" strike="noStrike" kern="1200" cap="none" spc="0" normalizeH="0" baseline="0" noProof="0" dirty="0">
                <a:ln>
                  <a:noFill/>
                </a:ln>
                <a:solidFill>
                  <a:srgbClr val="015C60"/>
                </a:solidFill>
                <a:effectLst/>
                <a:uLnTx/>
                <a:uFillTx/>
                <a:latin typeface="Open Sans"/>
                <a:ea typeface="+mn-ea"/>
                <a:cs typeface="+mn-cs"/>
              </a:rPr>
              <a:t>European Commission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800" b="1" i="0" u="none" strike="noStrike" kern="1200" cap="none" spc="0" normalizeH="0" baseline="0" noProof="0" dirty="0" err="1">
                <a:ln>
                  <a:noFill/>
                </a:ln>
                <a:solidFill>
                  <a:srgbClr val="015C60"/>
                </a:solidFill>
                <a:effectLst/>
                <a:uLnTx/>
                <a:uFillTx/>
                <a:latin typeface="Open Sans"/>
                <a:ea typeface="+mn-ea"/>
                <a:cs typeface="+mn-cs"/>
              </a:rPr>
              <a:t>Directorate</a:t>
            </a:r>
            <a:r>
              <a:rPr kumimoji="0" lang="fr-BE" sz="2800" b="1" i="0" u="none" strike="noStrike" kern="1200" cap="none" spc="0" normalizeH="0" baseline="0" noProof="0" dirty="0">
                <a:ln>
                  <a:noFill/>
                </a:ln>
                <a:solidFill>
                  <a:srgbClr val="015C60"/>
                </a:solidFill>
                <a:effectLst/>
                <a:uLnTx/>
                <a:uFillTx/>
                <a:latin typeface="Open Sans"/>
                <a:ea typeface="+mn-ea"/>
                <a:cs typeface="+mn-cs"/>
              </a:rPr>
              <a:t> General for Structural </a:t>
            </a:r>
            <a:r>
              <a:rPr kumimoji="0" lang="fr-BE" sz="2800" b="1" i="0" u="none" strike="noStrike" kern="1200" cap="none" spc="0" normalizeH="0" baseline="0" noProof="0" dirty="0" err="1">
                <a:ln>
                  <a:noFill/>
                </a:ln>
                <a:solidFill>
                  <a:srgbClr val="015C60"/>
                </a:solidFill>
                <a:effectLst/>
                <a:uLnTx/>
                <a:uFillTx/>
                <a:latin typeface="Open Sans"/>
                <a:ea typeface="+mn-ea"/>
                <a:cs typeface="+mn-cs"/>
              </a:rPr>
              <a:t>Reform</a:t>
            </a:r>
            <a:r>
              <a:rPr kumimoji="0" lang="fr-BE" sz="2800" b="1" i="0" u="none" strike="noStrike" kern="1200" cap="none" spc="0" normalizeH="0" baseline="0" noProof="0" dirty="0">
                <a:ln>
                  <a:noFill/>
                </a:ln>
                <a:solidFill>
                  <a:srgbClr val="015C60"/>
                </a:solidFill>
                <a:effectLst/>
                <a:uLnTx/>
                <a:uFillTx/>
                <a:latin typeface="Open Sans"/>
                <a:ea typeface="+mn-ea"/>
                <a:cs typeface="+mn-cs"/>
              </a:rPr>
              <a:t> Support (DG REFORM)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800" b="0" i="0" u="none" strike="noStrike" kern="1200" cap="none" spc="0" normalizeH="0" baseline="0" noProof="0" dirty="0">
                <a:ln>
                  <a:noFill/>
                </a:ln>
                <a:solidFill>
                  <a:srgbClr val="015C60"/>
                </a:solidFill>
                <a:effectLst/>
                <a:uLnTx/>
                <a:uFillTx/>
                <a:latin typeface="Open Sans"/>
                <a:ea typeface="+mn-ea"/>
                <a:cs typeface="+mn-cs"/>
              </a:rPr>
              <a:t>Unit B4 </a:t>
            </a:r>
            <a:r>
              <a:rPr kumimoji="0" lang="en-GB" sz="2800" b="0" i="0" u="none" strike="noStrike" kern="1200" cap="none" spc="0" normalizeH="0" baseline="0" noProof="0" dirty="0">
                <a:ln>
                  <a:noFill/>
                </a:ln>
                <a:solidFill>
                  <a:srgbClr val="015C60"/>
                </a:solidFill>
                <a:effectLst/>
                <a:uLnTx/>
                <a:uFillTx/>
                <a:latin typeface="Open Sans"/>
                <a:ea typeface="+mn-ea"/>
                <a:cs typeface="+mn-cs"/>
              </a:rPr>
              <a:t>– Labour Market, Education, Health &amp; Social Services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15C60"/>
                </a:solidFill>
                <a:effectLst/>
                <a:uLnTx/>
                <a:uFillTx/>
                <a:latin typeface="Open Sans"/>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15C60"/>
                </a:solidFill>
                <a:effectLst/>
                <a:uLnTx/>
                <a:uFillTx/>
                <a:latin typeface="Open Sans"/>
                <a:ea typeface="+mn-ea"/>
                <a:cs typeface="+mn-cs"/>
                <a:hlinkClick r:id="rId11"/>
              </a:rPr>
              <a:t>	https://ec.europa.eu/reform-support/index_en</a:t>
            </a:r>
            <a:endParaRPr kumimoji="0" lang="en-US" sz="2800" b="0" i="0" u="none" strike="noStrike" kern="1200" cap="none" spc="0" normalizeH="0" baseline="0" noProof="0" dirty="0">
              <a:ln>
                <a:noFill/>
              </a:ln>
              <a:solidFill>
                <a:srgbClr val="015C60"/>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015C60"/>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800" b="0" i="0" u="none" strike="noStrike" kern="1200" cap="none" spc="0" normalizeH="0" baseline="0" noProof="0" dirty="0">
                <a:ln>
                  <a:noFill/>
                </a:ln>
                <a:solidFill>
                  <a:srgbClr val="015C60"/>
                </a:solidFill>
                <a:effectLst/>
                <a:uLnTx/>
                <a:uFillTx/>
                <a:latin typeface="Open Sans"/>
                <a:ea typeface="+mn-ea"/>
                <a:cs typeface="+mn-cs"/>
              </a:rPr>
              <a:t>	</a:t>
            </a:r>
            <a:r>
              <a:rPr kumimoji="0" lang="fr-BE" sz="2800" b="0" i="0" u="none" strike="noStrike" kern="1200" cap="none" spc="0" normalizeH="0" baseline="0" noProof="0" dirty="0">
                <a:ln>
                  <a:noFill/>
                </a:ln>
                <a:solidFill>
                  <a:srgbClr val="015C60"/>
                </a:solidFill>
                <a:effectLst/>
                <a:uLnTx/>
                <a:uFillTx/>
                <a:latin typeface="Open Sans"/>
                <a:ea typeface="+mn-ea"/>
                <a:cs typeface="+mn-cs"/>
                <a:hlinkClick r:id="rId12"/>
              </a:rPr>
              <a:t>Theodora.Giouroukou@ec.europa.eu</a:t>
            </a:r>
            <a:endParaRPr kumimoji="0" lang="fr-BE" sz="2800" b="0" i="0" u="none" strike="noStrike" kern="1200" cap="none" spc="0" normalizeH="0" baseline="0" noProof="0" dirty="0">
              <a:ln>
                <a:noFill/>
              </a:ln>
              <a:solidFill>
                <a:srgbClr val="015C60"/>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800" b="0" i="0" u="none" strike="noStrike" kern="1200" cap="none" spc="0" normalizeH="0" baseline="0" noProof="0" dirty="0">
              <a:ln>
                <a:noFill/>
              </a:ln>
              <a:solidFill>
                <a:srgbClr val="015C60"/>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800" b="0" i="0" u="none" strike="noStrike" kern="1200" cap="none" spc="0" normalizeH="0" baseline="0" noProof="0" dirty="0">
                <a:ln>
                  <a:noFill/>
                </a:ln>
                <a:solidFill>
                  <a:srgbClr val="015C60"/>
                </a:solidFill>
                <a:effectLst/>
                <a:uLnTx/>
                <a:uFillTx/>
                <a:latin typeface="Open Sans"/>
                <a:ea typeface="+mn-ea"/>
                <a:cs typeface="+mn-cs"/>
              </a:rPr>
              <a:t>	</a:t>
            </a:r>
            <a:endParaRPr kumimoji="0" lang="en-US" sz="2800" b="0" i="0" u="none" strike="noStrike" kern="1200" cap="none" spc="0" normalizeH="0" baseline="0" noProof="0" dirty="0">
              <a:ln>
                <a:noFill/>
              </a:ln>
              <a:solidFill>
                <a:srgbClr val="015C60"/>
              </a:solidFill>
              <a:effectLst/>
              <a:uLnTx/>
              <a:uFillTx/>
              <a:latin typeface="Open Sans"/>
              <a:ea typeface="+mn-ea"/>
              <a:cs typeface="+mn-cs"/>
            </a:endParaRPr>
          </a:p>
        </p:txBody>
      </p:sp>
      <p:pic>
        <p:nvPicPr>
          <p:cNvPr id="38" name="Picture 3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9628" y="7219954"/>
            <a:ext cx="697059" cy="697059"/>
          </a:xfrm>
          <a:prstGeom prst="rect">
            <a:avLst/>
          </a:prstGeom>
        </p:spPr>
      </p:pic>
      <p:pic>
        <p:nvPicPr>
          <p:cNvPr id="39" name="Picture 3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12488" y="6269815"/>
            <a:ext cx="684199" cy="750146"/>
          </a:xfrm>
          <a:prstGeom prst="rect">
            <a:avLst/>
          </a:prstGeom>
        </p:spPr>
      </p:pic>
    </p:spTree>
    <p:extLst>
      <p:ext uri="{BB962C8B-B14F-4D97-AF65-F5344CB8AC3E}">
        <p14:creationId xmlns:p14="http://schemas.microsoft.com/office/powerpoint/2010/main" val="32759251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b4e6542-4a28-464b-916a-ac287e1e15ef">
      <Terms xmlns="http://schemas.microsoft.com/office/infopath/2007/PartnerControls"/>
    </lcf76f155ced4ddcb4097134ff3c332f>
    <TaxCatchAll xmlns="cae8c1b8-3cee-434b-8da9-32960356a7d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733F4810AB72642817D07682898C628" ma:contentTypeVersion="16" ma:contentTypeDescription="Create a new document." ma:contentTypeScope="" ma:versionID="9c0d64fe8258fa2a9e70787961446e7a">
  <xsd:schema xmlns:xsd="http://www.w3.org/2001/XMLSchema" xmlns:xs="http://www.w3.org/2001/XMLSchema" xmlns:p="http://schemas.microsoft.com/office/2006/metadata/properties" xmlns:ns2="0b4e6542-4a28-464b-916a-ac287e1e15ef" xmlns:ns3="cae8c1b8-3cee-434b-8da9-32960356a7de" targetNamespace="http://schemas.microsoft.com/office/2006/metadata/properties" ma:root="true" ma:fieldsID="b6b411a29858ba1e9f700040674ccb11" ns2:_="" ns3:_="">
    <xsd:import namespace="0b4e6542-4a28-464b-916a-ac287e1e15ef"/>
    <xsd:import namespace="cae8c1b8-3cee-434b-8da9-32960356a7d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4e6542-4a28-464b-916a-ac287e1e15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f60ac6d-2d98-46b4-814c-7165044f02d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ae8c1b8-3cee-434b-8da9-32960356a7d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d13aecc-10f9-435e-a0c0-6a8e69e4f875}" ma:internalName="TaxCatchAll" ma:showField="CatchAllData" ma:web="cae8c1b8-3cee-434b-8da9-32960356a7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6FFE54-CEBE-47BF-88A2-8DEEBC3BC5E5}">
  <ds:schemaRefs>
    <ds:schemaRef ds:uri="0b4e6542-4a28-464b-916a-ac287e1e15ef"/>
    <ds:schemaRef ds:uri="cae8c1b8-3cee-434b-8da9-32960356a7de"/>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2112DF7-C1A8-4BC6-9536-E00A7B922B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4e6542-4a28-464b-916a-ac287e1e15ef"/>
    <ds:schemaRef ds:uri="cae8c1b8-3cee-434b-8da9-32960356a7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792304-F52A-42B6-9B6D-647BBE12D9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TotalTime>
  <Words>4488</Words>
  <Application>Microsoft Office PowerPoint</Application>
  <PresentationFormat>Custom</PresentationFormat>
  <Paragraphs>519</Paragraphs>
  <Slides>43</Slides>
  <Notes>27</Notes>
  <HiddenSlides>0</HiddenSlides>
  <MMClips>0</MMClips>
  <ScaleCrop>false</ScaleCrop>
  <HeadingPairs>
    <vt:vector size="6" baseType="variant">
      <vt:variant>
        <vt:lpstr>Fonts Used</vt:lpstr>
      </vt:variant>
      <vt:variant>
        <vt:i4>21</vt:i4>
      </vt:variant>
      <vt:variant>
        <vt:lpstr>Theme</vt:lpstr>
      </vt:variant>
      <vt:variant>
        <vt:i4>2</vt:i4>
      </vt:variant>
      <vt:variant>
        <vt:lpstr>Slide Titles</vt:lpstr>
      </vt:variant>
      <vt:variant>
        <vt:i4>43</vt:i4>
      </vt:variant>
    </vt:vector>
  </HeadingPairs>
  <TitlesOfParts>
    <vt:vector size="66" baseType="lpstr">
      <vt:lpstr>Josefin Sans Light</vt:lpstr>
      <vt:lpstr>Open Sans Extra Bold</vt:lpstr>
      <vt:lpstr>Symbol</vt:lpstr>
      <vt:lpstr>Hanken Grotesk Light</vt:lpstr>
      <vt:lpstr>Righteous</vt:lpstr>
      <vt:lpstr>Open Sans Bold Bold</vt:lpstr>
      <vt:lpstr>Roboto</vt:lpstr>
      <vt:lpstr>Calibri </vt:lpstr>
      <vt:lpstr>Calibri</vt:lpstr>
      <vt:lpstr>Courier New</vt:lpstr>
      <vt:lpstr>Arial</vt:lpstr>
      <vt:lpstr>Open Sans</vt:lpstr>
      <vt:lpstr>Fira Sans</vt:lpstr>
      <vt:lpstr>Source Sans Pro</vt:lpstr>
      <vt:lpstr>Wingdings</vt:lpstr>
      <vt:lpstr>Lato</vt:lpstr>
      <vt:lpstr>Calibri Light</vt:lpstr>
      <vt:lpstr>Microsoft New Tai Lue</vt:lpstr>
      <vt:lpstr>Roboto Condensed</vt:lpstr>
      <vt:lpstr>Fira Sans Extra Condensed</vt:lpstr>
      <vt:lpstr>Hanken Grotesk Thin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Action Plan for ECI in Greece. Methodology and contents</vt:lpstr>
      <vt:lpstr>PowerPoint Presentation</vt:lpstr>
      <vt:lpstr>Action Plan for ECI Greece. The process</vt:lpstr>
      <vt:lpstr>PowerPoint Presentation</vt:lpstr>
      <vt:lpstr>Chapter 1: Milestones</vt:lpstr>
      <vt:lpstr>Chapter 2: Milestones</vt:lpstr>
      <vt:lpstr>Chapter 3: Milestones</vt:lpstr>
      <vt:lpstr>Chapter 4: Milestones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ECI Conference Albania presentation </dc:title>
  <cp:lastModifiedBy>Paola del Grosso [EASPD]</cp:lastModifiedBy>
  <cp:revision>2</cp:revision>
  <dcterms:created xsi:type="dcterms:W3CDTF">2006-08-16T00:00:00Z</dcterms:created>
  <dcterms:modified xsi:type="dcterms:W3CDTF">2023-06-09T13:29:53Z</dcterms:modified>
  <dc:identifier>DAFdWBxvyms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0x0101008733F4810AB72642817D07682898C628</vt:lpwstr>
  </property>
  <property fmtid="{D5CDD505-2E9C-101B-9397-08002B2CF9AE}" pid="3" name="MediaServiceImageTags">
    <vt:lpwstr/>
  </property>
</Properties>
</file>