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4" r:id="rId9"/>
    <p:sldId id="262" r:id="rId10"/>
    <p:sldId id="265" r:id="rId11"/>
    <p:sldId id="26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Josefin Sans Regular" panose="020B0604020202020204" charset="0"/>
      <p:regular r:id="rId18"/>
    </p:embeddedFont>
    <p:embeddedFont>
      <p:font typeface="Oswald" panose="000005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76265-1F95-41FB-AEB1-0765F77137FA}" v="43" dt="2022-10-12T21:20:04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Vaughan [EASPD]" userId="5013edcc-4840-43bc-863c-e9953f6fca70" providerId="ADAL" clId="{6EA81A76-B0A9-4F04-8159-2A3B187F6007}"/>
    <pc:docChg chg="modSld sldOrd">
      <pc:chgData name="Rachel Vaughan [EASPD]" userId="5013edcc-4840-43bc-863c-e9953f6fca70" providerId="ADAL" clId="{6EA81A76-B0A9-4F04-8159-2A3B187F6007}" dt="2022-08-29T12:24:07.808" v="2"/>
      <pc:docMkLst>
        <pc:docMk/>
      </pc:docMkLst>
      <pc:sldChg chg="modSp mod">
        <pc:chgData name="Rachel Vaughan [EASPD]" userId="5013edcc-4840-43bc-863c-e9953f6fca70" providerId="ADAL" clId="{6EA81A76-B0A9-4F04-8159-2A3B187F6007}" dt="2022-08-29T12:24:05.473" v="0" actId="1076"/>
        <pc:sldMkLst>
          <pc:docMk/>
          <pc:sldMk cId="0" sldId="256"/>
        </pc:sldMkLst>
        <pc:picChg chg="mod">
          <ac:chgData name="Rachel Vaughan [EASPD]" userId="5013edcc-4840-43bc-863c-e9953f6fca70" providerId="ADAL" clId="{6EA81A76-B0A9-4F04-8159-2A3B187F6007}" dt="2022-08-29T12:24:05.473" v="0" actId="1076"/>
          <ac:picMkLst>
            <pc:docMk/>
            <pc:sldMk cId="0" sldId="256"/>
            <ac:picMk id="13" creationId="{00000000-0000-0000-0000-000000000000}"/>
          </ac:picMkLst>
        </pc:picChg>
      </pc:sldChg>
      <pc:sldChg chg="ord">
        <pc:chgData name="Rachel Vaughan [EASPD]" userId="5013edcc-4840-43bc-863c-e9953f6fca70" providerId="ADAL" clId="{6EA81A76-B0A9-4F04-8159-2A3B187F6007}" dt="2022-08-29T12:24:07.808" v="2"/>
        <pc:sldMkLst>
          <pc:docMk/>
          <pc:sldMk cId="3821540606" sldId="257"/>
        </pc:sldMkLst>
      </pc:sldChg>
    </pc:docChg>
  </pc:docChgLst>
  <pc:docChgLst>
    <pc:chgData name="Konstantina Leventi [EASPD]" userId="46bcc3e9-305a-4ae5-ae2d-89f5ad30bfe7" providerId="ADAL" clId="{AB7DAB48-67C0-4650-81FE-D41AE34FE072}"/>
    <pc:docChg chg="undo custSel addSld delSld modSld">
      <pc:chgData name="Konstantina Leventi [EASPD]" userId="46bcc3e9-305a-4ae5-ae2d-89f5ad30bfe7" providerId="ADAL" clId="{AB7DAB48-67C0-4650-81FE-D41AE34FE072}" dt="2022-10-10T14:26:14.990" v="5412" actId="20577"/>
      <pc:docMkLst>
        <pc:docMk/>
      </pc:docMkLst>
      <pc:sldChg chg="modSp mod">
        <pc:chgData name="Konstantina Leventi [EASPD]" userId="46bcc3e9-305a-4ae5-ae2d-89f5ad30bfe7" providerId="ADAL" clId="{AB7DAB48-67C0-4650-81FE-D41AE34FE072}" dt="2022-09-28T09:55:40.803" v="128" actId="1076"/>
        <pc:sldMkLst>
          <pc:docMk/>
          <pc:sldMk cId="0" sldId="256"/>
        </pc:sldMkLst>
        <pc:spChg chg="mod">
          <ac:chgData name="Konstantina Leventi [EASPD]" userId="46bcc3e9-305a-4ae5-ae2d-89f5ad30bfe7" providerId="ADAL" clId="{AB7DAB48-67C0-4650-81FE-D41AE34FE072}" dt="2022-09-28T09:55:18.892" v="122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Konstantina Leventi [EASPD]" userId="46bcc3e9-305a-4ae5-ae2d-89f5ad30bfe7" providerId="ADAL" clId="{AB7DAB48-67C0-4650-81FE-D41AE34FE072}" dt="2022-09-28T09:55:21.897" v="123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Konstantina Leventi [EASPD]" userId="46bcc3e9-305a-4ae5-ae2d-89f5ad30bfe7" providerId="ADAL" clId="{AB7DAB48-67C0-4650-81FE-D41AE34FE072}" dt="2022-09-28T09:55:40.803" v="128" actId="1076"/>
          <ac:spMkLst>
            <pc:docMk/>
            <pc:sldMk cId="0" sldId="256"/>
            <ac:spMk id="14" creationId="{00000000-0000-0000-0000-000000000000}"/>
          </ac:spMkLst>
        </pc:spChg>
        <pc:grpChg chg="mod">
          <ac:chgData name="Konstantina Leventi [EASPD]" userId="46bcc3e9-305a-4ae5-ae2d-89f5ad30bfe7" providerId="ADAL" clId="{AB7DAB48-67C0-4650-81FE-D41AE34FE072}" dt="2022-09-28T09:55:33.590" v="126" actId="1076"/>
          <ac:grpSpMkLst>
            <pc:docMk/>
            <pc:sldMk cId="0" sldId="256"/>
            <ac:grpSpMk id="9" creationId="{00000000-0000-0000-0000-000000000000}"/>
          </ac:grpSpMkLst>
        </pc:grpChg>
        <pc:picChg chg="mod">
          <ac:chgData name="Konstantina Leventi [EASPD]" userId="46bcc3e9-305a-4ae5-ae2d-89f5ad30bfe7" providerId="ADAL" clId="{AB7DAB48-67C0-4650-81FE-D41AE34FE072}" dt="2022-09-28T09:55:28.402" v="125" actId="1076"/>
          <ac:picMkLst>
            <pc:docMk/>
            <pc:sldMk cId="0" sldId="256"/>
            <ac:picMk id="13" creationId="{00000000-0000-0000-0000-000000000000}"/>
          </ac:picMkLst>
        </pc:picChg>
      </pc:sldChg>
      <pc:sldChg chg="addSp delSp modSp mod">
        <pc:chgData name="Konstantina Leventi [EASPD]" userId="46bcc3e9-305a-4ae5-ae2d-89f5ad30bfe7" providerId="ADAL" clId="{AB7DAB48-67C0-4650-81FE-D41AE34FE072}" dt="2022-10-10T09:28:27.538" v="4728" actId="20577"/>
        <pc:sldMkLst>
          <pc:docMk/>
          <pc:sldMk cId="3821540606" sldId="257"/>
        </pc:sldMkLst>
        <pc:spChg chg="add del mod">
          <ac:chgData name="Konstantina Leventi [EASPD]" userId="46bcc3e9-305a-4ae5-ae2d-89f5ad30bfe7" providerId="ADAL" clId="{AB7DAB48-67C0-4650-81FE-D41AE34FE072}" dt="2022-09-28T10:34:54.691" v="686" actId="478"/>
          <ac:spMkLst>
            <pc:docMk/>
            <pc:sldMk cId="3821540606" sldId="257"/>
            <ac:spMk id="10" creationId="{A198EA54-26E3-52E2-71CA-5A7EB47A9420}"/>
          </ac:spMkLst>
        </pc:spChg>
        <pc:spChg chg="mod">
          <ac:chgData name="Konstantina Leventi [EASPD]" userId="46bcc3e9-305a-4ae5-ae2d-89f5ad30bfe7" providerId="ADAL" clId="{AB7DAB48-67C0-4650-81FE-D41AE34FE072}" dt="2022-09-28T10:49:19.649" v="1212" actId="207"/>
          <ac:spMkLst>
            <pc:docMk/>
            <pc:sldMk cId="3821540606" sldId="257"/>
            <ac:spMk id="11" creationId="{00000000-0000-0000-0000-000000000000}"/>
          </ac:spMkLst>
        </pc:spChg>
        <pc:spChg chg="del mod">
          <ac:chgData name="Konstantina Leventi [EASPD]" userId="46bcc3e9-305a-4ae5-ae2d-89f5ad30bfe7" providerId="ADAL" clId="{AB7DAB48-67C0-4650-81FE-D41AE34FE072}" dt="2022-09-28T10:22:55.498" v="158" actId="478"/>
          <ac:spMkLst>
            <pc:docMk/>
            <pc:sldMk cId="3821540606" sldId="257"/>
            <ac:spMk id="14" creationId="{00000000-0000-0000-0000-000000000000}"/>
          </ac:spMkLst>
        </pc:spChg>
        <pc:graphicFrameChg chg="add mod">
          <ac:chgData name="Konstantina Leventi [EASPD]" userId="46bcc3e9-305a-4ae5-ae2d-89f5ad30bfe7" providerId="ADAL" clId="{AB7DAB48-67C0-4650-81FE-D41AE34FE072}" dt="2022-10-10T09:28:27.538" v="4728" actId="20577"/>
          <ac:graphicFrameMkLst>
            <pc:docMk/>
            <pc:sldMk cId="3821540606" sldId="257"/>
            <ac:graphicFrameMk id="9" creationId="{574073A0-C5D7-7A54-F0DA-86404F3EE86F}"/>
          </ac:graphicFrameMkLst>
        </pc:graphicFrameChg>
      </pc:sldChg>
      <pc:sldChg chg="addSp delSp modSp add mod">
        <pc:chgData name="Konstantina Leventi [EASPD]" userId="46bcc3e9-305a-4ae5-ae2d-89f5ad30bfe7" providerId="ADAL" clId="{AB7DAB48-67C0-4650-81FE-D41AE34FE072}" dt="2022-09-28T12:42:29.180" v="4706" actId="20577"/>
        <pc:sldMkLst>
          <pc:docMk/>
          <pc:sldMk cId="2768423631" sldId="258"/>
        </pc:sldMkLst>
        <pc:spChg chg="mod">
          <ac:chgData name="Konstantina Leventi [EASPD]" userId="46bcc3e9-305a-4ae5-ae2d-89f5ad30bfe7" providerId="ADAL" clId="{AB7DAB48-67C0-4650-81FE-D41AE34FE072}" dt="2022-09-28T10:47:42.904" v="1136" actId="1076"/>
          <ac:spMkLst>
            <pc:docMk/>
            <pc:sldMk cId="2768423631" sldId="258"/>
            <ac:spMk id="8" creationId="{068B8922-51B4-412D-1D10-D6FCA25ECEA6}"/>
          </ac:spMkLst>
        </pc:spChg>
        <pc:spChg chg="add mod">
          <ac:chgData name="Konstantina Leventi [EASPD]" userId="46bcc3e9-305a-4ae5-ae2d-89f5ad30bfe7" providerId="ADAL" clId="{AB7DAB48-67C0-4650-81FE-D41AE34FE072}" dt="2022-09-28T12:42:29.180" v="4706" actId="20577"/>
          <ac:spMkLst>
            <pc:docMk/>
            <pc:sldMk cId="2768423631" sldId="258"/>
            <ac:spMk id="10" creationId="{DAEDBCE4-8B09-5270-D8E6-0D1A3EB97F16}"/>
          </ac:spMkLst>
        </pc:spChg>
        <pc:spChg chg="mod">
          <ac:chgData name="Konstantina Leventi [EASPD]" userId="46bcc3e9-305a-4ae5-ae2d-89f5ad30bfe7" providerId="ADAL" clId="{AB7DAB48-67C0-4650-81FE-D41AE34FE072}" dt="2022-09-28T10:49:25.199" v="1216" actId="108"/>
          <ac:spMkLst>
            <pc:docMk/>
            <pc:sldMk cId="2768423631" sldId="258"/>
            <ac:spMk id="11" creationId="{00000000-0000-0000-0000-000000000000}"/>
          </ac:spMkLst>
        </pc:spChg>
        <pc:graphicFrameChg chg="del">
          <ac:chgData name="Konstantina Leventi [EASPD]" userId="46bcc3e9-305a-4ae5-ae2d-89f5ad30bfe7" providerId="ADAL" clId="{AB7DAB48-67C0-4650-81FE-D41AE34FE072}" dt="2022-09-28T10:35:45.560" v="735" actId="478"/>
          <ac:graphicFrameMkLst>
            <pc:docMk/>
            <pc:sldMk cId="2768423631" sldId="258"/>
            <ac:graphicFrameMk id="9" creationId="{574073A0-C5D7-7A54-F0DA-86404F3EE86F}"/>
          </ac:graphicFrameMkLst>
        </pc:graphicFrameChg>
      </pc:sldChg>
      <pc:sldChg chg="addSp delSp modSp add mod">
        <pc:chgData name="Konstantina Leventi [EASPD]" userId="46bcc3e9-305a-4ae5-ae2d-89f5ad30bfe7" providerId="ADAL" clId="{AB7DAB48-67C0-4650-81FE-D41AE34FE072}" dt="2022-10-10T13:40:53.338" v="5093" actId="14100"/>
        <pc:sldMkLst>
          <pc:docMk/>
          <pc:sldMk cId="2786201141" sldId="259"/>
        </pc:sldMkLst>
        <pc:spChg chg="add del mod">
          <ac:chgData name="Konstantina Leventi [EASPD]" userId="46bcc3e9-305a-4ae5-ae2d-89f5ad30bfe7" providerId="ADAL" clId="{AB7DAB48-67C0-4650-81FE-D41AE34FE072}" dt="2022-10-10T13:17:23.257" v="4729" actId="12084"/>
          <ac:spMkLst>
            <pc:docMk/>
            <pc:sldMk cId="2786201141" sldId="259"/>
            <ac:spMk id="10" creationId="{0A0BF39C-802A-D8BF-AD48-88A364202E8F}"/>
          </ac:spMkLst>
        </pc:spChg>
        <pc:spChg chg="mod">
          <ac:chgData name="Konstantina Leventi [EASPD]" userId="46bcc3e9-305a-4ae5-ae2d-89f5ad30bfe7" providerId="ADAL" clId="{AB7DAB48-67C0-4650-81FE-D41AE34FE072}" dt="2022-10-10T13:40:53.338" v="5093" actId="14100"/>
          <ac:spMkLst>
            <pc:docMk/>
            <pc:sldMk cId="2786201141" sldId="259"/>
            <ac:spMk id="11" creationId="{00000000-0000-0000-0000-000000000000}"/>
          </ac:spMkLst>
        </pc:spChg>
        <pc:spChg chg="add mod">
          <ac:chgData name="Konstantina Leventi [EASPD]" userId="46bcc3e9-305a-4ae5-ae2d-89f5ad30bfe7" providerId="ADAL" clId="{AB7DAB48-67C0-4650-81FE-D41AE34FE072}" dt="2022-10-10T13:38:43.421" v="5063" actId="20577"/>
          <ac:spMkLst>
            <pc:docMk/>
            <pc:sldMk cId="2786201141" sldId="259"/>
            <ac:spMk id="12" creationId="{14CC19BD-D8B3-B0AE-49DF-FE27DA874EB1}"/>
          </ac:spMkLst>
        </pc:spChg>
        <pc:graphicFrameChg chg="add mod">
          <ac:chgData name="Konstantina Leventi [EASPD]" userId="46bcc3e9-305a-4ae5-ae2d-89f5ad30bfe7" providerId="ADAL" clId="{AB7DAB48-67C0-4650-81FE-D41AE34FE072}" dt="2022-10-10T13:31:27.166" v="4927" actId="20577"/>
          <ac:graphicFrameMkLst>
            <pc:docMk/>
            <pc:sldMk cId="2786201141" sldId="259"/>
            <ac:graphicFrameMk id="9" creationId="{4AF3BE3A-5163-57F4-9EB2-E2EBBECDFA03}"/>
          </ac:graphicFrameMkLst>
        </pc:graphicFrameChg>
        <pc:graphicFrameChg chg="del">
          <ac:chgData name="Konstantina Leventi [EASPD]" userId="46bcc3e9-305a-4ae5-ae2d-89f5ad30bfe7" providerId="ADAL" clId="{AB7DAB48-67C0-4650-81FE-D41AE34FE072}" dt="2022-09-28T10:47:58.985" v="1137" actId="478"/>
          <ac:graphicFrameMkLst>
            <pc:docMk/>
            <pc:sldMk cId="2786201141" sldId="259"/>
            <ac:graphicFrameMk id="9" creationId="{574073A0-C5D7-7A54-F0DA-86404F3EE86F}"/>
          </ac:graphicFrameMkLst>
        </pc:graphicFrameChg>
      </pc:sldChg>
      <pc:sldChg chg="delSp modSp add mod">
        <pc:chgData name="Konstantina Leventi [EASPD]" userId="46bcc3e9-305a-4ae5-ae2d-89f5ad30bfe7" providerId="ADAL" clId="{AB7DAB48-67C0-4650-81FE-D41AE34FE072}" dt="2022-09-28T12:28:35.353" v="4681" actId="20577"/>
        <pc:sldMkLst>
          <pc:docMk/>
          <pc:sldMk cId="2962501978" sldId="260"/>
        </pc:sldMkLst>
        <pc:spChg chg="mod">
          <ac:chgData name="Konstantina Leventi [EASPD]" userId="46bcc3e9-305a-4ae5-ae2d-89f5ad30bfe7" providerId="ADAL" clId="{AB7DAB48-67C0-4650-81FE-D41AE34FE072}" dt="2022-09-28T12:28:35.353" v="4681" actId="20577"/>
          <ac:spMkLst>
            <pc:docMk/>
            <pc:sldMk cId="2962501978" sldId="260"/>
            <ac:spMk id="11" creationId="{00000000-0000-0000-0000-000000000000}"/>
          </ac:spMkLst>
        </pc:spChg>
        <pc:graphicFrameChg chg="del">
          <ac:chgData name="Konstantina Leventi [EASPD]" userId="46bcc3e9-305a-4ae5-ae2d-89f5ad30bfe7" providerId="ADAL" clId="{AB7DAB48-67C0-4650-81FE-D41AE34FE072}" dt="2022-09-28T12:25:04.600" v="4567" actId="478"/>
          <ac:graphicFrameMkLst>
            <pc:docMk/>
            <pc:sldMk cId="2962501978" sldId="260"/>
            <ac:graphicFrameMk id="9" creationId="{574073A0-C5D7-7A54-F0DA-86404F3EE86F}"/>
          </ac:graphicFrameMkLst>
        </pc:graphicFrameChg>
      </pc:sldChg>
      <pc:sldChg chg="addSp delSp modSp add del mod">
        <pc:chgData name="Konstantina Leventi [EASPD]" userId="46bcc3e9-305a-4ae5-ae2d-89f5ad30bfe7" providerId="ADAL" clId="{AB7DAB48-67C0-4650-81FE-D41AE34FE072}" dt="2022-10-10T13:40:39.910" v="5088" actId="47"/>
        <pc:sldMkLst>
          <pc:docMk/>
          <pc:sldMk cId="3646698927" sldId="261"/>
        </pc:sldMkLst>
        <pc:spChg chg="add del mod">
          <ac:chgData name="Konstantina Leventi [EASPD]" userId="46bcc3e9-305a-4ae5-ae2d-89f5ad30bfe7" providerId="ADAL" clId="{AB7DAB48-67C0-4650-81FE-D41AE34FE072}" dt="2022-10-10T13:32:13.661" v="4929" actId="12084"/>
          <ac:spMkLst>
            <pc:docMk/>
            <pc:sldMk cId="3646698927" sldId="261"/>
            <ac:spMk id="10" creationId="{0A0BF39C-802A-D8BF-AD48-88A364202E8F}"/>
          </ac:spMkLst>
        </pc:spChg>
        <pc:graphicFrameChg chg="add del mod">
          <ac:chgData name="Konstantina Leventi [EASPD]" userId="46bcc3e9-305a-4ae5-ae2d-89f5ad30bfe7" providerId="ADAL" clId="{AB7DAB48-67C0-4650-81FE-D41AE34FE072}" dt="2022-10-10T13:32:13.661" v="4929" actId="12084"/>
          <ac:graphicFrameMkLst>
            <pc:docMk/>
            <pc:sldMk cId="3646698927" sldId="261"/>
            <ac:graphicFrameMk id="9" creationId="{C5DD50B6-1A9F-F141-02DE-BF20CAA14EC4}"/>
          </ac:graphicFrameMkLst>
        </pc:graphicFrameChg>
        <pc:graphicFrameChg chg="add del mod modGraphic">
          <ac:chgData name="Konstantina Leventi [EASPD]" userId="46bcc3e9-305a-4ae5-ae2d-89f5ad30bfe7" providerId="ADAL" clId="{AB7DAB48-67C0-4650-81FE-D41AE34FE072}" dt="2022-10-10T13:33:45.315" v="4935" actId="478"/>
          <ac:graphicFrameMkLst>
            <pc:docMk/>
            <pc:sldMk cId="3646698927" sldId="261"/>
            <ac:graphicFrameMk id="12" creationId="{5E5E66B3-C1A4-FF23-0587-986D3CE674AC}"/>
          </ac:graphicFrameMkLst>
        </pc:graphicFrameChg>
      </pc:sldChg>
      <pc:sldChg chg="addSp delSp modSp add mod">
        <pc:chgData name="Konstantina Leventi [EASPD]" userId="46bcc3e9-305a-4ae5-ae2d-89f5ad30bfe7" providerId="ADAL" clId="{AB7DAB48-67C0-4650-81FE-D41AE34FE072}" dt="2022-10-10T13:41:05.390" v="5102" actId="20577"/>
        <pc:sldMkLst>
          <pc:docMk/>
          <pc:sldMk cId="3753456149" sldId="262"/>
        </pc:sldMkLst>
        <pc:spChg chg="del mod">
          <ac:chgData name="Konstantina Leventi [EASPD]" userId="46bcc3e9-305a-4ae5-ae2d-89f5ad30bfe7" providerId="ADAL" clId="{AB7DAB48-67C0-4650-81FE-D41AE34FE072}" dt="2022-10-10T13:34:23.192" v="4936" actId="12084"/>
          <ac:spMkLst>
            <pc:docMk/>
            <pc:sldMk cId="3753456149" sldId="262"/>
            <ac:spMk id="10" creationId="{0A0BF39C-802A-D8BF-AD48-88A364202E8F}"/>
          </ac:spMkLst>
        </pc:spChg>
        <pc:spChg chg="mod">
          <ac:chgData name="Konstantina Leventi [EASPD]" userId="46bcc3e9-305a-4ae5-ae2d-89f5ad30bfe7" providerId="ADAL" clId="{AB7DAB48-67C0-4650-81FE-D41AE34FE072}" dt="2022-10-10T13:41:05.390" v="5102" actId="20577"/>
          <ac:spMkLst>
            <pc:docMk/>
            <pc:sldMk cId="3753456149" sldId="262"/>
            <ac:spMk id="11" creationId="{00000000-0000-0000-0000-000000000000}"/>
          </ac:spMkLst>
        </pc:spChg>
        <pc:spChg chg="add mod">
          <ac:chgData name="Konstantina Leventi [EASPD]" userId="46bcc3e9-305a-4ae5-ae2d-89f5ad30bfe7" providerId="ADAL" clId="{AB7DAB48-67C0-4650-81FE-D41AE34FE072}" dt="2022-10-10T13:37:48.326" v="5010" actId="1076"/>
          <ac:spMkLst>
            <pc:docMk/>
            <pc:sldMk cId="3753456149" sldId="262"/>
            <ac:spMk id="12" creationId="{B94DDA5D-3987-9737-4ACE-66625666EDE7}"/>
          </ac:spMkLst>
        </pc:spChg>
        <pc:graphicFrameChg chg="add mod">
          <ac:chgData name="Konstantina Leventi [EASPD]" userId="46bcc3e9-305a-4ae5-ae2d-89f5ad30bfe7" providerId="ADAL" clId="{AB7DAB48-67C0-4650-81FE-D41AE34FE072}" dt="2022-10-10T13:38:01.468" v="5012" actId="1076"/>
          <ac:graphicFrameMkLst>
            <pc:docMk/>
            <pc:sldMk cId="3753456149" sldId="262"/>
            <ac:graphicFrameMk id="9" creationId="{EC571B53-EC24-3353-8FBF-6A42881BEE96}"/>
          </ac:graphicFrameMkLst>
        </pc:graphicFrameChg>
      </pc:sldChg>
      <pc:sldChg chg="modSp add del mod">
        <pc:chgData name="Konstantina Leventi [EASPD]" userId="46bcc3e9-305a-4ae5-ae2d-89f5ad30bfe7" providerId="ADAL" clId="{AB7DAB48-67C0-4650-81FE-D41AE34FE072}" dt="2022-10-10T14:25:56.099" v="5408" actId="47"/>
        <pc:sldMkLst>
          <pc:docMk/>
          <pc:sldMk cId="1604283246" sldId="263"/>
        </pc:sldMkLst>
        <pc:spChg chg="mod">
          <ac:chgData name="Konstantina Leventi [EASPD]" userId="46bcc3e9-305a-4ae5-ae2d-89f5ad30bfe7" providerId="ADAL" clId="{AB7DAB48-67C0-4650-81FE-D41AE34FE072}" dt="2022-10-03T09:41:18.765" v="4720" actId="20577"/>
          <ac:spMkLst>
            <pc:docMk/>
            <pc:sldMk cId="1604283246" sldId="263"/>
            <ac:spMk id="10" creationId="{0A0BF39C-802A-D8BF-AD48-88A364202E8F}"/>
          </ac:spMkLst>
        </pc:spChg>
        <pc:spChg chg="mod">
          <ac:chgData name="Konstantina Leventi [EASPD]" userId="46bcc3e9-305a-4ae5-ae2d-89f5ad30bfe7" providerId="ADAL" clId="{AB7DAB48-67C0-4650-81FE-D41AE34FE072}" dt="2022-09-28T12:08:49.659" v="3425" actId="20577"/>
          <ac:spMkLst>
            <pc:docMk/>
            <pc:sldMk cId="1604283246" sldId="263"/>
            <ac:spMk id="11" creationId="{00000000-0000-0000-0000-000000000000}"/>
          </ac:spMkLst>
        </pc:spChg>
      </pc:sldChg>
      <pc:sldChg chg="addSp delSp modSp add mod">
        <pc:chgData name="Konstantina Leventi [EASPD]" userId="46bcc3e9-305a-4ae5-ae2d-89f5ad30bfe7" providerId="ADAL" clId="{AB7DAB48-67C0-4650-81FE-D41AE34FE072}" dt="2022-10-10T13:40:59.953" v="5098" actId="14100"/>
        <pc:sldMkLst>
          <pc:docMk/>
          <pc:sldMk cId="2812664709" sldId="264"/>
        </pc:sldMkLst>
        <pc:spChg chg="del">
          <ac:chgData name="Konstantina Leventi [EASPD]" userId="46bcc3e9-305a-4ae5-ae2d-89f5ad30bfe7" providerId="ADAL" clId="{AB7DAB48-67C0-4650-81FE-D41AE34FE072}" dt="2022-10-10T13:39:06.256" v="5065" actId="12084"/>
          <ac:spMkLst>
            <pc:docMk/>
            <pc:sldMk cId="2812664709" sldId="264"/>
            <ac:spMk id="10" creationId="{0A0BF39C-802A-D8BF-AD48-88A364202E8F}"/>
          </ac:spMkLst>
        </pc:spChg>
        <pc:spChg chg="mod">
          <ac:chgData name="Konstantina Leventi [EASPD]" userId="46bcc3e9-305a-4ae5-ae2d-89f5ad30bfe7" providerId="ADAL" clId="{AB7DAB48-67C0-4650-81FE-D41AE34FE072}" dt="2022-10-10T13:40:59.953" v="5098" actId="14100"/>
          <ac:spMkLst>
            <pc:docMk/>
            <pc:sldMk cId="2812664709" sldId="264"/>
            <ac:spMk id="11" creationId="{00000000-0000-0000-0000-000000000000}"/>
          </ac:spMkLst>
        </pc:spChg>
        <pc:spChg chg="add mod">
          <ac:chgData name="Konstantina Leventi [EASPD]" userId="46bcc3e9-305a-4ae5-ae2d-89f5ad30bfe7" providerId="ADAL" clId="{AB7DAB48-67C0-4650-81FE-D41AE34FE072}" dt="2022-10-10T13:40:33.548" v="5087" actId="14100"/>
          <ac:spMkLst>
            <pc:docMk/>
            <pc:sldMk cId="2812664709" sldId="264"/>
            <ac:spMk id="13" creationId="{BC13F303-1CD8-6831-69DD-CF14142D3BBA}"/>
          </ac:spMkLst>
        </pc:spChg>
        <pc:graphicFrameChg chg="add mod">
          <ac:chgData name="Konstantina Leventi [EASPD]" userId="46bcc3e9-305a-4ae5-ae2d-89f5ad30bfe7" providerId="ADAL" clId="{AB7DAB48-67C0-4650-81FE-D41AE34FE072}" dt="2022-10-10T13:40:25.900" v="5084" actId="1076"/>
          <ac:graphicFrameMkLst>
            <pc:docMk/>
            <pc:sldMk cId="2812664709" sldId="264"/>
            <ac:graphicFrameMk id="9" creationId="{3570EA45-3F97-8883-DC14-F36056D0BCBE}"/>
          </ac:graphicFrameMkLst>
        </pc:graphicFrameChg>
      </pc:sldChg>
      <pc:sldChg chg="addSp delSp modSp add mod">
        <pc:chgData name="Konstantina Leventi [EASPD]" userId="46bcc3e9-305a-4ae5-ae2d-89f5ad30bfe7" providerId="ADAL" clId="{AB7DAB48-67C0-4650-81FE-D41AE34FE072}" dt="2022-10-10T14:26:14.990" v="5412" actId="20577"/>
        <pc:sldMkLst>
          <pc:docMk/>
          <pc:sldMk cId="2693185786" sldId="265"/>
        </pc:sldMkLst>
        <pc:spChg chg="del mod">
          <ac:chgData name="Konstantina Leventi [EASPD]" userId="46bcc3e9-305a-4ae5-ae2d-89f5ad30bfe7" providerId="ADAL" clId="{AB7DAB48-67C0-4650-81FE-D41AE34FE072}" dt="2022-10-10T13:41:55.169" v="5107" actId="12084"/>
          <ac:spMkLst>
            <pc:docMk/>
            <pc:sldMk cId="2693185786" sldId="265"/>
            <ac:spMk id="10" creationId="{0A0BF39C-802A-D8BF-AD48-88A364202E8F}"/>
          </ac:spMkLst>
        </pc:spChg>
        <pc:spChg chg="mod">
          <ac:chgData name="Konstantina Leventi [EASPD]" userId="46bcc3e9-305a-4ae5-ae2d-89f5ad30bfe7" providerId="ADAL" clId="{AB7DAB48-67C0-4650-81FE-D41AE34FE072}" dt="2022-10-10T14:26:14.990" v="5412" actId="20577"/>
          <ac:spMkLst>
            <pc:docMk/>
            <pc:sldMk cId="2693185786" sldId="265"/>
            <ac:spMk id="11" creationId="{00000000-0000-0000-0000-000000000000}"/>
          </ac:spMkLst>
        </pc:spChg>
        <pc:spChg chg="add del mod">
          <ac:chgData name="Konstantina Leventi [EASPD]" userId="46bcc3e9-305a-4ae5-ae2d-89f5ad30bfe7" providerId="ADAL" clId="{AB7DAB48-67C0-4650-81FE-D41AE34FE072}" dt="2022-10-10T14:24:40.110" v="5204"/>
          <ac:spMkLst>
            <pc:docMk/>
            <pc:sldMk cId="2693185786" sldId="265"/>
            <ac:spMk id="13" creationId="{2B92F3C2-DF8F-258A-9FF5-44DB36FC4A91}"/>
          </ac:spMkLst>
        </pc:spChg>
        <pc:spChg chg="add mod">
          <ac:chgData name="Konstantina Leventi [EASPD]" userId="46bcc3e9-305a-4ae5-ae2d-89f5ad30bfe7" providerId="ADAL" clId="{AB7DAB48-67C0-4650-81FE-D41AE34FE072}" dt="2022-10-10T14:25:42.732" v="5407" actId="1076"/>
          <ac:spMkLst>
            <pc:docMk/>
            <pc:sldMk cId="2693185786" sldId="265"/>
            <ac:spMk id="14" creationId="{BB19A2EE-F0FE-FE83-EB2B-74D810E7BC1E}"/>
          </ac:spMkLst>
        </pc:spChg>
        <pc:graphicFrameChg chg="add del modGraphic">
          <ac:chgData name="Konstantina Leventi [EASPD]" userId="46bcc3e9-305a-4ae5-ae2d-89f5ad30bfe7" providerId="ADAL" clId="{AB7DAB48-67C0-4650-81FE-D41AE34FE072}" dt="2022-10-10T13:41:45.170" v="5106" actId="478"/>
          <ac:graphicFrameMkLst>
            <pc:docMk/>
            <pc:sldMk cId="2693185786" sldId="265"/>
            <ac:graphicFrameMk id="9" creationId="{52BAE4E3-70CF-69C5-24E8-CE914B4FF500}"/>
          </ac:graphicFrameMkLst>
        </pc:graphicFrameChg>
        <pc:graphicFrameChg chg="add mod">
          <ac:chgData name="Konstantina Leventi [EASPD]" userId="46bcc3e9-305a-4ae5-ae2d-89f5ad30bfe7" providerId="ADAL" clId="{AB7DAB48-67C0-4650-81FE-D41AE34FE072}" dt="2022-10-10T14:24:31.027" v="5201" actId="1076"/>
          <ac:graphicFrameMkLst>
            <pc:docMk/>
            <pc:sldMk cId="2693185786" sldId="265"/>
            <ac:graphicFrameMk id="12" creationId="{14F58E06-86BD-BB63-8BE1-9BBDA54953A8}"/>
          </ac:graphicFrameMkLst>
        </pc:graphicFrameChg>
      </pc:sldChg>
    </pc:docChg>
  </pc:docChgLst>
  <pc:docChgLst>
    <pc:chgData name="Tavishi Rekhi [EASPD]" userId="ddad1592-e9e0-42af-9040-af62cc6b1840" providerId="ADAL" clId="{6749FFCA-50B4-4E91-B4BD-32ED2B1274EE}"/>
    <pc:docChg chg="modSld">
      <pc:chgData name="Tavishi Rekhi [EASPD]" userId="ddad1592-e9e0-42af-9040-af62cc6b1840" providerId="ADAL" clId="{6749FFCA-50B4-4E91-B4BD-32ED2B1274EE}" dt="2022-08-23T09:06:56.116" v="32" actId="1076"/>
      <pc:docMkLst>
        <pc:docMk/>
      </pc:docMkLst>
      <pc:sldChg chg="addSp modSp mod">
        <pc:chgData name="Tavishi Rekhi [EASPD]" userId="ddad1592-e9e0-42af-9040-af62cc6b1840" providerId="ADAL" clId="{6749FFCA-50B4-4E91-B4BD-32ED2B1274EE}" dt="2022-08-23T09:06:27.690" v="30" actId="207"/>
        <pc:sldMkLst>
          <pc:docMk/>
          <pc:sldMk cId="0" sldId="256"/>
        </pc:sldMkLst>
        <pc:spChg chg="add mod">
          <ac:chgData name="Tavishi Rekhi [EASPD]" userId="ddad1592-e9e0-42af-9040-af62cc6b1840" providerId="ADAL" clId="{6749FFCA-50B4-4E91-B4BD-32ED2B1274EE}" dt="2022-08-23T09:06:27.690" v="30" actId="207"/>
          <ac:spMkLst>
            <pc:docMk/>
            <pc:sldMk cId="0" sldId="256"/>
            <ac:spMk id="15" creationId="{B5022F7D-BB5E-1533-B523-8A8A4B3A7F71}"/>
          </ac:spMkLst>
        </pc:spChg>
      </pc:sldChg>
      <pc:sldChg chg="addSp modSp mod">
        <pc:chgData name="Tavishi Rekhi [EASPD]" userId="ddad1592-e9e0-42af-9040-af62cc6b1840" providerId="ADAL" clId="{6749FFCA-50B4-4E91-B4BD-32ED2B1274EE}" dt="2022-08-23T09:06:56.116" v="32" actId="1076"/>
        <pc:sldMkLst>
          <pc:docMk/>
          <pc:sldMk cId="3821540606" sldId="257"/>
        </pc:sldMkLst>
        <pc:spChg chg="add mod">
          <ac:chgData name="Tavishi Rekhi [EASPD]" userId="ddad1592-e9e0-42af-9040-af62cc6b1840" providerId="ADAL" clId="{6749FFCA-50B4-4E91-B4BD-32ED2B1274EE}" dt="2022-08-23T09:06:56.116" v="32" actId="1076"/>
          <ac:spMkLst>
            <pc:docMk/>
            <pc:sldMk cId="3821540606" sldId="257"/>
            <ac:spMk id="8" creationId="{068B8922-51B4-412D-1D10-D6FCA25ECEA6}"/>
          </ac:spMkLst>
        </pc:spChg>
      </pc:sldChg>
    </pc:docChg>
  </pc:docChgLst>
  <pc:docChgLst>
    <pc:chgData name="Konstantina Leventi [EASPD]" userId="46bcc3e9-305a-4ae5-ae2d-89f5ad30bfe7" providerId="ADAL" clId="{0AF76265-1F95-41FB-AEB1-0765F77137FA}"/>
    <pc:docChg chg="modSld">
      <pc:chgData name="Konstantina Leventi [EASPD]" userId="46bcc3e9-305a-4ae5-ae2d-89f5ad30bfe7" providerId="ADAL" clId="{0AF76265-1F95-41FB-AEB1-0765F77137FA}" dt="2022-10-12T21:20:04.045" v="38"/>
      <pc:docMkLst>
        <pc:docMk/>
      </pc:docMkLst>
      <pc:sldChg chg="modSp">
        <pc:chgData name="Konstantina Leventi [EASPD]" userId="46bcc3e9-305a-4ae5-ae2d-89f5ad30bfe7" providerId="ADAL" clId="{0AF76265-1F95-41FB-AEB1-0765F77137FA}" dt="2022-10-12T21:20:04.045" v="38"/>
        <pc:sldMkLst>
          <pc:docMk/>
          <pc:sldMk cId="2786201141" sldId="259"/>
        </pc:sldMkLst>
        <pc:graphicFrameChg chg="mod">
          <ac:chgData name="Konstantina Leventi [EASPD]" userId="46bcc3e9-305a-4ae5-ae2d-89f5ad30bfe7" providerId="ADAL" clId="{0AF76265-1F95-41FB-AEB1-0765F77137FA}" dt="2022-10-12T21:20:04.045" v="38"/>
          <ac:graphicFrameMkLst>
            <pc:docMk/>
            <pc:sldMk cId="2786201141" sldId="259"/>
            <ac:graphicFrameMk id="9" creationId="{4AF3BE3A-5163-57F4-9EB2-E2EBBECDFA03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59A6F-DCA4-41D1-AF30-D41E7A0F7E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41939B-C4CC-423F-9D5F-A53117C1AF18}">
      <dgm:prSet phldrT="[Text]" custT="1"/>
      <dgm:spPr/>
      <dgm:t>
        <a:bodyPr/>
        <a:lstStyle/>
        <a:p>
          <a:r>
            <a:rPr lang="en-GB" sz="2400" b="1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October 2021</a:t>
          </a:r>
        </a:p>
      </dgm:t>
    </dgm:pt>
    <dgm:pt modelId="{EC5589F4-EFA8-4EBC-9B44-F506DA131668}" type="parTrans" cxnId="{6594274A-3A4B-4FFB-A2C6-435F1D2BC6E0}">
      <dgm:prSet/>
      <dgm:spPr/>
      <dgm:t>
        <a:bodyPr/>
        <a:lstStyle/>
        <a:p>
          <a:endParaRPr lang="en-GB"/>
        </a:p>
      </dgm:t>
    </dgm:pt>
    <dgm:pt modelId="{C40B7AD9-E0C9-49CF-A4B4-C7E5F8EDE9C5}" type="sibTrans" cxnId="{6594274A-3A4B-4FFB-A2C6-435F1D2BC6E0}">
      <dgm:prSet/>
      <dgm:spPr/>
      <dgm:t>
        <a:bodyPr/>
        <a:lstStyle/>
        <a:p>
          <a:endParaRPr lang="en-GB"/>
        </a:p>
      </dgm:t>
    </dgm:pt>
    <dgm:pt modelId="{1D81B020-FAF4-46CC-9AF6-0DE61A7AE373}">
      <dgm:prSet phldrT="[Text]" custT="1"/>
      <dgm:spPr/>
      <dgm:t>
        <a:bodyPr/>
        <a:lstStyle/>
        <a:p>
          <a:r>
            <a:rPr lang="en-US" sz="2400" b="1" dirty="0">
              <a:latin typeface="+mn-lt"/>
            </a:rPr>
            <a:t>13 &amp; 14 October</a:t>
          </a:r>
          <a:endParaRPr lang="en-GB" sz="2400" b="1" dirty="0">
            <a:latin typeface="+mn-lt"/>
          </a:endParaRPr>
        </a:p>
      </dgm:t>
    </dgm:pt>
    <dgm:pt modelId="{152EA4A5-D3C0-4111-9CD2-D64BC1E53492}" type="parTrans" cxnId="{9D693CC9-D4F0-464C-8654-CC7821671C6C}">
      <dgm:prSet/>
      <dgm:spPr/>
      <dgm:t>
        <a:bodyPr/>
        <a:lstStyle/>
        <a:p>
          <a:endParaRPr lang="en-GB"/>
        </a:p>
      </dgm:t>
    </dgm:pt>
    <dgm:pt modelId="{7CCEEC98-82C7-441D-BF03-02D641924FE0}" type="sibTrans" cxnId="{9D693CC9-D4F0-464C-8654-CC7821671C6C}">
      <dgm:prSet/>
      <dgm:spPr/>
      <dgm:t>
        <a:bodyPr/>
        <a:lstStyle/>
        <a:p>
          <a:endParaRPr lang="en-GB"/>
        </a:p>
      </dgm:t>
    </dgm:pt>
    <dgm:pt modelId="{551B4492-8279-4357-AE03-0DD3918DEC0C}">
      <dgm:prSet phldrT="[Text]" custT="1"/>
      <dgm:spPr/>
      <dgm:t>
        <a:bodyPr/>
        <a:lstStyle/>
        <a:p>
          <a:r>
            <a:rPr lang="en-GB" sz="2400" b="1" dirty="0">
              <a:latin typeface="+mn-lt"/>
            </a:rPr>
            <a:t>October / November</a:t>
          </a:r>
        </a:p>
      </dgm:t>
    </dgm:pt>
    <dgm:pt modelId="{F4111202-AE46-4F47-886D-1ED1B2AD94D1}" type="parTrans" cxnId="{8109A6C6-0F06-4EFE-8127-A8C5F274DB50}">
      <dgm:prSet/>
      <dgm:spPr/>
      <dgm:t>
        <a:bodyPr/>
        <a:lstStyle/>
        <a:p>
          <a:endParaRPr lang="en-GB"/>
        </a:p>
      </dgm:t>
    </dgm:pt>
    <dgm:pt modelId="{5B5F8371-55F0-414E-B1BD-20190C888D0C}" type="sibTrans" cxnId="{8109A6C6-0F06-4EFE-8127-A8C5F274DB50}">
      <dgm:prSet/>
      <dgm:spPr/>
      <dgm:t>
        <a:bodyPr/>
        <a:lstStyle/>
        <a:p>
          <a:endParaRPr lang="en-GB"/>
        </a:p>
      </dgm:t>
    </dgm:pt>
    <dgm:pt modelId="{77795761-AAFD-48A1-B03C-F7FEE07C1BB7}">
      <dgm:prSet phldrT="[Text]" custT="1"/>
      <dgm:spPr/>
      <dgm:t>
        <a:bodyPr/>
        <a:lstStyle/>
        <a:p>
          <a:r>
            <a:rPr lang="en-GB" sz="2400" b="1" dirty="0">
              <a:latin typeface="+mn-lt"/>
            </a:rPr>
            <a:t>December</a:t>
          </a:r>
        </a:p>
      </dgm:t>
    </dgm:pt>
    <dgm:pt modelId="{2B4B8D51-FEEE-40A2-B4D0-033908225BB7}" type="parTrans" cxnId="{FA09780F-EA19-4407-9FB6-10E0278B7B24}">
      <dgm:prSet/>
      <dgm:spPr/>
      <dgm:t>
        <a:bodyPr/>
        <a:lstStyle/>
        <a:p>
          <a:endParaRPr lang="en-GB"/>
        </a:p>
      </dgm:t>
    </dgm:pt>
    <dgm:pt modelId="{8A564F16-59D0-4A45-BC5E-E7F55FA27C55}" type="sibTrans" cxnId="{FA09780F-EA19-4407-9FB6-10E0278B7B24}">
      <dgm:prSet/>
      <dgm:spPr/>
      <dgm:t>
        <a:bodyPr/>
        <a:lstStyle/>
        <a:p>
          <a:endParaRPr lang="en-GB"/>
        </a:p>
      </dgm:t>
    </dgm:pt>
    <dgm:pt modelId="{9D69E6BB-8111-45C4-BA47-244EDF5F39CE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7</a:t>
          </a:r>
          <a:r>
            <a:rPr lang="en-GB" sz="2400" baseline="30000" dirty="0">
              <a:latin typeface="+mn-lt"/>
            </a:rPr>
            <a:t>th</a:t>
          </a:r>
          <a:r>
            <a:rPr lang="en-GB" sz="2400" dirty="0">
              <a:latin typeface="+mn-lt"/>
            </a:rPr>
            <a:t> meeting online to finalise the document</a:t>
          </a:r>
        </a:p>
      </dgm:t>
    </dgm:pt>
    <dgm:pt modelId="{BD1DA2BF-4D95-4C9C-BDE9-E75531B7D040}" type="parTrans" cxnId="{84522EED-1E78-4A00-B9B2-208E652376FD}">
      <dgm:prSet/>
      <dgm:spPr/>
      <dgm:t>
        <a:bodyPr/>
        <a:lstStyle/>
        <a:p>
          <a:endParaRPr lang="en-GB"/>
        </a:p>
      </dgm:t>
    </dgm:pt>
    <dgm:pt modelId="{4E23278A-CC6B-4AA0-99E8-0DB4E255C6A9}" type="sibTrans" cxnId="{84522EED-1E78-4A00-B9B2-208E652376FD}">
      <dgm:prSet/>
      <dgm:spPr/>
      <dgm:t>
        <a:bodyPr/>
        <a:lstStyle/>
        <a:p>
          <a:endParaRPr lang="en-GB"/>
        </a:p>
      </dgm:t>
    </dgm:pt>
    <dgm:pt modelId="{8ABEA58D-2E03-422A-9AF5-60A9D9AB4ABE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Presentation to the EC with the presence of all/ some members of the taskforce</a:t>
          </a:r>
        </a:p>
      </dgm:t>
    </dgm:pt>
    <dgm:pt modelId="{844514BB-1386-44C7-A31C-9544BF27028F}" type="parTrans" cxnId="{140C83E8-EFA7-4EBA-9AA2-BE2DF1788158}">
      <dgm:prSet/>
      <dgm:spPr/>
      <dgm:t>
        <a:bodyPr/>
        <a:lstStyle/>
        <a:p>
          <a:endParaRPr lang="en-GB"/>
        </a:p>
      </dgm:t>
    </dgm:pt>
    <dgm:pt modelId="{167C18C3-62B4-4C4A-9639-4C6049F68FD7}" type="sibTrans" cxnId="{140C83E8-EFA7-4EBA-9AA2-BE2DF1788158}">
      <dgm:prSet/>
      <dgm:spPr/>
      <dgm:t>
        <a:bodyPr/>
        <a:lstStyle/>
        <a:p>
          <a:endParaRPr lang="en-GB"/>
        </a:p>
      </dgm:t>
    </dgm:pt>
    <dgm:pt modelId="{BD82129B-455E-40DA-B4F8-EB270D022173}">
      <dgm:prSet phldrT="[Text]" custT="1"/>
      <dgm:spPr/>
      <dgm:t>
        <a:bodyPr/>
        <a:lstStyle/>
        <a:p>
          <a:r>
            <a:rPr lang="en-GB" sz="2400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1</a:t>
          </a:r>
          <a:r>
            <a:rPr lang="en-GB" sz="2400" kern="1200" baseline="300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st</a:t>
          </a:r>
          <a:r>
            <a:rPr lang="en-GB" sz="2400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 meeting</a:t>
          </a:r>
        </a:p>
      </dgm:t>
    </dgm:pt>
    <dgm:pt modelId="{588DCB19-E96B-4ADA-8943-C915B3191989}" type="parTrans" cxnId="{43903865-7810-4A67-94A5-58131B6902FE}">
      <dgm:prSet/>
      <dgm:spPr/>
      <dgm:t>
        <a:bodyPr/>
        <a:lstStyle/>
        <a:p>
          <a:endParaRPr lang="en-GB"/>
        </a:p>
      </dgm:t>
    </dgm:pt>
    <dgm:pt modelId="{F2262497-386F-4151-984B-9140805E8A77}" type="sibTrans" cxnId="{43903865-7810-4A67-94A5-58131B6902FE}">
      <dgm:prSet/>
      <dgm:spPr/>
      <dgm:t>
        <a:bodyPr/>
        <a:lstStyle/>
        <a:p>
          <a:endParaRPr lang="en-GB"/>
        </a:p>
      </dgm:t>
    </dgm:pt>
    <dgm:pt modelId="{A8BFABBB-ADEE-4A4F-8604-A1C5096D6E54}">
      <dgm:prSet phldrT="[Text]" custT="1"/>
      <dgm:spPr/>
      <dgm:t>
        <a:bodyPr/>
        <a:lstStyle/>
        <a:p>
          <a:r>
            <a:rPr lang="en-US" sz="2400" dirty="0">
              <a:latin typeface="+mn-lt"/>
            </a:rPr>
            <a:t>EASPD’s conference in Malta (presentation of the output at the Board)</a:t>
          </a:r>
          <a:endParaRPr lang="en-GB" sz="2400" dirty="0">
            <a:latin typeface="+mn-lt"/>
          </a:endParaRPr>
        </a:p>
      </dgm:t>
    </dgm:pt>
    <dgm:pt modelId="{077895BD-EB37-47A5-95D7-EC1FA9CCFB28}" type="parTrans" cxnId="{52344FF6-C393-4F9C-9399-F482BFD35C2B}">
      <dgm:prSet/>
      <dgm:spPr/>
      <dgm:t>
        <a:bodyPr/>
        <a:lstStyle/>
        <a:p>
          <a:endParaRPr lang="en-GB"/>
        </a:p>
      </dgm:t>
    </dgm:pt>
    <dgm:pt modelId="{BD03EEAE-CC6A-4601-BA36-8B1CCF163877}" type="sibTrans" cxnId="{52344FF6-C393-4F9C-9399-F482BFD35C2B}">
      <dgm:prSet/>
      <dgm:spPr/>
      <dgm:t>
        <a:bodyPr/>
        <a:lstStyle/>
        <a:p>
          <a:endParaRPr lang="en-GB"/>
        </a:p>
      </dgm:t>
    </dgm:pt>
    <dgm:pt modelId="{09AD5583-0080-4BB6-9361-DCFC14D1D0D8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Focus group to receive input</a:t>
          </a:r>
        </a:p>
      </dgm:t>
    </dgm:pt>
    <dgm:pt modelId="{A33BB45F-7068-43C0-A229-7C66CC556B62}" type="parTrans" cxnId="{6CA90EB6-0411-42CF-A899-F6574DAFB8A3}">
      <dgm:prSet/>
      <dgm:spPr/>
      <dgm:t>
        <a:bodyPr/>
        <a:lstStyle/>
        <a:p>
          <a:endParaRPr lang="en-GB"/>
        </a:p>
      </dgm:t>
    </dgm:pt>
    <dgm:pt modelId="{007553CA-35D9-459A-8490-5EDE186F82FE}" type="sibTrans" cxnId="{6CA90EB6-0411-42CF-A899-F6574DAFB8A3}">
      <dgm:prSet/>
      <dgm:spPr/>
      <dgm:t>
        <a:bodyPr/>
        <a:lstStyle/>
        <a:p>
          <a:endParaRPr lang="en-GB"/>
        </a:p>
      </dgm:t>
    </dgm:pt>
    <dgm:pt modelId="{75C3B8A2-579C-4539-A9BA-19F457DEAAA7}">
      <dgm:prSet phldrT="[Text]" custT="1"/>
      <dgm:spPr/>
      <dgm:t>
        <a:bodyPr/>
        <a:lstStyle/>
        <a:p>
          <a:r>
            <a:rPr lang="en-GB" sz="2400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Until now we had 6 meetings in total (1 in person, the rest online)</a:t>
          </a:r>
        </a:p>
      </dgm:t>
    </dgm:pt>
    <dgm:pt modelId="{2031379F-1980-4C8C-A191-7DCA7B8C0D99}" type="parTrans" cxnId="{9CD42BD3-046C-45C5-8D26-8740EF6CFF07}">
      <dgm:prSet/>
      <dgm:spPr/>
      <dgm:t>
        <a:bodyPr/>
        <a:lstStyle/>
        <a:p>
          <a:endParaRPr lang="en-GB"/>
        </a:p>
      </dgm:t>
    </dgm:pt>
    <dgm:pt modelId="{482E6ADA-93DC-456F-ADB0-57D09B0D2B0E}" type="sibTrans" cxnId="{9CD42BD3-046C-45C5-8D26-8740EF6CFF07}">
      <dgm:prSet/>
      <dgm:spPr/>
      <dgm:t>
        <a:bodyPr/>
        <a:lstStyle/>
        <a:p>
          <a:endParaRPr lang="en-GB"/>
        </a:p>
      </dgm:t>
    </dgm:pt>
    <dgm:pt modelId="{D046F391-1C41-45F7-B619-9A57E845CE2E}" type="pres">
      <dgm:prSet presAssocID="{AC459A6F-DCA4-41D1-AF30-D41E7A0F7E39}" presName="Name0" presStyleCnt="0">
        <dgm:presLayoutVars>
          <dgm:dir/>
          <dgm:resizeHandles val="exact"/>
        </dgm:presLayoutVars>
      </dgm:prSet>
      <dgm:spPr/>
    </dgm:pt>
    <dgm:pt modelId="{6C5FF6D5-96E3-465F-A48B-151AD0F4E7C3}" type="pres">
      <dgm:prSet presAssocID="{A841939B-C4CC-423F-9D5F-A53117C1AF18}" presName="node" presStyleLbl="node1" presStyleIdx="0" presStyleCnt="4" custScaleX="161051" custScaleY="161051" custLinFactNeighborX="-3171">
        <dgm:presLayoutVars>
          <dgm:bulletEnabled val="1"/>
        </dgm:presLayoutVars>
      </dgm:prSet>
      <dgm:spPr/>
    </dgm:pt>
    <dgm:pt modelId="{C0A79633-01B3-4CE2-8C57-68A1D870C525}" type="pres">
      <dgm:prSet presAssocID="{C40B7AD9-E0C9-49CF-A4B4-C7E5F8EDE9C5}" presName="sibTrans" presStyleLbl="sibTrans2D1" presStyleIdx="0" presStyleCnt="3"/>
      <dgm:spPr/>
    </dgm:pt>
    <dgm:pt modelId="{69F9B510-CA49-41AA-A88C-622FA719461D}" type="pres">
      <dgm:prSet presAssocID="{C40B7AD9-E0C9-49CF-A4B4-C7E5F8EDE9C5}" presName="connectorText" presStyleLbl="sibTrans2D1" presStyleIdx="0" presStyleCnt="3"/>
      <dgm:spPr/>
    </dgm:pt>
    <dgm:pt modelId="{3F6B8A91-D683-46B0-821B-B5135E94CA55}" type="pres">
      <dgm:prSet presAssocID="{1D81B020-FAF4-46CC-9AF6-0DE61A7AE373}" presName="node" presStyleLbl="node1" presStyleIdx="1" presStyleCnt="4" custScaleX="161051" custScaleY="161051">
        <dgm:presLayoutVars>
          <dgm:bulletEnabled val="1"/>
        </dgm:presLayoutVars>
      </dgm:prSet>
      <dgm:spPr/>
    </dgm:pt>
    <dgm:pt modelId="{BBD29E60-C73D-47D4-AFDC-35A04B48F342}" type="pres">
      <dgm:prSet presAssocID="{7CCEEC98-82C7-441D-BF03-02D641924FE0}" presName="sibTrans" presStyleLbl="sibTrans2D1" presStyleIdx="1" presStyleCnt="3"/>
      <dgm:spPr/>
    </dgm:pt>
    <dgm:pt modelId="{AEB8981F-7021-4D1D-AF93-0EF03D7C582D}" type="pres">
      <dgm:prSet presAssocID="{7CCEEC98-82C7-441D-BF03-02D641924FE0}" presName="connectorText" presStyleLbl="sibTrans2D1" presStyleIdx="1" presStyleCnt="3"/>
      <dgm:spPr/>
    </dgm:pt>
    <dgm:pt modelId="{94079D92-77B1-435F-BB74-EBFA2551BFB6}" type="pres">
      <dgm:prSet presAssocID="{551B4492-8279-4357-AE03-0DD3918DEC0C}" presName="node" presStyleLbl="node1" presStyleIdx="2" presStyleCnt="4" custScaleX="161051" custScaleY="161051">
        <dgm:presLayoutVars>
          <dgm:bulletEnabled val="1"/>
        </dgm:presLayoutVars>
      </dgm:prSet>
      <dgm:spPr/>
    </dgm:pt>
    <dgm:pt modelId="{F88F87C5-4213-4E6B-B10B-BF4D2020B798}" type="pres">
      <dgm:prSet presAssocID="{5B5F8371-55F0-414E-B1BD-20190C888D0C}" presName="sibTrans" presStyleLbl="sibTrans2D1" presStyleIdx="2" presStyleCnt="3"/>
      <dgm:spPr/>
    </dgm:pt>
    <dgm:pt modelId="{6992DA5F-46C0-4849-B2FF-CB923072F1B7}" type="pres">
      <dgm:prSet presAssocID="{5B5F8371-55F0-414E-B1BD-20190C888D0C}" presName="connectorText" presStyleLbl="sibTrans2D1" presStyleIdx="2" presStyleCnt="3"/>
      <dgm:spPr/>
    </dgm:pt>
    <dgm:pt modelId="{C0A3141F-0B02-4546-9398-82F5EB516F46}" type="pres">
      <dgm:prSet presAssocID="{77795761-AAFD-48A1-B03C-F7FEE07C1BB7}" presName="node" presStyleLbl="node1" presStyleIdx="3" presStyleCnt="4" custScaleX="161051" custScaleY="161051">
        <dgm:presLayoutVars>
          <dgm:bulletEnabled val="1"/>
        </dgm:presLayoutVars>
      </dgm:prSet>
      <dgm:spPr/>
    </dgm:pt>
  </dgm:ptLst>
  <dgm:cxnLst>
    <dgm:cxn modelId="{31D2CC0E-F750-4C26-B19D-5E3BF18201F7}" type="presOf" srcId="{75C3B8A2-579C-4539-A9BA-19F457DEAAA7}" destId="{6C5FF6D5-96E3-465F-A48B-151AD0F4E7C3}" srcOrd="0" destOrd="2" presId="urn:microsoft.com/office/officeart/2005/8/layout/process1"/>
    <dgm:cxn modelId="{FA09780F-EA19-4407-9FB6-10E0278B7B24}" srcId="{AC459A6F-DCA4-41D1-AF30-D41E7A0F7E39}" destId="{77795761-AAFD-48A1-B03C-F7FEE07C1BB7}" srcOrd="3" destOrd="0" parTransId="{2B4B8D51-FEEE-40A2-B4D0-033908225BB7}" sibTransId="{8A564F16-59D0-4A45-BC5E-E7F55FA27C55}"/>
    <dgm:cxn modelId="{14B50419-B176-4E4C-AF8B-516506130EF8}" type="presOf" srcId="{1D81B020-FAF4-46CC-9AF6-0DE61A7AE373}" destId="{3F6B8A91-D683-46B0-821B-B5135E94CA55}" srcOrd="0" destOrd="0" presId="urn:microsoft.com/office/officeart/2005/8/layout/process1"/>
    <dgm:cxn modelId="{D7011D30-AB65-485B-A20A-92A9A9AE51C7}" type="presOf" srcId="{AC459A6F-DCA4-41D1-AF30-D41E7A0F7E39}" destId="{D046F391-1C41-45F7-B619-9A57E845CE2E}" srcOrd="0" destOrd="0" presId="urn:microsoft.com/office/officeart/2005/8/layout/process1"/>
    <dgm:cxn modelId="{13C5923B-878F-4988-B5B5-EC7049C5F413}" type="presOf" srcId="{7CCEEC98-82C7-441D-BF03-02D641924FE0}" destId="{BBD29E60-C73D-47D4-AFDC-35A04B48F342}" srcOrd="0" destOrd="0" presId="urn:microsoft.com/office/officeart/2005/8/layout/process1"/>
    <dgm:cxn modelId="{93A35461-7BDF-4405-A7FD-4F4A6722920F}" type="presOf" srcId="{A841939B-C4CC-423F-9D5F-A53117C1AF18}" destId="{6C5FF6D5-96E3-465F-A48B-151AD0F4E7C3}" srcOrd="0" destOrd="0" presId="urn:microsoft.com/office/officeart/2005/8/layout/process1"/>
    <dgm:cxn modelId="{38360344-6891-48D3-8E94-E2673951D543}" type="presOf" srcId="{5B5F8371-55F0-414E-B1BD-20190C888D0C}" destId="{F88F87C5-4213-4E6B-B10B-BF4D2020B798}" srcOrd="0" destOrd="0" presId="urn:microsoft.com/office/officeart/2005/8/layout/process1"/>
    <dgm:cxn modelId="{43903865-7810-4A67-94A5-58131B6902FE}" srcId="{A841939B-C4CC-423F-9D5F-A53117C1AF18}" destId="{BD82129B-455E-40DA-B4F8-EB270D022173}" srcOrd="0" destOrd="0" parTransId="{588DCB19-E96B-4ADA-8943-C915B3191989}" sibTransId="{F2262497-386F-4151-984B-9140805E8A77}"/>
    <dgm:cxn modelId="{97FE6469-BF98-4B3F-8C32-4E68A5DA89A8}" type="presOf" srcId="{8ABEA58D-2E03-422A-9AF5-60A9D9AB4ABE}" destId="{C0A3141F-0B02-4546-9398-82F5EB516F46}" srcOrd="0" destOrd="1" presId="urn:microsoft.com/office/officeart/2005/8/layout/process1"/>
    <dgm:cxn modelId="{6594274A-3A4B-4FFB-A2C6-435F1D2BC6E0}" srcId="{AC459A6F-DCA4-41D1-AF30-D41E7A0F7E39}" destId="{A841939B-C4CC-423F-9D5F-A53117C1AF18}" srcOrd="0" destOrd="0" parTransId="{EC5589F4-EFA8-4EBC-9B44-F506DA131668}" sibTransId="{C40B7AD9-E0C9-49CF-A4B4-C7E5F8EDE9C5}"/>
    <dgm:cxn modelId="{5DFEE774-D2D3-49E5-9EDB-9FBEFDDB4500}" type="presOf" srcId="{C40B7AD9-E0C9-49CF-A4B4-C7E5F8EDE9C5}" destId="{69F9B510-CA49-41AA-A88C-622FA719461D}" srcOrd="1" destOrd="0" presId="urn:microsoft.com/office/officeart/2005/8/layout/process1"/>
    <dgm:cxn modelId="{DEF1AA78-2E90-4A09-B029-3042DBCEA32F}" type="presOf" srcId="{A8BFABBB-ADEE-4A4F-8604-A1C5096D6E54}" destId="{3F6B8A91-D683-46B0-821B-B5135E94CA55}" srcOrd="0" destOrd="1" presId="urn:microsoft.com/office/officeart/2005/8/layout/process1"/>
    <dgm:cxn modelId="{D734B6AA-EE36-4464-BA73-DE8571C7D185}" type="presOf" srcId="{C40B7AD9-E0C9-49CF-A4B4-C7E5F8EDE9C5}" destId="{C0A79633-01B3-4CE2-8C57-68A1D870C525}" srcOrd="0" destOrd="0" presId="urn:microsoft.com/office/officeart/2005/8/layout/process1"/>
    <dgm:cxn modelId="{6CA90EB6-0411-42CF-A899-F6574DAFB8A3}" srcId="{1D81B020-FAF4-46CC-9AF6-0DE61A7AE373}" destId="{09AD5583-0080-4BB6-9361-DCFC14D1D0D8}" srcOrd="1" destOrd="0" parTransId="{A33BB45F-7068-43C0-A229-7C66CC556B62}" sibTransId="{007553CA-35D9-459A-8490-5EDE186F82FE}"/>
    <dgm:cxn modelId="{8109A6C6-0F06-4EFE-8127-A8C5F274DB50}" srcId="{AC459A6F-DCA4-41D1-AF30-D41E7A0F7E39}" destId="{551B4492-8279-4357-AE03-0DD3918DEC0C}" srcOrd="2" destOrd="0" parTransId="{F4111202-AE46-4F47-886D-1ED1B2AD94D1}" sibTransId="{5B5F8371-55F0-414E-B1BD-20190C888D0C}"/>
    <dgm:cxn modelId="{9D693CC9-D4F0-464C-8654-CC7821671C6C}" srcId="{AC459A6F-DCA4-41D1-AF30-D41E7A0F7E39}" destId="{1D81B020-FAF4-46CC-9AF6-0DE61A7AE373}" srcOrd="1" destOrd="0" parTransId="{152EA4A5-D3C0-4111-9CD2-D64BC1E53492}" sibTransId="{7CCEEC98-82C7-441D-BF03-02D641924FE0}"/>
    <dgm:cxn modelId="{2A05EBCC-CD96-4DD4-98EC-4FC7B96FB9CA}" type="presOf" srcId="{BD82129B-455E-40DA-B4F8-EB270D022173}" destId="{6C5FF6D5-96E3-465F-A48B-151AD0F4E7C3}" srcOrd="0" destOrd="1" presId="urn:microsoft.com/office/officeart/2005/8/layout/process1"/>
    <dgm:cxn modelId="{9CD42BD3-046C-45C5-8D26-8740EF6CFF07}" srcId="{A841939B-C4CC-423F-9D5F-A53117C1AF18}" destId="{75C3B8A2-579C-4539-A9BA-19F457DEAAA7}" srcOrd="1" destOrd="0" parTransId="{2031379F-1980-4C8C-A191-7DCA7B8C0D99}" sibTransId="{482E6ADA-93DC-456F-ADB0-57D09B0D2B0E}"/>
    <dgm:cxn modelId="{C11597DA-7F40-47D8-BDC1-16A2D72BD03D}" type="presOf" srcId="{77795761-AAFD-48A1-B03C-F7FEE07C1BB7}" destId="{C0A3141F-0B02-4546-9398-82F5EB516F46}" srcOrd="0" destOrd="0" presId="urn:microsoft.com/office/officeart/2005/8/layout/process1"/>
    <dgm:cxn modelId="{E6DCBFE2-8C85-4AD4-81B0-D44723EB7D0F}" type="presOf" srcId="{551B4492-8279-4357-AE03-0DD3918DEC0C}" destId="{94079D92-77B1-435F-BB74-EBFA2551BFB6}" srcOrd="0" destOrd="0" presId="urn:microsoft.com/office/officeart/2005/8/layout/process1"/>
    <dgm:cxn modelId="{140C83E8-EFA7-4EBA-9AA2-BE2DF1788158}" srcId="{77795761-AAFD-48A1-B03C-F7FEE07C1BB7}" destId="{8ABEA58D-2E03-422A-9AF5-60A9D9AB4ABE}" srcOrd="0" destOrd="0" parTransId="{844514BB-1386-44C7-A31C-9544BF27028F}" sibTransId="{167C18C3-62B4-4C4A-9639-4C6049F68FD7}"/>
    <dgm:cxn modelId="{107E07ED-BB1E-4FB2-A28F-F898EFD434C3}" type="presOf" srcId="{09AD5583-0080-4BB6-9361-DCFC14D1D0D8}" destId="{3F6B8A91-D683-46B0-821B-B5135E94CA55}" srcOrd="0" destOrd="2" presId="urn:microsoft.com/office/officeart/2005/8/layout/process1"/>
    <dgm:cxn modelId="{84522EED-1E78-4A00-B9B2-208E652376FD}" srcId="{551B4492-8279-4357-AE03-0DD3918DEC0C}" destId="{9D69E6BB-8111-45C4-BA47-244EDF5F39CE}" srcOrd="0" destOrd="0" parTransId="{BD1DA2BF-4D95-4C9C-BDE9-E75531B7D040}" sibTransId="{4E23278A-CC6B-4AA0-99E8-0DB4E255C6A9}"/>
    <dgm:cxn modelId="{318394ED-AFF0-4EE3-BCD4-B85F628663B2}" type="presOf" srcId="{5B5F8371-55F0-414E-B1BD-20190C888D0C}" destId="{6992DA5F-46C0-4849-B2FF-CB923072F1B7}" srcOrd="1" destOrd="0" presId="urn:microsoft.com/office/officeart/2005/8/layout/process1"/>
    <dgm:cxn modelId="{F6B619F2-8FE5-4262-8FBA-C2A0F174EA4E}" type="presOf" srcId="{7CCEEC98-82C7-441D-BF03-02D641924FE0}" destId="{AEB8981F-7021-4D1D-AF93-0EF03D7C582D}" srcOrd="1" destOrd="0" presId="urn:microsoft.com/office/officeart/2005/8/layout/process1"/>
    <dgm:cxn modelId="{52344FF6-C393-4F9C-9399-F482BFD35C2B}" srcId="{1D81B020-FAF4-46CC-9AF6-0DE61A7AE373}" destId="{A8BFABBB-ADEE-4A4F-8604-A1C5096D6E54}" srcOrd="0" destOrd="0" parTransId="{077895BD-EB37-47A5-95D7-EC1FA9CCFB28}" sibTransId="{BD03EEAE-CC6A-4601-BA36-8B1CCF163877}"/>
    <dgm:cxn modelId="{FA3022F7-2FB0-4F54-A053-890F340DE8CD}" type="presOf" srcId="{9D69E6BB-8111-45C4-BA47-244EDF5F39CE}" destId="{94079D92-77B1-435F-BB74-EBFA2551BFB6}" srcOrd="0" destOrd="1" presId="urn:microsoft.com/office/officeart/2005/8/layout/process1"/>
    <dgm:cxn modelId="{605A1EE3-4A92-4EFD-84EA-F12974C99C6F}" type="presParOf" srcId="{D046F391-1C41-45F7-B619-9A57E845CE2E}" destId="{6C5FF6D5-96E3-465F-A48B-151AD0F4E7C3}" srcOrd="0" destOrd="0" presId="urn:microsoft.com/office/officeart/2005/8/layout/process1"/>
    <dgm:cxn modelId="{E0499574-942C-4D4D-9F83-20CC43B213D3}" type="presParOf" srcId="{D046F391-1C41-45F7-B619-9A57E845CE2E}" destId="{C0A79633-01B3-4CE2-8C57-68A1D870C525}" srcOrd="1" destOrd="0" presId="urn:microsoft.com/office/officeart/2005/8/layout/process1"/>
    <dgm:cxn modelId="{DAF4594E-FB3E-4018-B9C0-8A0273C6C013}" type="presParOf" srcId="{C0A79633-01B3-4CE2-8C57-68A1D870C525}" destId="{69F9B510-CA49-41AA-A88C-622FA719461D}" srcOrd="0" destOrd="0" presId="urn:microsoft.com/office/officeart/2005/8/layout/process1"/>
    <dgm:cxn modelId="{00EC1BE7-B45B-46D6-AC74-6D887B20BF1E}" type="presParOf" srcId="{D046F391-1C41-45F7-B619-9A57E845CE2E}" destId="{3F6B8A91-D683-46B0-821B-B5135E94CA55}" srcOrd="2" destOrd="0" presId="urn:microsoft.com/office/officeart/2005/8/layout/process1"/>
    <dgm:cxn modelId="{0EFA84C5-4018-44EF-862A-30DB05192DE3}" type="presParOf" srcId="{D046F391-1C41-45F7-B619-9A57E845CE2E}" destId="{BBD29E60-C73D-47D4-AFDC-35A04B48F342}" srcOrd="3" destOrd="0" presId="urn:microsoft.com/office/officeart/2005/8/layout/process1"/>
    <dgm:cxn modelId="{6BF391F7-F8B7-49D6-9BCA-66B5A5039193}" type="presParOf" srcId="{BBD29E60-C73D-47D4-AFDC-35A04B48F342}" destId="{AEB8981F-7021-4D1D-AF93-0EF03D7C582D}" srcOrd="0" destOrd="0" presId="urn:microsoft.com/office/officeart/2005/8/layout/process1"/>
    <dgm:cxn modelId="{097479A2-FC8E-4B76-9408-8566D5E9E433}" type="presParOf" srcId="{D046F391-1C41-45F7-B619-9A57E845CE2E}" destId="{94079D92-77B1-435F-BB74-EBFA2551BFB6}" srcOrd="4" destOrd="0" presId="urn:microsoft.com/office/officeart/2005/8/layout/process1"/>
    <dgm:cxn modelId="{9A50EA6B-BD4C-4736-BB78-7F8A45EBB5A9}" type="presParOf" srcId="{D046F391-1C41-45F7-B619-9A57E845CE2E}" destId="{F88F87C5-4213-4E6B-B10B-BF4D2020B798}" srcOrd="5" destOrd="0" presId="urn:microsoft.com/office/officeart/2005/8/layout/process1"/>
    <dgm:cxn modelId="{504DF5A4-7EF2-4701-AE13-376A6EE67DCF}" type="presParOf" srcId="{F88F87C5-4213-4E6B-B10B-BF4D2020B798}" destId="{6992DA5F-46C0-4849-B2FF-CB923072F1B7}" srcOrd="0" destOrd="0" presId="urn:microsoft.com/office/officeart/2005/8/layout/process1"/>
    <dgm:cxn modelId="{4D03B581-D037-404B-8885-75B7D2AB5775}" type="presParOf" srcId="{D046F391-1C41-45F7-B619-9A57E845CE2E}" destId="{C0A3141F-0B02-4546-9398-82F5EB516F4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DDB60-1EDD-4ED1-BC01-4D4FDE54C256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39EA99-8CB3-4069-8B47-7CD8C9F3128B}">
      <dgm:prSet custT="1"/>
      <dgm:spPr/>
      <dgm:t>
        <a:bodyPr/>
        <a:lstStyle/>
        <a:p>
          <a:r>
            <a:rPr lang="en-US" sz="2000" b="1" dirty="0"/>
            <a:t>Setting up the foundations of the framework</a:t>
          </a:r>
          <a:endParaRPr lang="en-GB" sz="2000" b="1" dirty="0"/>
        </a:p>
      </dgm:t>
    </dgm:pt>
    <dgm:pt modelId="{FBA49947-AA23-4881-80AD-1107FB0A6903}" type="parTrans" cxnId="{DA8D6DBE-8D73-42FE-9F61-2D5B6A8E804E}">
      <dgm:prSet/>
      <dgm:spPr/>
      <dgm:t>
        <a:bodyPr/>
        <a:lstStyle/>
        <a:p>
          <a:endParaRPr lang="en-GB"/>
        </a:p>
      </dgm:t>
    </dgm:pt>
    <dgm:pt modelId="{4173C307-404B-49CE-BC11-15D94240AFBD}" type="sibTrans" cxnId="{DA8D6DBE-8D73-42FE-9F61-2D5B6A8E804E}">
      <dgm:prSet/>
      <dgm:spPr/>
      <dgm:t>
        <a:bodyPr/>
        <a:lstStyle/>
        <a:p>
          <a:endParaRPr lang="en-GB"/>
        </a:p>
      </dgm:t>
    </dgm:pt>
    <dgm:pt modelId="{480186EB-B632-40C2-BCA1-132DB02E7922}">
      <dgm:prSet custT="1"/>
      <dgm:spPr/>
      <dgm:t>
        <a:bodyPr/>
        <a:lstStyle/>
        <a:p>
          <a:r>
            <a:rPr lang="en-US" sz="2000" b="1" dirty="0"/>
            <a:t>Human-rights approach (UN CRPD)</a:t>
          </a:r>
          <a:endParaRPr lang="en-GB" sz="2000" b="1" dirty="0"/>
        </a:p>
      </dgm:t>
    </dgm:pt>
    <dgm:pt modelId="{AECEC2A7-B434-4221-8967-CFA9A8407910}" type="parTrans" cxnId="{8FD5A27F-2B63-403A-9F3C-5FB6E996AE93}">
      <dgm:prSet/>
      <dgm:spPr/>
      <dgm:t>
        <a:bodyPr/>
        <a:lstStyle/>
        <a:p>
          <a:endParaRPr lang="en-GB"/>
        </a:p>
      </dgm:t>
    </dgm:pt>
    <dgm:pt modelId="{606E692C-3274-4BA6-98F3-7B75426BBD3D}" type="sibTrans" cxnId="{8FD5A27F-2B63-403A-9F3C-5FB6E996AE93}">
      <dgm:prSet/>
      <dgm:spPr/>
      <dgm:t>
        <a:bodyPr/>
        <a:lstStyle/>
        <a:p>
          <a:endParaRPr lang="en-GB"/>
        </a:p>
      </dgm:t>
    </dgm:pt>
    <dgm:pt modelId="{12F36594-EA8F-4B63-8A5F-1CC588B5D005}">
      <dgm:prSet custT="1"/>
      <dgm:spPr/>
      <dgm:t>
        <a:bodyPr/>
        <a:lstStyle/>
        <a:p>
          <a:r>
            <a:rPr lang="en-US" sz="2000" b="1" dirty="0"/>
            <a:t>Start with common quality principles &amp; common definitions applied across the EU</a:t>
          </a:r>
          <a:endParaRPr lang="en-GB" sz="2000" b="1" dirty="0"/>
        </a:p>
      </dgm:t>
    </dgm:pt>
    <dgm:pt modelId="{2B294E08-38B6-4C22-A40C-AF507856C47D}" type="parTrans" cxnId="{5F063432-ACBB-466B-8372-69BBD7A2349D}">
      <dgm:prSet/>
      <dgm:spPr/>
      <dgm:t>
        <a:bodyPr/>
        <a:lstStyle/>
        <a:p>
          <a:endParaRPr lang="en-GB"/>
        </a:p>
      </dgm:t>
    </dgm:pt>
    <dgm:pt modelId="{3297CA79-0B7B-4012-8E9B-FE978599A28B}" type="sibTrans" cxnId="{5F063432-ACBB-466B-8372-69BBD7A2349D}">
      <dgm:prSet/>
      <dgm:spPr/>
      <dgm:t>
        <a:bodyPr/>
        <a:lstStyle/>
        <a:p>
          <a:endParaRPr lang="en-GB"/>
        </a:p>
      </dgm:t>
    </dgm:pt>
    <dgm:pt modelId="{9F47B93B-5C2E-41C2-A480-FFCB4F5E32F0}">
      <dgm:prSet custT="1"/>
      <dgm:spPr/>
      <dgm:t>
        <a:bodyPr/>
        <a:lstStyle/>
        <a:p>
          <a:r>
            <a:rPr lang="en-US" sz="2000" b="1" dirty="0"/>
            <a:t>Looking also on structures and processes</a:t>
          </a:r>
          <a:endParaRPr lang="en-GB" sz="2000" b="1" dirty="0"/>
        </a:p>
      </dgm:t>
    </dgm:pt>
    <dgm:pt modelId="{F5656EE0-76AD-41EB-A174-B603FA3D0045}" type="sibTrans" cxnId="{8259DAC6-40E0-4030-AE4D-901FE876AE4C}">
      <dgm:prSet/>
      <dgm:spPr/>
      <dgm:t>
        <a:bodyPr/>
        <a:lstStyle/>
        <a:p>
          <a:endParaRPr lang="en-GB"/>
        </a:p>
      </dgm:t>
    </dgm:pt>
    <dgm:pt modelId="{C31AB91F-5BAA-4AC9-AD94-054D881FAEC1}" type="parTrans" cxnId="{8259DAC6-40E0-4030-AE4D-901FE876AE4C}">
      <dgm:prSet/>
      <dgm:spPr/>
      <dgm:t>
        <a:bodyPr/>
        <a:lstStyle/>
        <a:p>
          <a:endParaRPr lang="en-GB"/>
        </a:p>
      </dgm:t>
    </dgm:pt>
    <dgm:pt modelId="{CD7B4027-051C-4D25-ACCF-3D75EB00CCC2}">
      <dgm:prSet custT="1"/>
      <dgm:spPr/>
      <dgm:t>
        <a:bodyPr/>
        <a:lstStyle/>
        <a:p>
          <a:r>
            <a:rPr lang="en-US" sz="2000" b="1" dirty="0"/>
            <a:t>Be outcomes-oriented - on the quality of life of the people they support (QoL concept)</a:t>
          </a:r>
          <a:endParaRPr lang="en-GB" sz="2000" b="1" dirty="0"/>
        </a:p>
      </dgm:t>
    </dgm:pt>
    <dgm:pt modelId="{14A7F683-DAA2-4DE6-B3BE-4372B325910E}" type="sibTrans" cxnId="{F3D8D780-CE3B-4A2F-BE3C-24752CC51528}">
      <dgm:prSet/>
      <dgm:spPr/>
      <dgm:t>
        <a:bodyPr/>
        <a:lstStyle/>
        <a:p>
          <a:endParaRPr lang="en-GB"/>
        </a:p>
      </dgm:t>
    </dgm:pt>
    <dgm:pt modelId="{CF4B4589-8EBE-419F-8606-447D51601C64}" type="parTrans" cxnId="{F3D8D780-CE3B-4A2F-BE3C-24752CC51528}">
      <dgm:prSet/>
      <dgm:spPr/>
      <dgm:t>
        <a:bodyPr/>
        <a:lstStyle/>
        <a:p>
          <a:endParaRPr lang="en-GB"/>
        </a:p>
      </dgm:t>
    </dgm:pt>
    <dgm:pt modelId="{C0ED7FA7-42E1-44BB-9987-A0103FFA1FD2}">
      <dgm:prSet custT="1"/>
      <dgm:spPr/>
      <dgm:t>
        <a:bodyPr/>
        <a:lstStyle/>
        <a:p>
          <a:r>
            <a:rPr lang="en-US" sz="2000" b="1" dirty="0"/>
            <a:t>Encourage the development, improvement and delivery of services</a:t>
          </a:r>
          <a:endParaRPr lang="en-GB" sz="2000" b="1" dirty="0"/>
        </a:p>
      </dgm:t>
    </dgm:pt>
    <dgm:pt modelId="{CBF0DAFD-5CDE-481D-A5AF-388089891F1E}" type="parTrans" cxnId="{6405EE46-29C6-4DFC-9E77-01A67EC89F83}">
      <dgm:prSet/>
      <dgm:spPr/>
      <dgm:t>
        <a:bodyPr/>
        <a:lstStyle/>
        <a:p>
          <a:endParaRPr lang="en-GB"/>
        </a:p>
      </dgm:t>
    </dgm:pt>
    <dgm:pt modelId="{504B322B-2D13-473F-A4C3-155FB4426634}" type="sibTrans" cxnId="{6405EE46-29C6-4DFC-9E77-01A67EC89F83}">
      <dgm:prSet/>
      <dgm:spPr/>
      <dgm:t>
        <a:bodyPr/>
        <a:lstStyle/>
        <a:p>
          <a:endParaRPr lang="en-GB"/>
        </a:p>
      </dgm:t>
    </dgm:pt>
    <dgm:pt modelId="{6A9E1143-2E30-4F11-B9A5-0963E32C0EDD}">
      <dgm:prSet custT="1"/>
      <dgm:spPr/>
      <dgm:t>
        <a:bodyPr/>
        <a:lstStyle/>
        <a:p>
          <a:r>
            <a:rPr lang="en-US" sz="2000" b="1"/>
            <a:t>Apply equally to public, non-profit and for-profit service providers</a:t>
          </a:r>
          <a:endParaRPr lang="en-GB" sz="2000" b="1" dirty="0"/>
        </a:p>
      </dgm:t>
    </dgm:pt>
    <dgm:pt modelId="{DE32B1ED-5285-46DE-9E92-B1E1CFF53691}" type="parTrans" cxnId="{33AFC6EF-8DF2-45AE-8C34-1151B1E3706B}">
      <dgm:prSet/>
      <dgm:spPr/>
      <dgm:t>
        <a:bodyPr/>
        <a:lstStyle/>
        <a:p>
          <a:endParaRPr lang="en-GB"/>
        </a:p>
      </dgm:t>
    </dgm:pt>
    <dgm:pt modelId="{761D2787-AC2E-44F7-8E3E-EC35B4FFD297}" type="sibTrans" cxnId="{33AFC6EF-8DF2-45AE-8C34-1151B1E3706B}">
      <dgm:prSet/>
      <dgm:spPr/>
      <dgm:t>
        <a:bodyPr/>
        <a:lstStyle/>
        <a:p>
          <a:endParaRPr lang="en-GB"/>
        </a:p>
      </dgm:t>
    </dgm:pt>
    <dgm:pt modelId="{D0E32179-2F57-44D7-8E5E-DDC4524DA362}" type="pres">
      <dgm:prSet presAssocID="{5ACDDB60-1EDD-4ED1-BC01-4D4FDE54C256}" presName="Name0" presStyleCnt="0">
        <dgm:presLayoutVars>
          <dgm:dir/>
          <dgm:resizeHandles val="exact"/>
        </dgm:presLayoutVars>
      </dgm:prSet>
      <dgm:spPr/>
    </dgm:pt>
    <dgm:pt modelId="{FACAB770-0094-4A83-920E-021DCD417826}" type="pres">
      <dgm:prSet presAssocID="{E639EA99-8CB3-4069-8B47-7CD8C9F3128B}" presName="composite" presStyleCnt="0"/>
      <dgm:spPr/>
    </dgm:pt>
    <dgm:pt modelId="{F6322254-850E-4908-A135-D0DC5DC4EB78}" type="pres">
      <dgm:prSet presAssocID="{E639EA99-8CB3-4069-8B47-7CD8C9F3128B}" presName="rect1" presStyleLbl="bgImgPlace1" presStyleIdx="0" presStyleCnt="7" custScaleX="31864" custScaleY="31864" custLinFactNeighborX="407" custLinFactNeighborY="1834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 descr="Tree With Roots with solid fill"/>
        </a:ext>
      </dgm:extLst>
    </dgm:pt>
    <dgm:pt modelId="{1683F15C-C51F-4827-9DB5-F1F477EC8C8A}" type="pres">
      <dgm:prSet presAssocID="{E639EA99-8CB3-4069-8B47-7CD8C9F3128B}" presName="wedgeRectCallout1" presStyleLbl="node1" presStyleIdx="0" presStyleCnt="7">
        <dgm:presLayoutVars>
          <dgm:bulletEnabled val="1"/>
        </dgm:presLayoutVars>
      </dgm:prSet>
      <dgm:spPr/>
    </dgm:pt>
    <dgm:pt modelId="{C8D4A757-8B69-4E43-A948-62572FE8E15F}" type="pres">
      <dgm:prSet presAssocID="{4173C307-404B-49CE-BC11-15D94240AFBD}" presName="sibTrans" presStyleCnt="0"/>
      <dgm:spPr/>
    </dgm:pt>
    <dgm:pt modelId="{222E0C92-A966-4789-A204-DAEFEF8225F5}" type="pres">
      <dgm:prSet presAssocID="{480186EB-B632-40C2-BCA1-132DB02E7922}" presName="composite" presStyleCnt="0"/>
      <dgm:spPr/>
    </dgm:pt>
    <dgm:pt modelId="{E93B9CF1-C865-4AD4-829C-81C08A628341}" type="pres">
      <dgm:prSet presAssocID="{480186EB-B632-40C2-BCA1-132DB02E7922}" presName="rect1" presStyleLbl="bgImgPlace1" presStyleIdx="1" presStyleCnt="7" custScaleX="31864" custScaleY="31864" custLinFactNeighborX="407" custLinFactNeighborY="1834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 descr="Weights Uneven with solid fill"/>
        </a:ext>
      </dgm:extLst>
    </dgm:pt>
    <dgm:pt modelId="{9EBF6D0E-B503-4D43-BCDC-E362E374A28D}" type="pres">
      <dgm:prSet presAssocID="{480186EB-B632-40C2-BCA1-132DB02E7922}" presName="wedgeRectCallout1" presStyleLbl="node1" presStyleIdx="1" presStyleCnt="7">
        <dgm:presLayoutVars>
          <dgm:bulletEnabled val="1"/>
        </dgm:presLayoutVars>
      </dgm:prSet>
      <dgm:spPr/>
    </dgm:pt>
    <dgm:pt modelId="{84E9137F-38BB-499F-979F-C326A4DD762F}" type="pres">
      <dgm:prSet presAssocID="{606E692C-3274-4BA6-98F3-7B75426BBD3D}" presName="sibTrans" presStyleCnt="0"/>
      <dgm:spPr/>
    </dgm:pt>
    <dgm:pt modelId="{6413524E-5FA6-4757-948D-EDCAE54967DC}" type="pres">
      <dgm:prSet presAssocID="{CD7B4027-051C-4D25-ACCF-3D75EB00CCC2}" presName="composite" presStyleCnt="0"/>
      <dgm:spPr/>
    </dgm:pt>
    <dgm:pt modelId="{4B33011D-429E-4D60-BC57-A4DD73AFC73E}" type="pres">
      <dgm:prSet presAssocID="{CD7B4027-051C-4D25-ACCF-3D75EB00CCC2}" presName="rect1" presStyleLbl="bgImgPlace1" presStyleIdx="2" presStyleCnt="7" custScaleX="31864" custScaleY="31864" custLinFactNeighborX="407" custLinFactNeighborY="1834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Hero Male with solid fill"/>
        </a:ext>
      </dgm:extLst>
    </dgm:pt>
    <dgm:pt modelId="{92C8F7DB-F15A-4E93-9F3D-A62106CFB8F2}" type="pres">
      <dgm:prSet presAssocID="{CD7B4027-051C-4D25-ACCF-3D75EB00CCC2}" presName="wedgeRectCallout1" presStyleLbl="node1" presStyleIdx="2" presStyleCnt="7">
        <dgm:presLayoutVars>
          <dgm:bulletEnabled val="1"/>
        </dgm:presLayoutVars>
      </dgm:prSet>
      <dgm:spPr/>
    </dgm:pt>
    <dgm:pt modelId="{F0D920D6-498D-4F87-B571-4450638BD63D}" type="pres">
      <dgm:prSet presAssocID="{14A7F683-DAA2-4DE6-B3BE-4372B325910E}" presName="sibTrans" presStyleCnt="0"/>
      <dgm:spPr/>
    </dgm:pt>
    <dgm:pt modelId="{C19C37B1-2D83-4213-A853-0A02B38C1A99}" type="pres">
      <dgm:prSet presAssocID="{9F47B93B-5C2E-41C2-A480-FFCB4F5E32F0}" presName="composite" presStyleCnt="0"/>
      <dgm:spPr/>
    </dgm:pt>
    <dgm:pt modelId="{3D4FAA75-8FA5-4893-AEC0-3385A1E8A17C}" type="pres">
      <dgm:prSet presAssocID="{9F47B93B-5C2E-41C2-A480-FFCB4F5E32F0}" presName="rect1" presStyleLbl="bgImgPlace1" presStyleIdx="3" presStyleCnt="7" custScaleX="31864" custScaleY="31864" custLinFactNeighborX="407" custLinFactNeighborY="1834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 descr="Decision chart with solid fill"/>
        </a:ext>
      </dgm:extLst>
    </dgm:pt>
    <dgm:pt modelId="{35A5BCE3-87BF-4757-89C1-679B6FA68364}" type="pres">
      <dgm:prSet presAssocID="{9F47B93B-5C2E-41C2-A480-FFCB4F5E32F0}" presName="wedgeRectCallout1" presStyleLbl="node1" presStyleIdx="3" presStyleCnt="7">
        <dgm:presLayoutVars>
          <dgm:bulletEnabled val="1"/>
        </dgm:presLayoutVars>
      </dgm:prSet>
      <dgm:spPr/>
    </dgm:pt>
    <dgm:pt modelId="{F91A2D07-8CB2-4310-A3BE-CA647F1F2A55}" type="pres">
      <dgm:prSet presAssocID="{F5656EE0-76AD-41EB-A174-B603FA3D0045}" presName="sibTrans" presStyleCnt="0"/>
      <dgm:spPr/>
    </dgm:pt>
    <dgm:pt modelId="{C1DCD314-B794-4755-ABB0-93CEC322D00E}" type="pres">
      <dgm:prSet presAssocID="{C0ED7FA7-42E1-44BB-9987-A0103FFA1FD2}" presName="composite" presStyleCnt="0"/>
      <dgm:spPr/>
    </dgm:pt>
    <dgm:pt modelId="{DE5A8E06-84C7-4FAB-A866-4C7B9CCCE2CF}" type="pres">
      <dgm:prSet presAssocID="{C0ED7FA7-42E1-44BB-9987-A0103FFA1FD2}" presName="rect1" presStyleLbl="bgImgPlace1" presStyleIdx="4" presStyleCnt="7" custScaleX="35050" custScaleY="35050" custLinFactNeighborX="5387" custLinFactNeighborY="1250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Chevron arrows with solid fill"/>
        </a:ext>
      </dgm:extLst>
    </dgm:pt>
    <dgm:pt modelId="{9B78763B-5D7F-4C6C-A1D8-8FAC510D2890}" type="pres">
      <dgm:prSet presAssocID="{C0ED7FA7-42E1-44BB-9987-A0103FFA1FD2}" presName="wedgeRectCallout1" presStyleLbl="node1" presStyleIdx="4" presStyleCnt="7">
        <dgm:presLayoutVars>
          <dgm:bulletEnabled val="1"/>
        </dgm:presLayoutVars>
      </dgm:prSet>
      <dgm:spPr/>
    </dgm:pt>
    <dgm:pt modelId="{39E3E98C-C717-4884-97C1-CF2BA42356E3}" type="pres">
      <dgm:prSet presAssocID="{504B322B-2D13-473F-A4C3-155FB4426634}" presName="sibTrans" presStyleCnt="0"/>
      <dgm:spPr/>
    </dgm:pt>
    <dgm:pt modelId="{44799EB7-5481-4572-81A5-45788ACF792B}" type="pres">
      <dgm:prSet presAssocID="{12F36594-EA8F-4B63-8A5F-1CC588B5D005}" presName="composite" presStyleCnt="0"/>
      <dgm:spPr/>
    </dgm:pt>
    <dgm:pt modelId="{39AB60BA-53A4-4328-905E-6A95ABDB020A}" type="pres">
      <dgm:prSet presAssocID="{12F36594-EA8F-4B63-8A5F-1CC588B5D005}" presName="rect1" presStyleLbl="bgImgPlace1" presStyleIdx="5" presStyleCnt="7" custScaleX="31864" custScaleY="31864" custLinFactNeighborX="407" custLinFactNeighborY="18345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 descr="Clipboard Badge with solid fill"/>
        </a:ext>
      </dgm:extLst>
    </dgm:pt>
    <dgm:pt modelId="{B438723D-2212-458B-8C58-4B5983A882A2}" type="pres">
      <dgm:prSet presAssocID="{12F36594-EA8F-4B63-8A5F-1CC588B5D005}" presName="wedgeRectCallout1" presStyleLbl="node1" presStyleIdx="5" presStyleCnt="7">
        <dgm:presLayoutVars>
          <dgm:bulletEnabled val="1"/>
        </dgm:presLayoutVars>
      </dgm:prSet>
      <dgm:spPr/>
    </dgm:pt>
    <dgm:pt modelId="{98A02FD0-8BFB-4759-89C7-A1E5EA8D6A9B}" type="pres">
      <dgm:prSet presAssocID="{3297CA79-0B7B-4012-8E9B-FE978599A28B}" presName="sibTrans" presStyleCnt="0"/>
      <dgm:spPr/>
    </dgm:pt>
    <dgm:pt modelId="{7B315481-D2CB-4FC7-98A6-8D4CCA317530}" type="pres">
      <dgm:prSet presAssocID="{6A9E1143-2E30-4F11-B9A5-0963E32C0EDD}" presName="composite" presStyleCnt="0"/>
      <dgm:spPr/>
    </dgm:pt>
    <dgm:pt modelId="{EE94E2B3-1063-4935-8F87-D2A1BFDF7398}" type="pres">
      <dgm:prSet presAssocID="{6A9E1143-2E30-4F11-B9A5-0963E32C0EDD}" presName="rect1" presStyleLbl="bgImgPlace1" presStyleIdx="6" presStyleCnt="7" custAng="5400000" custScaleX="35050" custScaleY="35050" custLinFactNeighborX="1138" custLinFactNeighborY="17575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Pause outline"/>
        </a:ext>
      </dgm:extLst>
    </dgm:pt>
    <dgm:pt modelId="{927CDE59-6F87-4E9B-983A-468A8CE1F28A}" type="pres">
      <dgm:prSet presAssocID="{6A9E1143-2E30-4F11-B9A5-0963E32C0EDD}" presName="wedgeRectCallout1" presStyleLbl="node1" presStyleIdx="6" presStyleCnt="7">
        <dgm:presLayoutVars>
          <dgm:bulletEnabled val="1"/>
        </dgm:presLayoutVars>
      </dgm:prSet>
      <dgm:spPr/>
    </dgm:pt>
  </dgm:ptLst>
  <dgm:cxnLst>
    <dgm:cxn modelId="{599DCF0A-8C3E-4586-8554-D1B961DE9775}" type="presOf" srcId="{C0ED7FA7-42E1-44BB-9987-A0103FFA1FD2}" destId="{9B78763B-5D7F-4C6C-A1D8-8FAC510D2890}" srcOrd="0" destOrd="0" presId="urn:microsoft.com/office/officeart/2008/layout/BendingPictureCaptionList"/>
    <dgm:cxn modelId="{595DAA22-2FDE-4565-A197-A290971B4D44}" type="presOf" srcId="{CD7B4027-051C-4D25-ACCF-3D75EB00CCC2}" destId="{92C8F7DB-F15A-4E93-9F3D-A62106CFB8F2}" srcOrd="0" destOrd="0" presId="urn:microsoft.com/office/officeart/2008/layout/BendingPictureCaptionList"/>
    <dgm:cxn modelId="{5F063432-ACBB-466B-8372-69BBD7A2349D}" srcId="{5ACDDB60-1EDD-4ED1-BC01-4D4FDE54C256}" destId="{12F36594-EA8F-4B63-8A5F-1CC588B5D005}" srcOrd="5" destOrd="0" parTransId="{2B294E08-38B6-4C22-A40C-AF507856C47D}" sibTransId="{3297CA79-0B7B-4012-8E9B-FE978599A28B}"/>
    <dgm:cxn modelId="{6405EE46-29C6-4DFC-9E77-01A67EC89F83}" srcId="{5ACDDB60-1EDD-4ED1-BC01-4D4FDE54C256}" destId="{C0ED7FA7-42E1-44BB-9987-A0103FFA1FD2}" srcOrd="4" destOrd="0" parTransId="{CBF0DAFD-5CDE-481D-A5AF-388089891F1E}" sibTransId="{504B322B-2D13-473F-A4C3-155FB4426634}"/>
    <dgm:cxn modelId="{661EB34F-1A48-4C81-B618-3D5F38AE64A2}" type="presOf" srcId="{9F47B93B-5C2E-41C2-A480-FFCB4F5E32F0}" destId="{35A5BCE3-87BF-4757-89C1-679B6FA68364}" srcOrd="0" destOrd="0" presId="urn:microsoft.com/office/officeart/2008/layout/BendingPictureCaptionList"/>
    <dgm:cxn modelId="{50A60F71-8E30-433A-9D4D-36C0FEC775A7}" type="presOf" srcId="{6A9E1143-2E30-4F11-B9A5-0963E32C0EDD}" destId="{927CDE59-6F87-4E9B-983A-468A8CE1F28A}" srcOrd="0" destOrd="0" presId="urn:microsoft.com/office/officeart/2008/layout/BendingPictureCaptionList"/>
    <dgm:cxn modelId="{AC074B74-C259-4DE5-B611-60E93935BAC0}" type="presOf" srcId="{480186EB-B632-40C2-BCA1-132DB02E7922}" destId="{9EBF6D0E-B503-4D43-BCDC-E362E374A28D}" srcOrd="0" destOrd="0" presId="urn:microsoft.com/office/officeart/2008/layout/BendingPictureCaptionList"/>
    <dgm:cxn modelId="{8FD5A27F-2B63-403A-9F3C-5FB6E996AE93}" srcId="{5ACDDB60-1EDD-4ED1-BC01-4D4FDE54C256}" destId="{480186EB-B632-40C2-BCA1-132DB02E7922}" srcOrd="1" destOrd="0" parTransId="{AECEC2A7-B434-4221-8967-CFA9A8407910}" sibTransId="{606E692C-3274-4BA6-98F3-7B75426BBD3D}"/>
    <dgm:cxn modelId="{F3D8D780-CE3B-4A2F-BE3C-24752CC51528}" srcId="{5ACDDB60-1EDD-4ED1-BC01-4D4FDE54C256}" destId="{CD7B4027-051C-4D25-ACCF-3D75EB00CCC2}" srcOrd="2" destOrd="0" parTransId="{CF4B4589-8EBE-419F-8606-447D51601C64}" sibTransId="{14A7F683-DAA2-4DE6-B3BE-4372B325910E}"/>
    <dgm:cxn modelId="{8E171DAC-D6B3-4879-9B37-AC4FC404DDA3}" type="presOf" srcId="{5ACDDB60-1EDD-4ED1-BC01-4D4FDE54C256}" destId="{D0E32179-2F57-44D7-8E5E-DDC4524DA362}" srcOrd="0" destOrd="0" presId="urn:microsoft.com/office/officeart/2008/layout/BendingPictureCaptionList"/>
    <dgm:cxn modelId="{014D55B3-7822-476F-9661-D9EC26FEC0CA}" type="presOf" srcId="{E639EA99-8CB3-4069-8B47-7CD8C9F3128B}" destId="{1683F15C-C51F-4827-9DB5-F1F477EC8C8A}" srcOrd="0" destOrd="0" presId="urn:microsoft.com/office/officeart/2008/layout/BendingPictureCaptionList"/>
    <dgm:cxn modelId="{DA8D6DBE-8D73-42FE-9F61-2D5B6A8E804E}" srcId="{5ACDDB60-1EDD-4ED1-BC01-4D4FDE54C256}" destId="{E639EA99-8CB3-4069-8B47-7CD8C9F3128B}" srcOrd="0" destOrd="0" parTransId="{FBA49947-AA23-4881-80AD-1107FB0A6903}" sibTransId="{4173C307-404B-49CE-BC11-15D94240AFBD}"/>
    <dgm:cxn modelId="{8259DAC6-40E0-4030-AE4D-901FE876AE4C}" srcId="{5ACDDB60-1EDD-4ED1-BC01-4D4FDE54C256}" destId="{9F47B93B-5C2E-41C2-A480-FFCB4F5E32F0}" srcOrd="3" destOrd="0" parTransId="{C31AB91F-5BAA-4AC9-AD94-054D881FAEC1}" sibTransId="{F5656EE0-76AD-41EB-A174-B603FA3D0045}"/>
    <dgm:cxn modelId="{69FCEFD1-8EE1-49F3-A167-738BAF6E165B}" type="presOf" srcId="{12F36594-EA8F-4B63-8A5F-1CC588B5D005}" destId="{B438723D-2212-458B-8C58-4B5983A882A2}" srcOrd="0" destOrd="0" presId="urn:microsoft.com/office/officeart/2008/layout/BendingPictureCaptionList"/>
    <dgm:cxn modelId="{33AFC6EF-8DF2-45AE-8C34-1151B1E3706B}" srcId="{5ACDDB60-1EDD-4ED1-BC01-4D4FDE54C256}" destId="{6A9E1143-2E30-4F11-B9A5-0963E32C0EDD}" srcOrd="6" destOrd="0" parTransId="{DE32B1ED-5285-46DE-9E92-B1E1CFF53691}" sibTransId="{761D2787-AC2E-44F7-8E3E-EC35B4FFD297}"/>
    <dgm:cxn modelId="{8218EBB6-E0E3-4786-AC75-B269734DC381}" type="presParOf" srcId="{D0E32179-2F57-44D7-8E5E-DDC4524DA362}" destId="{FACAB770-0094-4A83-920E-021DCD417826}" srcOrd="0" destOrd="0" presId="urn:microsoft.com/office/officeart/2008/layout/BendingPictureCaptionList"/>
    <dgm:cxn modelId="{71D9A603-2618-43E2-A5B5-BAA5FBB7CAC5}" type="presParOf" srcId="{FACAB770-0094-4A83-920E-021DCD417826}" destId="{F6322254-850E-4908-A135-D0DC5DC4EB78}" srcOrd="0" destOrd="0" presId="urn:microsoft.com/office/officeart/2008/layout/BendingPictureCaptionList"/>
    <dgm:cxn modelId="{57C5D206-A03B-4E11-B4F3-7D08BD178040}" type="presParOf" srcId="{FACAB770-0094-4A83-920E-021DCD417826}" destId="{1683F15C-C51F-4827-9DB5-F1F477EC8C8A}" srcOrd="1" destOrd="0" presId="urn:microsoft.com/office/officeart/2008/layout/BendingPictureCaptionList"/>
    <dgm:cxn modelId="{2A426A9A-576A-44A0-8D12-E2A463D3DB1E}" type="presParOf" srcId="{D0E32179-2F57-44D7-8E5E-DDC4524DA362}" destId="{C8D4A757-8B69-4E43-A948-62572FE8E15F}" srcOrd="1" destOrd="0" presId="urn:microsoft.com/office/officeart/2008/layout/BendingPictureCaptionList"/>
    <dgm:cxn modelId="{A63DE472-3485-4EA1-8C63-3FF5B56458B9}" type="presParOf" srcId="{D0E32179-2F57-44D7-8E5E-DDC4524DA362}" destId="{222E0C92-A966-4789-A204-DAEFEF8225F5}" srcOrd="2" destOrd="0" presId="urn:microsoft.com/office/officeart/2008/layout/BendingPictureCaptionList"/>
    <dgm:cxn modelId="{8AACF649-6BAA-4C07-B92E-4DA30B1261B8}" type="presParOf" srcId="{222E0C92-A966-4789-A204-DAEFEF8225F5}" destId="{E93B9CF1-C865-4AD4-829C-81C08A628341}" srcOrd="0" destOrd="0" presId="urn:microsoft.com/office/officeart/2008/layout/BendingPictureCaptionList"/>
    <dgm:cxn modelId="{DCD8744A-E6AF-406F-B471-9804BF1EEB01}" type="presParOf" srcId="{222E0C92-A966-4789-A204-DAEFEF8225F5}" destId="{9EBF6D0E-B503-4D43-BCDC-E362E374A28D}" srcOrd="1" destOrd="0" presId="urn:microsoft.com/office/officeart/2008/layout/BendingPictureCaptionList"/>
    <dgm:cxn modelId="{13971D4E-FC84-4422-B942-04533DC815B7}" type="presParOf" srcId="{D0E32179-2F57-44D7-8E5E-DDC4524DA362}" destId="{84E9137F-38BB-499F-979F-C326A4DD762F}" srcOrd="3" destOrd="0" presId="urn:microsoft.com/office/officeart/2008/layout/BendingPictureCaptionList"/>
    <dgm:cxn modelId="{DA609BB4-949B-4CAF-88B8-155B973D6C0D}" type="presParOf" srcId="{D0E32179-2F57-44D7-8E5E-DDC4524DA362}" destId="{6413524E-5FA6-4757-948D-EDCAE54967DC}" srcOrd="4" destOrd="0" presId="urn:microsoft.com/office/officeart/2008/layout/BendingPictureCaptionList"/>
    <dgm:cxn modelId="{8B8E522C-73FA-4C7D-AC51-09F477CC0264}" type="presParOf" srcId="{6413524E-5FA6-4757-948D-EDCAE54967DC}" destId="{4B33011D-429E-4D60-BC57-A4DD73AFC73E}" srcOrd="0" destOrd="0" presId="urn:microsoft.com/office/officeart/2008/layout/BendingPictureCaptionList"/>
    <dgm:cxn modelId="{6DCBB5B7-685E-4D23-BE2E-F42E15F98628}" type="presParOf" srcId="{6413524E-5FA6-4757-948D-EDCAE54967DC}" destId="{92C8F7DB-F15A-4E93-9F3D-A62106CFB8F2}" srcOrd="1" destOrd="0" presId="urn:microsoft.com/office/officeart/2008/layout/BendingPictureCaptionList"/>
    <dgm:cxn modelId="{0C500D53-505E-4293-9B0F-F251971FE98D}" type="presParOf" srcId="{D0E32179-2F57-44D7-8E5E-DDC4524DA362}" destId="{F0D920D6-498D-4F87-B571-4450638BD63D}" srcOrd="5" destOrd="0" presId="urn:microsoft.com/office/officeart/2008/layout/BendingPictureCaptionList"/>
    <dgm:cxn modelId="{049AA7B4-78A6-4BF1-ABB8-A2335DFAF316}" type="presParOf" srcId="{D0E32179-2F57-44D7-8E5E-DDC4524DA362}" destId="{C19C37B1-2D83-4213-A853-0A02B38C1A99}" srcOrd="6" destOrd="0" presId="urn:microsoft.com/office/officeart/2008/layout/BendingPictureCaptionList"/>
    <dgm:cxn modelId="{0A331BEA-2B1F-4060-9EA0-A21BDDDC4546}" type="presParOf" srcId="{C19C37B1-2D83-4213-A853-0A02B38C1A99}" destId="{3D4FAA75-8FA5-4893-AEC0-3385A1E8A17C}" srcOrd="0" destOrd="0" presId="urn:microsoft.com/office/officeart/2008/layout/BendingPictureCaptionList"/>
    <dgm:cxn modelId="{657D7E42-B8CD-4799-9A0A-3B9A2B70E092}" type="presParOf" srcId="{C19C37B1-2D83-4213-A853-0A02B38C1A99}" destId="{35A5BCE3-87BF-4757-89C1-679B6FA68364}" srcOrd="1" destOrd="0" presId="urn:microsoft.com/office/officeart/2008/layout/BendingPictureCaptionList"/>
    <dgm:cxn modelId="{576C6B27-0246-4958-ADCC-A2CA223F9486}" type="presParOf" srcId="{D0E32179-2F57-44D7-8E5E-DDC4524DA362}" destId="{F91A2D07-8CB2-4310-A3BE-CA647F1F2A55}" srcOrd="7" destOrd="0" presId="urn:microsoft.com/office/officeart/2008/layout/BendingPictureCaptionList"/>
    <dgm:cxn modelId="{38799C38-0C73-4EBD-9B47-A0EFA5FE64C4}" type="presParOf" srcId="{D0E32179-2F57-44D7-8E5E-DDC4524DA362}" destId="{C1DCD314-B794-4755-ABB0-93CEC322D00E}" srcOrd="8" destOrd="0" presId="urn:microsoft.com/office/officeart/2008/layout/BendingPictureCaptionList"/>
    <dgm:cxn modelId="{1405178B-E2B5-4072-B9ED-EE9307F70AB8}" type="presParOf" srcId="{C1DCD314-B794-4755-ABB0-93CEC322D00E}" destId="{DE5A8E06-84C7-4FAB-A866-4C7B9CCCE2CF}" srcOrd="0" destOrd="0" presId="urn:microsoft.com/office/officeart/2008/layout/BendingPictureCaptionList"/>
    <dgm:cxn modelId="{538BC9CF-F2D0-4534-869C-FF42C0EB98D6}" type="presParOf" srcId="{C1DCD314-B794-4755-ABB0-93CEC322D00E}" destId="{9B78763B-5D7F-4C6C-A1D8-8FAC510D2890}" srcOrd="1" destOrd="0" presId="urn:microsoft.com/office/officeart/2008/layout/BendingPictureCaptionList"/>
    <dgm:cxn modelId="{4799CF95-4C3D-4C3B-A06F-D9061701436A}" type="presParOf" srcId="{D0E32179-2F57-44D7-8E5E-DDC4524DA362}" destId="{39E3E98C-C717-4884-97C1-CF2BA42356E3}" srcOrd="9" destOrd="0" presId="urn:microsoft.com/office/officeart/2008/layout/BendingPictureCaptionList"/>
    <dgm:cxn modelId="{C41D8E60-648F-4864-992B-3236C0FD3AA6}" type="presParOf" srcId="{D0E32179-2F57-44D7-8E5E-DDC4524DA362}" destId="{44799EB7-5481-4572-81A5-45788ACF792B}" srcOrd="10" destOrd="0" presId="urn:microsoft.com/office/officeart/2008/layout/BendingPictureCaptionList"/>
    <dgm:cxn modelId="{4D718A93-4895-4EC8-A1A0-F4AAE5C9A93F}" type="presParOf" srcId="{44799EB7-5481-4572-81A5-45788ACF792B}" destId="{39AB60BA-53A4-4328-905E-6A95ABDB020A}" srcOrd="0" destOrd="0" presId="urn:microsoft.com/office/officeart/2008/layout/BendingPictureCaptionList"/>
    <dgm:cxn modelId="{1AC95C0A-B7DD-4D23-A080-FB32E1314C24}" type="presParOf" srcId="{44799EB7-5481-4572-81A5-45788ACF792B}" destId="{B438723D-2212-458B-8C58-4B5983A882A2}" srcOrd="1" destOrd="0" presId="urn:microsoft.com/office/officeart/2008/layout/BendingPictureCaptionList"/>
    <dgm:cxn modelId="{5CDC1BE0-9BFA-4D3F-A8E7-9F015E3A6116}" type="presParOf" srcId="{D0E32179-2F57-44D7-8E5E-DDC4524DA362}" destId="{98A02FD0-8BFB-4759-89C7-A1E5EA8D6A9B}" srcOrd="11" destOrd="0" presId="urn:microsoft.com/office/officeart/2008/layout/BendingPictureCaptionList"/>
    <dgm:cxn modelId="{8F78ECCC-FF33-4387-BA96-03725284C20D}" type="presParOf" srcId="{D0E32179-2F57-44D7-8E5E-DDC4524DA362}" destId="{7B315481-D2CB-4FC7-98A6-8D4CCA317530}" srcOrd="12" destOrd="0" presId="urn:microsoft.com/office/officeart/2008/layout/BendingPictureCaptionList"/>
    <dgm:cxn modelId="{2F691747-9002-4D97-818B-559403B70BD6}" type="presParOf" srcId="{7B315481-D2CB-4FC7-98A6-8D4CCA317530}" destId="{EE94E2B3-1063-4935-8F87-D2A1BFDF7398}" srcOrd="0" destOrd="0" presId="urn:microsoft.com/office/officeart/2008/layout/BendingPictureCaptionList"/>
    <dgm:cxn modelId="{1BE351A5-8579-42D6-9381-06E16658975A}" type="presParOf" srcId="{7B315481-D2CB-4FC7-98A6-8D4CCA317530}" destId="{927CDE59-6F87-4E9B-983A-468A8CE1F28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C4E8D-4545-4DAD-B23D-DD6EC028AF0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69677D-2794-476C-BF48-F2521C0AC373}">
      <dgm:prSet/>
      <dgm:spPr/>
      <dgm:t>
        <a:bodyPr/>
        <a:lstStyle/>
        <a:p>
          <a:r>
            <a:rPr lang="en-US"/>
            <a:t>clear and facilitating legal frameworks</a:t>
          </a:r>
          <a:endParaRPr lang="en-GB"/>
        </a:p>
      </dgm:t>
    </dgm:pt>
    <dgm:pt modelId="{F4ACBE20-97F5-4969-8A40-66B8E7467FDE}" type="parTrans" cxnId="{E2EB46FD-F6B0-40D2-8E0E-59B45F038511}">
      <dgm:prSet/>
      <dgm:spPr/>
      <dgm:t>
        <a:bodyPr/>
        <a:lstStyle/>
        <a:p>
          <a:endParaRPr lang="en-GB"/>
        </a:p>
      </dgm:t>
    </dgm:pt>
    <dgm:pt modelId="{99F7DDB5-BFB1-452C-82FA-B02AA3016EDB}" type="sibTrans" cxnId="{E2EB46FD-F6B0-40D2-8E0E-59B45F038511}">
      <dgm:prSet/>
      <dgm:spPr/>
      <dgm:t>
        <a:bodyPr/>
        <a:lstStyle/>
        <a:p>
          <a:endParaRPr lang="en-GB"/>
        </a:p>
      </dgm:t>
    </dgm:pt>
    <dgm:pt modelId="{4507B94D-5345-46CF-AF23-9FF1D7246021}">
      <dgm:prSet/>
      <dgm:spPr/>
      <dgm:t>
        <a:bodyPr/>
        <a:lstStyle/>
        <a:p>
          <a:r>
            <a:rPr lang="en-US" dirty="0"/>
            <a:t>alternative funding models to public procurement, based in partnership approaches while ensuring the sustainability of the services</a:t>
          </a:r>
          <a:endParaRPr lang="en-GB" dirty="0"/>
        </a:p>
      </dgm:t>
    </dgm:pt>
    <dgm:pt modelId="{00A7459E-9738-4AA3-B499-190DE97D09B8}" type="parTrans" cxnId="{790369BB-E4BE-4120-B050-1A5864769EA3}">
      <dgm:prSet/>
      <dgm:spPr/>
      <dgm:t>
        <a:bodyPr/>
        <a:lstStyle/>
        <a:p>
          <a:endParaRPr lang="en-GB"/>
        </a:p>
      </dgm:t>
    </dgm:pt>
    <dgm:pt modelId="{CC694513-1029-4C05-A600-43066C59237D}" type="sibTrans" cxnId="{790369BB-E4BE-4120-B050-1A5864769EA3}">
      <dgm:prSet/>
      <dgm:spPr/>
      <dgm:t>
        <a:bodyPr/>
        <a:lstStyle/>
        <a:p>
          <a:endParaRPr lang="en-GB"/>
        </a:p>
      </dgm:t>
    </dgm:pt>
    <dgm:pt modelId="{4EF20B40-0DFC-4F0F-8D6E-412F7541AA94}">
      <dgm:prSet/>
      <dgm:spPr/>
      <dgm:t>
        <a:bodyPr/>
        <a:lstStyle/>
        <a:p>
          <a:r>
            <a:rPr lang="en-US" dirty="0"/>
            <a:t>adequate, well-trained staff with empowering management structures</a:t>
          </a:r>
          <a:endParaRPr lang="en-GB" dirty="0"/>
        </a:p>
      </dgm:t>
    </dgm:pt>
    <dgm:pt modelId="{4AC6FB0F-1059-4B84-B70B-F1C1A1C2EE07}" type="parTrans" cxnId="{4D04FD97-75CF-4101-B90E-00172F43B5CD}">
      <dgm:prSet/>
      <dgm:spPr/>
      <dgm:t>
        <a:bodyPr/>
        <a:lstStyle/>
        <a:p>
          <a:endParaRPr lang="en-GB"/>
        </a:p>
      </dgm:t>
    </dgm:pt>
    <dgm:pt modelId="{9FA7645D-62C6-4692-81A6-C870959DEB0D}" type="sibTrans" cxnId="{4D04FD97-75CF-4101-B90E-00172F43B5CD}">
      <dgm:prSet/>
      <dgm:spPr/>
      <dgm:t>
        <a:bodyPr/>
        <a:lstStyle/>
        <a:p>
          <a:endParaRPr lang="en-GB"/>
        </a:p>
      </dgm:t>
    </dgm:pt>
    <dgm:pt modelId="{6C665C71-F804-4A52-899F-5282342808E9}" type="pres">
      <dgm:prSet presAssocID="{698C4E8D-4545-4DAD-B23D-DD6EC028AF05}" presName="Name0" presStyleCnt="0">
        <dgm:presLayoutVars>
          <dgm:dir/>
          <dgm:resizeHandles val="exact"/>
        </dgm:presLayoutVars>
      </dgm:prSet>
      <dgm:spPr/>
    </dgm:pt>
    <dgm:pt modelId="{61E98A0F-E1E4-46D4-AF33-264B738107F9}" type="pres">
      <dgm:prSet presAssocID="{CB69677D-2794-476C-BF48-F2521C0AC373}" presName="composite" presStyleCnt="0"/>
      <dgm:spPr/>
    </dgm:pt>
    <dgm:pt modelId="{1B04B262-1265-4357-A10B-56C1D4A59CE9}" type="pres">
      <dgm:prSet presAssocID="{CB69677D-2794-476C-BF48-F2521C0AC373}" presName="rect1" presStyleLbl="bgImgPlace1" presStyleIdx="0" presStyleCnt="3" custScaleX="38555" custScaleY="38555" custLinFactNeighborX="-992" custLinFactNeighborY="1372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B1429A00-6D28-436A-8134-1E0CE37505ED}" type="pres">
      <dgm:prSet presAssocID="{CB69677D-2794-476C-BF48-F2521C0AC373}" presName="wedgeRectCallout1" presStyleLbl="node1" presStyleIdx="0" presStyleCnt="3">
        <dgm:presLayoutVars>
          <dgm:bulletEnabled val="1"/>
        </dgm:presLayoutVars>
      </dgm:prSet>
      <dgm:spPr/>
    </dgm:pt>
    <dgm:pt modelId="{57F3B811-6076-49A2-BA98-8BB78AA2E859}" type="pres">
      <dgm:prSet presAssocID="{99F7DDB5-BFB1-452C-82FA-B02AA3016EDB}" presName="sibTrans" presStyleCnt="0"/>
      <dgm:spPr/>
    </dgm:pt>
    <dgm:pt modelId="{02FCAE5E-AD64-457E-A6DC-E2E9AFBD133A}" type="pres">
      <dgm:prSet presAssocID="{4507B94D-5345-46CF-AF23-9FF1D7246021}" presName="composite" presStyleCnt="0"/>
      <dgm:spPr/>
    </dgm:pt>
    <dgm:pt modelId="{2A1F9AB5-4406-4278-8198-98B5B42BE58A}" type="pres">
      <dgm:prSet presAssocID="{4507B94D-5345-46CF-AF23-9FF1D7246021}" presName="rect1" presStyleLbl="bgImgPlace1" presStyleIdx="1" presStyleCnt="3" custScaleX="38555" custScaleY="38555" custLinFactNeighborX="-992" custLinFactNeighborY="1372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Euro with solid fill"/>
        </a:ext>
      </dgm:extLst>
    </dgm:pt>
    <dgm:pt modelId="{B74D2E43-B2E7-4B19-8523-E7C9C5B9634F}" type="pres">
      <dgm:prSet presAssocID="{4507B94D-5345-46CF-AF23-9FF1D7246021}" presName="wedgeRectCallout1" presStyleLbl="node1" presStyleIdx="1" presStyleCnt="3">
        <dgm:presLayoutVars>
          <dgm:bulletEnabled val="1"/>
        </dgm:presLayoutVars>
      </dgm:prSet>
      <dgm:spPr/>
    </dgm:pt>
    <dgm:pt modelId="{A7C85F9E-DB04-4004-9C28-1550A810E24A}" type="pres">
      <dgm:prSet presAssocID="{CC694513-1029-4C05-A600-43066C59237D}" presName="sibTrans" presStyleCnt="0"/>
      <dgm:spPr/>
    </dgm:pt>
    <dgm:pt modelId="{97843F70-939F-45EB-8737-4BC63F0C85C1}" type="pres">
      <dgm:prSet presAssocID="{4EF20B40-0DFC-4F0F-8D6E-412F7541AA94}" presName="composite" presStyleCnt="0"/>
      <dgm:spPr/>
    </dgm:pt>
    <dgm:pt modelId="{05CCE9C9-11EC-4762-A267-659965FBEEE8}" type="pres">
      <dgm:prSet presAssocID="{4EF20B40-0DFC-4F0F-8D6E-412F7541AA94}" presName="rect1" presStyleLbl="bgImgPlace1" presStyleIdx="2" presStyleCnt="3" custScaleX="38555" custScaleY="38555" custLinFactNeighborX="-992" custLinFactNeighborY="1372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Office worker male with solid fill"/>
        </a:ext>
      </dgm:extLst>
    </dgm:pt>
    <dgm:pt modelId="{0DDD87F8-1E48-472F-B342-3B1890AFD862}" type="pres">
      <dgm:prSet presAssocID="{4EF20B40-0DFC-4F0F-8D6E-412F7541AA94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0E1E1534-6D88-45D1-9496-DDED1D3EF37C}" type="presOf" srcId="{698C4E8D-4545-4DAD-B23D-DD6EC028AF05}" destId="{6C665C71-F804-4A52-899F-5282342808E9}" srcOrd="0" destOrd="0" presId="urn:microsoft.com/office/officeart/2008/layout/BendingPictureCaptionList"/>
    <dgm:cxn modelId="{4D04FD97-75CF-4101-B90E-00172F43B5CD}" srcId="{698C4E8D-4545-4DAD-B23D-DD6EC028AF05}" destId="{4EF20B40-0DFC-4F0F-8D6E-412F7541AA94}" srcOrd="2" destOrd="0" parTransId="{4AC6FB0F-1059-4B84-B70B-F1C1A1C2EE07}" sibTransId="{9FA7645D-62C6-4692-81A6-C870959DEB0D}"/>
    <dgm:cxn modelId="{FB65729B-8D21-43D4-9BD0-31A5E5FD4097}" type="presOf" srcId="{CB69677D-2794-476C-BF48-F2521C0AC373}" destId="{B1429A00-6D28-436A-8134-1E0CE37505ED}" srcOrd="0" destOrd="0" presId="urn:microsoft.com/office/officeart/2008/layout/BendingPictureCaptionList"/>
    <dgm:cxn modelId="{4038BDAB-F5B4-4FC6-A047-F4ED4A99183F}" type="presOf" srcId="{4EF20B40-0DFC-4F0F-8D6E-412F7541AA94}" destId="{0DDD87F8-1E48-472F-B342-3B1890AFD862}" srcOrd="0" destOrd="0" presId="urn:microsoft.com/office/officeart/2008/layout/BendingPictureCaptionList"/>
    <dgm:cxn modelId="{790369BB-E4BE-4120-B050-1A5864769EA3}" srcId="{698C4E8D-4545-4DAD-B23D-DD6EC028AF05}" destId="{4507B94D-5345-46CF-AF23-9FF1D7246021}" srcOrd="1" destOrd="0" parTransId="{00A7459E-9738-4AA3-B499-190DE97D09B8}" sibTransId="{CC694513-1029-4C05-A600-43066C59237D}"/>
    <dgm:cxn modelId="{3F5E6ED3-A92E-41F5-91CB-C7CF0EBFA0E3}" type="presOf" srcId="{4507B94D-5345-46CF-AF23-9FF1D7246021}" destId="{B74D2E43-B2E7-4B19-8523-E7C9C5B9634F}" srcOrd="0" destOrd="0" presId="urn:microsoft.com/office/officeart/2008/layout/BendingPictureCaptionList"/>
    <dgm:cxn modelId="{E2EB46FD-F6B0-40D2-8E0E-59B45F038511}" srcId="{698C4E8D-4545-4DAD-B23D-DD6EC028AF05}" destId="{CB69677D-2794-476C-BF48-F2521C0AC373}" srcOrd="0" destOrd="0" parTransId="{F4ACBE20-97F5-4969-8A40-66B8E7467FDE}" sibTransId="{99F7DDB5-BFB1-452C-82FA-B02AA3016EDB}"/>
    <dgm:cxn modelId="{9A5F1717-8E72-41C4-91E8-B62FB94D32E9}" type="presParOf" srcId="{6C665C71-F804-4A52-899F-5282342808E9}" destId="{61E98A0F-E1E4-46D4-AF33-264B738107F9}" srcOrd="0" destOrd="0" presId="urn:microsoft.com/office/officeart/2008/layout/BendingPictureCaptionList"/>
    <dgm:cxn modelId="{105FE145-065A-4C8F-A81A-87F8CDA30950}" type="presParOf" srcId="{61E98A0F-E1E4-46D4-AF33-264B738107F9}" destId="{1B04B262-1265-4357-A10B-56C1D4A59CE9}" srcOrd="0" destOrd="0" presId="urn:microsoft.com/office/officeart/2008/layout/BendingPictureCaptionList"/>
    <dgm:cxn modelId="{3FBFAF2E-7E74-45D8-8156-9549ED89BB5D}" type="presParOf" srcId="{61E98A0F-E1E4-46D4-AF33-264B738107F9}" destId="{B1429A00-6D28-436A-8134-1E0CE37505ED}" srcOrd="1" destOrd="0" presId="urn:microsoft.com/office/officeart/2008/layout/BendingPictureCaptionList"/>
    <dgm:cxn modelId="{16546E59-8C54-4E26-855A-9362FF1C81E5}" type="presParOf" srcId="{6C665C71-F804-4A52-899F-5282342808E9}" destId="{57F3B811-6076-49A2-BA98-8BB78AA2E859}" srcOrd="1" destOrd="0" presId="urn:microsoft.com/office/officeart/2008/layout/BendingPictureCaptionList"/>
    <dgm:cxn modelId="{DAE5AA88-3660-4615-AF38-D3FC2D274779}" type="presParOf" srcId="{6C665C71-F804-4A52-899F-5282342808E9}" destId="{02FCAE5E-AD64-457E-A6DC-E2E9AFBD133A}" srcOrd="2" destOrd="0" presId="urn:microsoft.com/office/officeart/2008/layout/BendingPictureCaptionList"/>
    <dgm:cxn modelId="{91A8B8E6-B3A3-4CC8-9F81-3FF144E679CE}" type="presParOf" srcId="{02FCAE5E-AD64-457E-A6DC-E2E9AFBD133A}" destId="{2A1F9AB5-4406-4278-8198-98B5B42BE58A}" srcOrd="0" destOrd="0" presId="urn:microsoft.com/office/officeart/2008/layout/BendingPictureCaptionList"/>
    <dgm:cxn modelId="{D6C1252C-B0D4-41CB-8944-9507DFBB59AC}" type="presParOf" srcId="{02FCAE5E-AD64-457E-A6DC-E2E9AFBD133A}" destId="{B74D2E43-B2E7-4B19-8523-E7C9C5B9634F}" srcOrd="1" destOrd="0" presId="urn:microsoft.com/office/officeart/2008/layout/BendingPictureCaptionList"/>
    <dgm:cxn modelId="{0A3C35FC-C150-419B-8471-052908A33D62}" type="presParOf" srcId="{6C665C71-F804-4A52-899F-5282342808E9}" destId="{A7C85F9E-DB04-4004-9C28-1550A810E24A}" srcOrd="3" destOrd="0" presId="urn:microsoft.com/office/officeart/2008/layout/BendingPictureCaptionList"/>
    <dgm:cxn modelId="{7EB04B70-B366-42DB-9031-83EE2A8FEEEF}" type="presParOf" srcId="{6C665C71-F804-4A52-899F-5282342808E9}" destId="{97843F70-939F-45EB-8737-4BC63F0C85C1}" srcOrd="4" destOrd="0" presId="urn:microsoft.com/office/officeart/2008/layout/BendingPictureCaptionList"/>
    <dgm:cxn modelId="{814188C2-2D8E-4238-A34D-7A654D9CF117}" type="presParOf" srcId="{97843F70-939F-45EB-8737-4BC63F0C85C1}" destId="{05CCE9C9-11EC-4762-A267-659965FBEEE8}" srcOrd="0" destOrd="0" presId="urn:microsoft.com/office/officeart/2008/layout/BendingPictureCaptionList"/>
    <dgm:cxn modelId="{39563181-FD91-4B53-9BC9-CA5DF365A752}" type="presParOf" srcId="{97843F70-939F-45EB-8737-4BC63F0C85C1}" destId="{0DDD87F8-1E48-472F-B342-3B1890AFD86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36CE7-03AE-4F6F-9D54-6D279CE95A1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CEAA-6C24-438F-A6C9-FF33DF45FED2}">
      <dgm:prSet/>
      <dgm:spPr/>
      <dgm:t>
        <a:bodyPr/>
        <a:lstStyle/>
        <a:p>
          <a:r>
            <a:rPr lang="en-US" dirty="0"/>
            <a:t>co-production approach with a diverse range of stakeholders</a:t>
          </a:r>
          <a:endParaRPr lang="en-GB" dirty="0"/>
        </a:p>
      </dgm:t>
    </dgm:pt>
    <dgm:pt modelId="{D65C9366-10C0-4589-984B-E880F55FC103}" type="parTrans" cxnId="{E4F53B8B-E452-43E2-9324-4D780AA5C399}">
      <dgm:prSet/>
      <dgm:spPr/>
      <dgm:t>
        <a:bodyPr/>
        <a:lstStyle/>
        <a:p>
          <a:endParaRPr lang="en-GB"/>
        </a:p>
      </dgm:t>
    </dgm:pt>
    <dgm:pt modelId="{A9F4D266-B2A3-4E9B-9C7B-E3C2F54C3C3C}" type="sibTrans" cxnId="{E4F53B8B-E452-43E2-9324-4D780AA5C399}">
      <dgm:prSet/>
      <dgm:spPr/>
      <dgm:t>
        <a:bodyPr/>
        <a:lstStyle/>
        <a:p>
          <a:endParaRPr lang="en-GB"/>
        </a:p>
      </dgm:t>
    </dgm:pt>
    <dgm:pt modelId="{4E1F5C14-E3EB-46CB-9528-3F0922DB5940}">
      <dgm:prSet/>
      <dgm:spPr/>
      <dgm:t>
        <a:bodyPr/>
        <a:lstStyle/>
        <a:p>
          <a:r>
            <a:rPr lang="en-US" dirty="0"/>
            <a:t>designed in a way that can be integrated/ cross-referenced in existing frameworks</a:t>
          </a:r>
          <a:endParaRPr lang="en-GB" dirty="0"/>
        </a:p>
      </dgm:t>
    </dgm:pt>
    <dgm:pt modelId="{2C2AA728-F44E-4A8E-B560-28EB7010FA94}" type="parTrans" cxnId="{EFD158AE-FA0B-443E-ADA4-90F7DB2AB86B}">
      <dgm:prSet/>
      <dgm:spPr/>
      <dgm:t>
        <a:bodyPr/>
        <a:lstStyle/>
        <a:p>
          <a:endParaRPr lang="en-GB"/>
        </a:p>
      </dgm:t>
    </dgm:pt>
    <dgm:pt modelId="{6C07B7BC-58DC-4B30-B1B6-8F14BA99F7EF}" type="sibTrans" cxnId="{EFD158AE-FA0B-443E-ADA4-90F7DB2AB86B}">
      <dgm:prSet/>
      <dgm:spPr/>
      <dgm:t>
        <a:bodyPr/>
        <a:lstStyle/>
        <a:p>
          <a:endParaRPr lang="en-GB"/>
        </a:p>
      </dgm:t>
    </dgm:pt>
    <dgm:pt modelId="{53022A1B-3AA8-4406-9B1D-54E1F4787094}">
      <dgm:prSet/>
      <dgm:spPr/>
      <dgm:t>
        <a:bodyPr/>
        <a:lstStyle/>
        <a:p>
          <a:r>
            <a:rPr lang="en-US" dirty="0"/>
            <a:t>provide comprehensive principles/ indicators that any tool should include, accompanied by good examples</a:t>
          </a:r>
          <a:endParaRPr lang="en-GB" dirty="0"/>
        </a:p>
      </dgm:t>
    </dgm:pt>
    <dgm:pt modelId="{3F8CAB04-FA63-46DD-8A4D-2992F88A715E}" type="parTrans" cxnId="{BEB9716A-EB53-4604-8883-F145FADDDA9C}">
      <dgm:prSet/>
      <dgm:spPr/>
      <dgm:t>
        <a:bodyPr/>
        <a:lstStyle/>
        <a:p>
          <a:endParaRPr lang="en-GB"/>
        </a:p>
      </dgm:t>
    </dgm:pt>
    <dgm:pt modelId="{70AE635E-30E7-4850-981D-E0EA19088D81}" type="sibTrans" cxnId="{BEB9716A-EB53-4604-8883-F145FADDDA9C}">
      <dgm:prSet/>
      <dgm:spPr/>
      <dgm:t>
        <a:bodyPr/>
        <a:lstStyle/>
        <a:p>
          <a:endParaRPr lang="en-GB"/>
        </a:p>
      </dgm:t>
    </dgm:pt>
    <dgm:pt modelId="{1028FC28-092B-48FD-9458-8274ABB2FD43}">
      <dgm:prSet/>
      <dgm:spPr/>
      <dgm:t>
        <a:bodyPr/>
        <a:lstStyle/>
        <a:p>
          <a:r>
            <a:rPr lang="en-US" dirty="0"/>
            <a:t>useful for improving services, not just measuring quality</a:t>
          </a:r>
          <a:endParaRPr lang="en-GB" dirty="0"/>
        </a:p>
      </dgm:t>
    </dgm:pt>
    <dgm:pt modelId="{702E16A9-2666-4747-9DD7-9E341B4184D0}" type="parTrans" cxnId="{90C023C5-F805-4B71-AA26-46E1C9281CA2}">
      <dgm:prSet/>
      <dgm:spPr/>
      <dgm:t>
        <a:bodyPr/>
        <a:lstStyle/>
        <a:p>
          <a:endParaRPr lang="en-GB"/>
        </a:p>
      </dgm:t>
    </dgm:pt>
    <dgm:pt modelId="{E9DF6E99-46AD-430C-900C-D17FB6A707AF}" type="sibTrans" cxnId="{90C023C5-F805-4B71-AA26-46E1C9281CA2}">
      <dgm:prSet/>
      <dgm:spPr/>
      <dgm:t>
        <a:bodyPr/>
        <a:lstStyle/>
        <a:p>
          <a:endParaRPr lang="en-GB"/>
        </a:p>
      </dgm:t>
    </dgm:pt>
    <dgm:pt modelId="{9D293C24-0E3F-48A8-AF4F-FD4251519C12}">
      <dgm:prSet/>
      <dgm:spPr/>
      <dgm:t>
        <a:bodyPr/>
        <a:lstStyle/>
        <a:p>
          <a:r>
            <a:rPr lang="en-US" dirty="0"/>
            <a:t>encourage a quality process based on partnership, dialogue and collaboration with relevant stakeholders</a:t>
          </a:r>
          <a:endParaRPr lang="en-GB" dirty="0"/>
        </a:p>
      </dgm:t>
    </dgm:pt>
    <dgm:pt modelId="{7D1E2BC1-C859-4223-9DCE-F40F67221889}" type="parTrans" cxnId="{FD66C4B1-29AF-4362-8BAD-A4164BBA599B}">
      <dgm:prSet/>
      <dgm:spPr/>
      <dgm:t>
        <a:bodyPr/>
        <a:lstStyle/>
        <a:p>
          <a:endParaRPr lang="en-GB"/>
        </a:p>
      </dgm:t>
    </dgm:pt>
    <dgm:pt modelId="{F3537A07-80EB-4555-9839-03147D9D7C87}" type="sibTrans" cxnId="{FD66C4B1-29AF-4362-8BAD-A4164BBA599B}">
      <dgm:prSet/>
      <dgm:spPr/>
      <dgm:t>
        <a:bodyPr/>
        <a:lstStyle/>
        <a:p>
          <a:endParaRPr lang="en-GB"/>
        </a:p>
      </dgm:t>
    </dgm:pt>
    <dgm:pt modelId="{B5F80F91-E751-4044-BCD6-996EB03939F8}">
      <dgm:prSet/>
      <dgm:spPr/>
      <dgm:t>
        <a:bodyPr/>
        <a:lstStyle/>
        <a:p>
          <a:r>
            <a:rPr lang="en-US" dirty="0"/>
            <a:t>piloted in different Member States/ services to raise awareness and increase the possibility of its uptake</a:t>
          </a:r>
          <a:endParaRPr lang="en-GB" dirty="0"/>
        </a:p>
      </dgm:t>
    </dgm:pt>
    <dgm:pt modelId="{2FDD6573-85D1-46D8-AC57-4C254A6E56BD}" type="parTrans" cxnId="{107E01F3-E6A3-4E5A-BE00-7C3C610AFE15}">
      <dgm:prSet/>
      <dgm:spPr/>
      <dgm:t>
        <a:bodyPr/>
        <a:lstStyle/>
        <a:p>
          <a:endParaRPr lang="en-GB"/>
        </a:p>
      </dgm:t>
    </dgm:pt>
    <dgm:pt modelId="{81986622-CFAC-4566-BA87-169AB931B68B}" type="sibTrans" cxnId="{107E01F3-E6A3-4E5A-BE00-7C3C610AFE15}">
      <dgm:prSet/>
      <dgm:spPr/>
      <dgm:t>
        <a:bodyPr/>
        <a:lstStyle/>
        <a:p>
          <a:endParaRPr lang="en-GB"/>
        </a:p>
      </dgm:t>
    </dgm:pt>
    <dgm:pt modelId="{33923C6B-A3BC-4531-B7F5-CC130252C623}" type="pres">
      <dgm:prSet presAssocID="{2CD36CE7-03AE-4F6F-9D54-6D279CE95A1D}" presName="Name0" presStyleCnt="0">
        <dgm:presLayoutVars>
          <dgm:dir/>
          <dgm:resizeHandles val="exact"/>
        </dgm:presLayoutVars>
      </dgm:prSet>
      <dgm:spPr/>
    </dgm:pt>
    <dgm:pt modelId="{913540A4-4CB5-474F-9D61-7EEACA7CF18A}" type="pres">
      <dgm:prSet presAssocID="{8AF3CEAA-6C24-438F-A6C9-FF33DF45FED2}" presName="composite" presStyleCnt="0"/>
      <dgm:spPr/>
    </dgm:pt>
    <dgm:pt modelId="{1DB105BE-1724-4707-8165-6F173E3BA6BB}" type="pres">
      <dgm:prSet presAssocID="{8AF3CEAA-6C24-438F-A6C9-FF33DF45FED2}" presName="rect1" presStyleLbl="bgImgPlace1" presStyleIdx="0" presStyleCnt="6" custScaleX="28967" custScaleY="28967" custLinFactNeighborX="-1313" custLinFactNeighborY="1544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5912EE01-65BF-4159-BA44-E5BCF14F9B9D}" type="pres">
      <dgm:prSet presAssocID="{8AF3CEAA-6C24-438F-A6C9-FF33DF45FED2}" presName="wedgeRectCallout1" presStyleLbl="node1" presStyleIdx="0" presStyleCnt="6">
        <dgm:presLayoutVars>
          <dgm:bulletEnabled val="1"/>
        </dgm:presLayoutVars>
      </dgm:prSet>
      <dgm:spPr/>
    </dgm:pt>
    <dgm:pt modelId="{75C3E395-5FEF-4234-BD50-B0C84B37FAC4}" type="pres">
      <dgm:prSet presAssocID="{A9F4D266-B2A3-4E9B-9C7B-E3C2F54C3C3C}" presName="sibTrans" presStyleCnt="0"/>
      <dgm:spPr/>
    </dgm:pt>
    <dgm:pt modelId="{1C0EDEBD-089D-4BAE-8601-9B02A674E67E}" type="pres">
      <dgm:prSet presAssocID="{4E1F5C14-E3EB-46CB-9528-3F0922DB5940}" presName="composite" presStyleCnt="0"/>
      <dgm:spPr/>
    </dgm:pt>
    <dgm:pt modelId="{B83C1726-63D6-4656-8CE8-035A1A708601}" type="pres">
      <dgm:prSet presAssocID="{4E1F5C14-E3EB-46CB-9528-3F0922DB5940}" presName="rect1" presStyleLbl="bgImgPlace1" presStyleIdx="1" presStyleCnt="6" custScaleX="28967" custScaleY="28967" custLinFactNeighborX="-1313" custLinFactNeighborY="1544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Add with solid fill"/>
        </a:ext>
      </dgm:extLst>
    </dgm:pt>
    <dgm:pt modelId="{56945969-9D40-445F-888D-D45378A89319}" type="pres">
      <dgm:prSet presAssocID="{4E1F5C14-E3EB-46CB-9528-3F0922DB5940}" presName="wedgeRectCallout1" presStyleLbl="node1" presStyleIdx="1" presStyleCnt="6">
        <dgm:presLayoutVars>
          <dgm:bulletEnabled val="1"/>
        </dgm:presLayoutVars>
      </dgm:prSet>
      <dgm:spPr/>
    </dgm:pt>
    <dgm:pt modelId="{698BCDAE-FEA2-462C-8B50-D5E31699C18D}" type="pres">
      <dgm:prSet presAssocID="{6C07B7BC-58DC-4B30-B1B6-8F14BA99F7EF}" presName="sibTrans" presStyleCnt="0"/>
      <dgm:spPr/>
    </dgm:pt>
    <dgm:pt modelId="{C65211DF-FB19-40BE-9FF3-D51AEDECE254}" type="pres">
      <dgm:prSet presAssocID="{53022A1B-3AA8-4406-9B1D-54E1F4787094}" presName="composite" presStyleCnt="0"/>
      <dgm:spPr/>
    </dgm:pt>
    <dgm:pt modelId="{5D358F27-D269-4094-A8DD-C7B6FD731AB4}" type="pres">
      <dgm:prSet presAssocID="{53022A1B-3AA8-4406-9B1D-54E1F4787094}" presName="rect1" presStyleLbl="bgImgPlace1" presStyleIdx="2" presStyleCnt="6" custScaleX="28967" custScaleY="28967" custLinFactNeighborX="-1313" custLinFactNeighborY="1544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Clipboard Badge with solid fill"/>
        </a:ext>
      </dgm:extLst>
    </dgm:pt>
    <dgm:pt modelId="{04253E1D-844A-4E16-9D49-16FD1E64B416}" type="pres">
      <dgm:prSet presAssocID="{53022A1B-3AA8-4406-9B1D-54E1F4787094}" presName="wedgeRectCallout1" presStyleLbl="node1" presStyleIdx="2" presStyleCnt="6">
        <dgm:presLayoutVars>
          <dgm:bulletEnabled val="1"/>
        </dgm:presLayoutVars>
      </dgm:prSet>
      <dgm:spPr/>
    </dgm:pt>
    <dgm:pt modelId="{34041DE3-B55B-4338-A47E-BC6B3FF6232D}" type="pres">
      <dgm:prSet presAssocID="{70AE635E-30E7-4850-981D-E0EA19088D81}" presName="sibTrans" presStyleCnt="0"/>
      <dgm:spPr/>
    </dgm:pt>
    <dgm:pt modelId="{94F94E1A-34E2-4FCE-9CD3-1A9DBDF84252}" type="pres">
      <dgm:prSet presAssocID="{1028FC28-092B-48FD-9458-8274ABB2FD43}" presName="composite" presStyleCnt="0"/>
      <dgm:spPr/>
    </dgm:pt>
    <dgm:pt modelId="{628C2F79-8C8D-4338-92F6-A1C79BA8F073}" type="pres">
      <dgm:prSet presAssocID="{1028FC28-092B-48FD-9458-8274ABB2FD43}" presName="rect1" presStyleLbl="bgImgPlace1" presStyleIdx="3" presStyleCnt="6" custScaleX="28967" custScaleY="28967" custLinFactNeighborX="0" custLinFactNeighborY="1550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CA531965-43A5-4AE2-BD50-2AEA8C8B5905}" type="pres">
      <dgm:prSet presAssocID="{1028FC28-092B-48FD-9458-8274ABB2FD43}" presName="wedgeRectCallout1" presStyleLbl="node1" presStyleIdx="3" presStyleCnt="6">
        <dgm:presLayoutVars>
          <dgm:bulletEnabled val="1"/>
        </dgm:presLayoutVars>
      </dgm:prSet>
      <dgm:spPr/>
    </dgm:pt>
    <dgm:pt modelId="{E8A224E8-2F39-4C8E-A8D0-BC6C8ED2157F}" type="pres">
      <dgm:prSet presAssocID="{E9DF6E99-46AD-430C-900C-D17FB6A707AF}" presName="sibTrans" presStyleCnt="0"/>
      <dgm:spPr/>
    </dgm:pt>
    <dgm:pt modelId="{C95EE217-A98A-4187-9A25-E427FFF2C69D}" type="pres">
      <dgm:prSet presAssocID="{9D293C24-0E3F-48A8-AF4F-FD4251519C12}" presName="composite" presStyleCnt="0"/>
      <dgm:spPr/>
    </dgm:pt>
    <dgm:pt modelId="{D2701C26-B587-4475-A763-5605E48538BA}" type="pres">
      <dgm:prSet presAssocID="{9D293C24-0E3F-48A8-AF4F-FD4251519C12}" presName="rect1" presStyleLbl="bgImgPlace1" presStyleIdx="4" presStyleCnt="6" custScaleX="28967" custScaleY="28967" custLinFactNeighborX="-1313" custLinFactNeighborY="1544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560ADEF2-14EC-4435-B1DF-937F991F9B00}" type="pres">
      <dgm:prSet presAssocID="{9D293C24-0E3F-48A8-AF4F-FD4251519C12}" presName="wedgeRectCallout1" presStyleLbl="node1" presStyleIdx="4" presStyleCnt="6">
        <dgm:presLayoutVars>
          <dgm:bulletEnabled val="1"/>
        </dgm:presLayoutVars>
      </dgm:prSet>
      <dgm:spPr/>
    </dgm:pt>
    <dgm:pt modelId="{F64E971C-3E1F-4DD8-B1F2-2205004ACA01}" type="pres">
      <dgm:prSet presAssocID="{F3537A07-80EB-4555-9839-03147D9D7C87}" presName="sibTrans" presStyleCnt="0"/>
      <dgm:spPr/>
    </dgm:pt>
    <dgm:pt modelId="{C4AF365E-CDFB-4AC4-86BE-911164062476}" type="pres">
      <dgm:prSet presAssocID="{B5F80F91-E751-4044-BCD6-996EB03939F8}" presName="composite" presStyleCnt="0"/>
      <dgm:spPr/>
    </dgm:pt>
    <dgm:pt modelId="{4C3281BD-E38D-4264-A1B5-C48675EEB4D4}" type="pres">
      <dgm:prSet presAssocID="{B5F80F91-E751-4044-BCD6-996EB03939F8}" presName="rect1" presStyleLbl="bgImgPlace1" presStyleIdx="5" presStyleCnt="6" custScaleX="28967" custScaleY="28967" custLinFactNeighborX="-1313" custLinFactNeighborY="15440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Scientist female with solid fill"/>
        </a:ext>
      </dgm:extLst>
    </dgm:pt>
    <dgm:pt modelId="{73D956F6-3DD9-4AB3-99F7-FF8F4378BE37}" type="pres">
      <dgm:prSet presAssocID="{B5F80F91-E751-4044-BCD6-996EB03939F8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E3EC4140-9BF2-4FC5-9472-25AFB320066B}" type="presOf" srcId="{4E1F5C14-E3EB-46CB-9528-3F0922DB5940}" destId="{56945969-9D40-445F-888D-D45378A89319}" srcOrd="0" destOrd="0" presId="urn:microsoft.com/office/officeart/2008/layout/BendingPictureCaptionList"/>
    <dgm:cxn modelId="{BEB9716A-EB53-4604-8883-F145FADDDA9C}" srcId="{2CD36CE7-03AE-4F6F-9D54-6D279CE95A1D}" destId="{53022A1B-3AA8-4406-9B1D-54E1F4787094}" srcOrd="2" destOrd="0" parTransId="{3F8CAB04-FA63-46DD-8A4D-2992F88A715E}" sibTransId="{70AE635E-30E7-4850-981D-E0EA19088D81}"/>
    <dgm:cxn modelId="{05211A56-26E6-4516-A68E-75C38821189C}" type="presOf" srcId="{9D293C24-0E3F-48A8-AF4F-FD4251519C12}" destId="{560ADEF2-14EC-4435-B1DF-937F991F9B00}" srcOrd="0" destOrd="0" presId="urn:microsoft.com/office/officeart/2008/layout/BendingPictureCaptionList"/>
    <dgm:cxn modelId="{E4F53B8B-E452-43E2-9324-4D780AA5C399}" srcId="{2CD36CE7-03AE-4F6F-9D54-6D279CE95A1D}" destId="{8AF3CEAA-6C24-438F-A6C9-FF33DF45FED2}" srcOrd="0" destOrd="0" parTransId="{D65C9366-10C0-4589-984B-E880F55FC103}" sibTransId="{A9F4D266-B2A3-4E9B-9C7B-E3C2F54C3C3C}"/>
    <dgm:cxn modelId="{861F7396-8E88-4FC4-9CFB-A91E8852BE6F}" type="presOf" srcId="{B5F80F91-E751-4044-BCD6-996EB03939F8}" destId="{73D956F6-3DD9-4AB3-99F7-FF8F4378BE37}" srcOrd="0" destOrd="0" presId="urn:microsoft.com/office/officeart/2008/layout/BendingPictureCaptionList"/>
    <dgm:cxn modelId="{EFD158AE-FA0B-443E-ADA4-90F7DB2AB86B}" srcId="{2CD36CE7-03AE-4F6F-9D54-6D279CE95A1D}" destId="{4E1F5C14-E3EB-46CB-9528-3F0922DB5940}" srcOrd="1" destOrd="0" parTransId="{2C2AA728-F44E-4A8E-B560-28EB7010FA94}" sibTransId="{6C07B7BC-58DC-4B30-B1B6-8F14BA99F7EF}"/>
    <dgm:cxn modelId="{FD66C4B1-29AF-4362-8BAD-A4164BBA599B}" srcId="{2CD36CE7-03AE-4F6F-9D54-6D279CE95A1D}" destId="{9D293C24-0E3F-48A8-AF4F-FD4251519C12}" srcOrd="4" destOrd="0" parTransId="{7D1E2BC1-C859-4223-9DCE-F40F67221889}" sibTransId="{F3537A07-80EB-4555-9839-03147D9D7C87}"/>
    <dgm:cxn modelId="{F1F77DBA-E16C-485A-BC2B-4B2871D868B5}" type="presOf" srcId="{53022A1B-3AA8-4406-9B1D-54E1F4787094}" destId="{04253E1D-844A-4E16-9D49-16FD1E64B416}" srcOrd="0" destOrd="0" presId="urn:microsoft.com/office/officeart/2008/layout/BendingPictureCaptionList"/>
    <dgm:cxn modelId="{401B6FC0-BC37-4D46-AC3E-62FD6F2B1D64}" type="presOf" srcId="{1028FC28-092B-48FD-9458-8274ABB2FD43}" destId="{CA531965-43A5-4AE2-BD50-2AEA8C8B5905}" srcOrd="0" destOrd="0" presId="urn:microsoft.com/office/officeart/2008/layout/BendingPictureCaptionList"/>
    <dgm:cxn modelId="{90C023C5-F805-4B71-AA26-46E1C9281CA2}" srcId="{2CD36CE7-03AE-4F6F-9D54-6D279CE95A1D}" destId="{1028FC28-092B-48FD-9458-8274ABB2FD43}" srcOrd="3" destOrd="0" parTransId="{702E16A9-2666-4747-9DD7-9E341B4184D0}" sibTransId="{E9DF6E99-46AD-430C-900C-D17FB6A707AF}"/>
    <dgm:cxn modelId="{3480CAE5-35C5-4B74-BAB6-B17AF95AEB11}" type="presOf" srcId="{8AF3CEAA-6C24-438F-A6C9-FF33DF45FED2}" destId="{5912EE01-65BF-4159-BA44-E5BCF14F9B9D}" srcOrd="0" destOrd="0" presId="urn:microsoft.com/office/officeart/2008/layout/BendingPictureCaptionList"/>
    <dgm:cxn modelId="{107E01F3-E6A3-4E5A-BE00-7C3C610AFE15}" srcId="{2CD36CE7-03AE-4F6F-9D54-6D279CE95A1D}" destId="{B5F80F91-E751-4044-BCD6-996EB03939F8}" srcOrd="5" destOrd="0" parTransId="{2FDD6573-85D1-46D8-AC57-4C254A6E56BD}" sibTransId="{81986622-CFAC-4566-BA87-169AB931B68B}"/>
    <dgm:cxn modelId="{6A1A7BF8-A62E-4735-92AA-35535B0D0792}" type="presOf" srcId="{2CD36CE7-03AE-4F6F-9D54-6D279CE95A1D}" destId="{33923C6B-A3BC-4531-B7F5-CC130252C623}" srcOrd="0" destOrd="0" presId="urn:microsoft.com/office/officeart/2008/layout/BendingPictureCaptionList"/>
    <dgm:cxn modelId="{7E17E845-32D3-4A3E-A155-4A36F2618B33}" type="presParOf" srcId="{33923C6B-A3BC-4531-B7F5-CC130252C623}" destId="{913540A4-4CB5-474F-9D61-7EEACA7CF18A}" srcOrd="0" destOrd="0" presId="urn:microsoft.com/office/officeart/2008/layout/BendingPictureCaptionList"/>
    <dgm:cxn modelId="{42A80F33-9CFF-40BC-98E0-7B19FEA6139D}" type="presParOf" srcId="{913540A4-4CB5-474F-9D61-7EEACA7CF18A}" destId="{1DB105BE-1724-4707-8165-6F173E3BA6BB}" srcOrd="0" destOrd="0" presId="urn:microsoft.com/office/officeart/2008/layout/BendingPictureCaptionList"/>
    <dgm:cxn modelId="{1233EC92-98BC-4733-845A-9E8A3313D3C3}" type="presParOf" srcId="{913540A4-4CB5-474F-9D61-7EEACA7CF18A}" destId="{5912EE01-65BF-4159-BA44-E5BCF14F9B9D}" srcOrd="1" destOrd="0" presId="urn:microsoft.com/office/officeart/2008/layout/BendingPictureCaptionList"/>
    <dgm:cxn modelId="{5E3DB6DE-A740-42B4-86A5-4BDD805C7A01}" type="presParOf" srcId="{33923C6B-A3BC-4531-B7F5-CC130252C623}" destId="{75C3E395-5FEF-4234-BD50-B0C84B37FAC4}" srcOrd="1" destOrd="0" presId="urn:microsoft.com/office/officeart/2008/layout/BendingPictureCaptionList"/>
    <dgm:cxn modelId="{C6724075-D149-4A36-AE0E-21C5074C6A5E}" type="presParOf" srcId="{33923C6B-A3BC-4531-B7F5-CC130252C623}" destId="{1C0EDEBD-089D-4BAE-8601-9B02A674E67E}" srcOrd="2" destOrd="0" presId="urn:microsoft.com/office/officeart/2008/layout/BendingPictureCaptionList"/>
    <dgm:cxn modelId="{F6A8EF78-E5D6-4D5A-BB28-C519304E2C59}" type="presParOf" srcId="{1C0EDEBD-089D-4BAE-8601-9B02A674E67E}" destId="{B83C1726-63D6-4656-8CE8-035A1A708601}" srcOrd="0" destOrd="0" presId="urn:microsoft.com/office/officeart/2008/layout/BendingPictureCaptionList"/>
    <dgm:cxn modelId="{7926B44A-4D56-46AB-9484-20E8D4B9504A}" type="presParOf" srcId="{1C0EDEBD-089D-4BAE-8601-9B02A674E67E}" destId="{56945969-9D40-445F-888D-D45378A89319}" srcOrd="1" destOrd="0" presId="urn:microsoft.com/office/officeart/2008/layout/BendingPictureCaptionList"/>
    <dgm:cxn modelId="{7F75A9F2-EE13-43E9-815B-7CA78EBEDFC5}" type="presParOf" srcId="{33923C6B-A3BC-4531-B7F5-CC130252C623}" destId="{698BCDAE-FEA2-462C-8B50-D5E31699C18D}" srcOrd="3" destOrd="0" presId="urn:microsoft.com/office/officeart/2008/layout/BendingPictureCaptionList"/>
    <dgm:cxn modelId="{2FF0936C-E663-4DBF-954C-2B8F78CD0A88}" type="presParOf" srcId="{33923C6B-A3BC-4531-B7F5-CC130252C623}" destId="{C65211DF-FB19-40BE-9FF3-D51AEDECE254}" srcOrd="4" destOrd="0" presId="urn:microsoft.com/office/officeart/2008/layout/BendingPictureCaptionList"/>
    <dgm:cxn modelId="{F06B014C-600D-49AD-96AB-641B81FCE551}" type="presParOf" srcId="{C65211DF-FB19-40BE-9FF3-D51AEDECE254}" destId="{5D358F27-D269-4094-A8DD-C7B6FD731AB4}" srcOrd="0" destOrd="0" presId="urn:microsoft.com/office/officeart/2008/layout/BendingPictureCaptionList"/>
    <dgm:cxn modelId="{F933E5A7-D544-4D55-9A80-39CCB258DD19}" type="presParOf" srcId="{C65211DF-FB19-40BE-9FF3-D51AEDECE254}" destId="{04253E1D-844A-4E16-9D49-16FD1E64B416}" srcOrd="1" destOrd="0" presId="urn:microsoft.com/office/officeart/2008/layout/BendingPictureCaptionList"/>
    <dgm:cxn modelId="{0E7C20DC-27D5-448F-8A79-193CAF7A6B04}" type="presParOf" srcId="{33923C6B-A3BC-4531-B7F5-CC130252C623}" destId="{34041DE3-B55B-4338-A47E-BC6B3FF6232D}" srcOrd="5" destOrd="0" presId="urn:microsoft.com/office/officeart/2008/layout/BendingPictureCaptionList"/>
    <dgm:cxn modelId="{7908A780-F553-48F7-9475-D0A1FAFC55FE}" type="presParOf" srcId="{33923C6B-A3BC-4531-B7F5-CC130252C623}" destId="{94F94E1A-34E2-4FCE-9CD3-1A9DBDF84252}" srcOrd="6" destOrd="0" presId="urn:microsoft.com/office/officeart/2008/layout/BendingPictureCaptionList"/>
    <dgm:cxn modelId="{1F9A7023-F26C-44FE-8B1C-C8F8859B93BD}" type="presParOf" srcId="{94F94E1A-34E2-4FCE-9CD3-1A9DBDF84252}" destId="{628C2F79-8C8D-4338-92F6-A1C79BA8F073}" srcOrd="0" destOrd="0" presId="urn:microsoft.com/office/officeart/2008/layout/BendingPictureCaptionList"/>
    <dgm:cxn modelId="{356F88FE-1FE7-4975-B388-35DEA1E1C002}" type="presParOf" srcId="{94F94E1A-34E2-4FCE-9CD3-1A9DBDF84252}" destId="{CA531965-43A5-4AE2-BD50-2AEA8C8B5905}" srcOrd="1" destOrd="0" presId="urn:microsoft.com/office/officeart/2008/layout/BendingPictureCaptionList"/>
    <dgm:cxn modelId="{45C13D20-3744-4CEC-B288-DF51467FAC5E}" type="presParOf" srcId="{33923C6B-A3BC-4531-B7F5-CC130252C623}" destId="{E8A224E8-2F39-4C8E-A8D0-BC6C8ED2157F}" srcOrd="7" destOrd="0" presId="urn:microsoft.com/office/officeart/2008/layout/BendingPictureCaptionList"/>
    <dgm:cxn modelId="{7A774B7C-0870-4312-9C9F-0065BD702FF6}" type="presParOf" srcId="{33923C6B-A3BC-4531-B7F5-CC130252C623}" destId="{C95EE217-A98A-4187-9A25-E427FFF2C69D}" srcOrd="8" destOrd="0" presId="urn:microsoft.com/office/officeart/2008/layout/BendingPictureCaptionList"/>
    <dgm:cxn modelId="{2BA13EDF-6B26-4E4A-BB0B-24851AFB31A0}" type="presParOf" srcId="{C95EE217-A98A-4187-9A25-E427FFF2C69D}" destId="{D2701C26-B587-4475-A763-5605E48538BA}" srcOrd="0" destOrd="0" presId="urn:microsoft.com/office/officeart/2008/layout/BendingPictureCaptionList"/>
    <dgm:cxn modelId="{4E60374D-089C-449B-A846-8FBD1468C62F}" type="presParOf" srcId="{C95EE217-A98A-4187-9A25-E427FFF2C69D}" destId="{560ADEF2-14EC-4435-B1DF-937F991F9B00}" srcOrd="1" destOrd="0" presId="urn:microsoft.com/office/officeart/2008/layout/BendingPictureCaptionList"/>
    <dgm:cxn modelId="{EB873316-CB28-43F5-BF08-E3AC1191D7D6}" type="presParOf" srcId="{33923C6B-A3BC-4531-B7F5-CC130252C623}" destId="{F64E971C-3E1F-4DD8-B1F2-2205004ACA01}" srcOrd="9" destOrd="0" presId="urn:microsoft.com/office/officeart/2008/layout/BendingPictureCaptionList"/>
    <dgm:cxn modelId="{82792C52-9C8E-4460-8700-910C8A4B490E}" type="presParOf" srcId="{33923C6B-A3BC-4531-B7F5-CC130252C623}" destId="{C4AF365E-CDFB-4AC4-86BE-911164062476}" srcOrd="10" destOrd="0" presId="urn:microsoft.com/office/officeart/2008/layout/BendingPictureCaptionList"/>
    <dgm:cxn modelId="{260040A0-46BB-4811-89C6-959153A14975}" type="presParOf" srcId="{C4AF365E-CDFB-4AC4-86BE-911164062476}" destId="{4C3281BD-E38D-4264-A1B5-C48675EEB4D4}" srcOrd="0" destOrd="0" presId="urn:microsoft.com/office/officeart/2008/layout/BendingPictureCaptionList"/>
    <dgm:cxn modelId="{F42E37A7-1E8F-40DE-8048-2DA2FF3857E4}" type="presParOf" srcId="{C4AF365E-CDFB-4AC4-86BE-911164062476}" destId="{73D956F6-3DD9-4AB3-99F7-FF8F4378BE3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6F51E3-FFAB-45BB-909E-05952260DA0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674C2D-BCA6-4A4C-B087-481790908E3B}">
      <dgm:prSet/>
      <dgm:spPr/>
      <dgm:t>
        <a:bodyPr/>
        <a:lstStyle/>
        <a:p>
          <a:r>
            <a:rPr lang="en-US"/>
            <a:t>Initiative interlinked with other EU ones</a:t>
          </a:r>
          <a:endParaRPr lang="en-GB"/>
        </a:p>
      </dgm:t>
    </dgm:pt>
    <dgm:pt modelId="{547FEE17-490A-4420-A1A6-5DD28BD921EB}" type="parTrans" cxnId="{990BDC46-0B67-46BE-B34F-EF9EDE0D6943}">
      <dgm:prSet/>
      <dgm:spPr/>
      <dgm:t>
        <a:bodyPr/>
        <a:lstStyle/>
        <a:p>
          <a:endParaRPr lang="en-GB"/>
        </a:p>
      </dgm:t>
    </dgm:pt>
    <dgm:pt modelId="{E203828A-EA76-4F82-9015-FF6738CAE370}" type="sibTrans" cxnId="{990BDC46-0B67-46BE-B34F-EF9EDE0D6943}">
      <dgm:prSet/>
      <dgm:spPr/>
      <dgm:t>
        <a:bodyPr/>
        <a:lstStyle/>
        <a:p>
          <a:endParaRPr lang="en-GB"/>
        </a:p>
      </dgm:t>
    </dgm:pt>
    <dgm:pt modelId="{A9CE346E-5453-4FA8-A325-B802B5D976A3}">
      <dgm:prSet/>
      <dgm:spPr/>
      <dgm:t>
        <a:bodyPr/>
        <a:lstStyle/>
        <a:p>
          <a:r>
            <a:rPr lang="en-US" dirty="0"/>
            <a:t>Creation of a working group within the Disability Platform or the Social Protection Committee to facilitate</a:t>
          </a:r>
          <a:endParaRPr lang="en-GB" dirty="0"/>
        </a:p>
      </dgm:t>
    </dgm:pt>
    <dgm:pt modelId="{48C813BB-59D4-4765-9990-909566D7D465}" type="parTrans" cxnId="{563D882F-62B0-42C6-B9B6-A09D98FEF1C4}">
      <dgm:prSet/>
      <dgm:spPr/>
      <dgm:t>
        <a:bodyPr/>
        <a:lstStyle/>
        <a:p>
          <a:endParaRPr lang="en-GB"/>
        </a:p>
      </dgm:t>
    </dgm:pt>
    <dgm:pt modelId="{06FF46C6-E0A0-45AC-BFD9-DB5D9F1C264C}" type="sibTrans" cxnId="{563D882F-62B0-42C6-B9B6-A09D98FEF1C4}">
      <dgm:prSet/>
      <dgm:spPr/>
      <dgm:t>
        <a:bodyPr/>
        <a:lstStyle/>
        <a:p>
          <a:endParaRPr lang="en-GB"/>
        </a:p>
      </dgm:t>
    </dgm:pt>
    <dgm:pt modelId="{F77677A1-0E42-40B0-B712-694E492AB15D}">
      <dgm:prSet/>
      <dgm:spPr/>
      <dgm:t>
        <a:bodyPr/>
        <a:lstStyle/>
        <a:p>
          <a:r>
            <a:rPr lang="en-US" dirty="0"/>
            <a:t>EU funds can facilitate its uptake:</a:t>
          </a:r>
          <a:endParaRPr lang="en-GB" dirty="0"/>
        </a:p>
      </dgm:t>
    </dgm:pt>
    <dgm:pt modelId="{73EB042B-8831-4244-8B64-3CEB171DB867}" type="parTrans" cxnId="{7AC32FC0-2B4E-4E24-9E29-C84BE367B296}">
      <dgm:prSet/>
      <dgm:spPr/>
      <dgm:t>
        <a:bodyPr/>
        <a:lstStyle/>
        <a:p>
          <a:endParaRPr lang="en-GB"/>
        </a:p>
      </dgm:t>
    </dgm:pt>
    <dgm:pt modelId="{89AC61A4-6A7B-48A9-BC6F-9622F7C3CE46}" type="sibTrans" cxnId="{7AC32FC0-2B4E-4E24-9E29-C84BE367B296}">
      <dgm:prSet/>
      <dgm:spPr/>
      <dgm:t>
        <a:bodyPr/>
        <a:lstStyle/>
        <a:p>
          <a:endParaRPr lang="en-GB"/>
        </a:p>
      </dgm:t>
    </dgm:pt>
    <dgm:pt modelId="{B936947B-2412-4B17-A631-FF98D3A5E70F}">
      <dgm:prSet/>
      <dgm:spPr/>
      <dgm:t>
        <a:bodyPr/>
        <a:lstStyle/>
        <a:p>
          <a:r>
            <a:rPr lang="en-US"/>
            <a:t>Dissemination &amp; Exploitation Strategy from the Eur. Commission</a:t>
          </a:r>
          <a:endParaRPr lang="en-GB"/>
        </a:p>
      </dgm:t>
    </dgm:pt>
    <dgm:pt modelId="{76B76704-4E3D-4E51-B789-CACD7F3BD036}" type="parTrans" cxnId="{28B0E307-5D03-4EB2-9AC1-00AB69C616EE}">
      <dgm:prSet/>
      <dgm:spPr/>
      <dgm:t>
        <a:bodyPr/>
        <a:lstStyle/>
        <a:p>
          <a:endParaRPr lang="en-GB"/>
        </a:p>
      </dgm:t>
    </dgm:pt>
    <dgm:pt modelId="{65DDC864-A7AE-4B51-9B0C-33EB365D19EA}" type="sibTrans" cxnId="{28B0E307-5D03-4EB2-9AC1-00AB69C616EE}">
      <dgm:prSet/>
      <dgm:spPr/>
      <dgm:t>
        <a:bodyPr/>
        <a:lstStyle/>
        <a:p>
          <a:endParaRPr lang="en-GB"/>
        </a:p>
      </dgm:t>
    </dgm:pt>
    <dgm:pt modelId="{E694DCD7-35ED-466D-ADBD-3B8381A61EBC}">
      <dgm:prSet/>
      <dgm:spPr/>
      <dgm:t>
        <a:bodyPr/>
        <a:lstStyle/>
        <a:p>
          <a:r>
            <a:rPr lang="en-US"/>
            <a:t>Highlighting the added value of the framework in Member States</a:t>
          </a:r>
          <a:endParaRPr lang="en-GB"/>
        </a:p>
      </dgm:t>
    </dgm:pt>
    <dgm:pt modelId="{533AAB49-E396-4527-8944-A47239212CFE}" type="parTrans" cxnId="{D0C61DE2-6E70-4FCF-821E-53961EA695DE}">
      <dgm:prSet/>
      <dgm:spPr/>
      <dgm:t>
        <a:bodyPr/>
        <a:lstStyle/>
        <a:p>
          <a:endParaRPr lang="en-GB"/>
        </a:p>
      </dgm:t>
    </dgm:pt>
    <dgm:pt modelId="{12AF3E10-7AAE-4951-9D2D-8B57B2A8F590}" type="sibTrans" cxnId="{D0C61DE2-6E70-4FCF-821E-53961EA695DE}">
      <dgm:prSet/>
      <dgm:spPr/>
      <dgm:t>
        <a:bodyPr/>
        <a:lstStyle/>
        <a:p>
          <a:endParaRPr lang="en-GB"/>
        </a:p>
      </dgm:t>
    </dgm:pt>
    <dgm:pt modelId="{295FA8FA-CD3A-4FFC-8422-B40C0AFC9EAC}">
      <dgm:prSet/>
      <dgm:spPr/>
      <dgm:t>
        <a:bodyPr/>
        <a:lstStyle/>
        <a:p>
          <a:r>
            <a:rPr lang="en-US" dirty="0"/>
            <a:t>Providing practical recommendations to the Member States for the development, implementation and monitoring</a:t>
          </a:r>
          <a:endParaRPr lang="en-GB" dirty="0"/>
        </a:p>
      </dgm:t>
    </dgm:pt>
    <dgm:pt modelId="{53E36854-ABE0-452A-A60F-7F683809F045}" type="parTrans" cxnId="{D04869E6-CB24-4650-9996-F9AF2882E49B}">
      <dgm:prSet/>
      <dgm:spPr/>
      <dgm:t>
        <a:bodyPr/>
        <a:lstStyle/>
        <a:p>
          <a:endParaRPr lang="en-GB"/>
        </a:p>
      </dgm:t>
    </dgm:pt>
    <dgm:pt modelId="{145C729D-55E2-4784-B443-FCCB5DC02440}" type="sibTrans" cxnId="{D04869E6-CB24-4650-9996-F9AF2882E49B}">
      <dgm:prSet/>
      <dgm:spPr/>
      <dgm:t>
        <a:bodyPr/>
        <a:lstStyle/>
        <a:p>
          <a:endParaRPr lang="en-GB"/>
        </a:p>
      </dgm:t>
    </dgm:pt>
    <dgm:pt modelId="{C320B41D-F36E-42B9-86D4-DF9BEC2B7D3E}" type="pres">
      <dgm:prSet presAssocID="{D36F51E3-FFAB-45BB-909E-05952260DA05}" presName="Name0" presStyleCnt="0">
        <dgm:presLayoutVars>
          <dgm:dir/>
          <dgm:resizeHandles val="exact"/>
        </dgm:presLayoutVars>
      </dgm:prSet>
      <dgm:spPr/>
    </dgm:pt>
    <dgm:pt modelId="{698BCC86-8C54-465B-AD58-07604BCE7DD9}" type="pres">
      <dgm:prSet presAssocID="{80674C2D-BCA6-4A4C-B087-481790908E3B}" presName="composite" presStyleCnt="0"/>
      <dgm:spPr/>
    </dgm:pt>
    <dgm:pt modelId="{E3973F73-FD93-4FCC-BDA8-73372A264D9A}" type="pres">
      <dgm:prSet presAssocID="{80674C2D-BCA6-4A4C-B087-481790908E3B}" presName="rect1" presStyleLbl="bgImgPlace1" presStyleIdx="0" presStyleCnt="6" custScaleX="35050" custScaleY="35050" custLinFactNeighborX="-411" custLinFactNeighborY="1453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Connected with solid fill"/>
        </a:ext>
      </dgm:extLst>
    </dgm:pt>
    <dgm:pt modelId="{1246E0E4-709A-42CD-9F28-6B8AEEC15FF6}" type="pres">
      <dgm:prSet presAssocID="{80674C2D-BCA6-4A4C-B087-481790908E3B}" presName="wedgeRectCallout1" presStyleLbl="node1" presStyleIdx="0" presStyleCnt="6">
        <dgm:presLayoutVars>
          <dgm:bulletEnabled val="1"/>
        </dgm:presLayoutVars>
      </dgm:prSet>
      <dgm:spPr/>
    </dgm:pt>
    <dgm:pt modelId="{A2702587-A28B-4230-9A01-4622DEB2A232}" type="pres">
      <dgm:prSet presAssocID="{E203828A-EA76-4F82-9015-FF6738CAE370}" presName="sibTrans" presStyleCnt="0"/>
      <dgm:spPr/>
    </dgm:pt>
    <dgm:pt modelId="{29C58002-11E6-47F8-8706-9939EA4F2DEE}" type="pres">
      <dgm:prSet presAssocID="{A9CE346E-5453-4FA8-A325-B802B5D976A3}" presName="composite" presStyleCnt="0"/>
      <dgm:spPr/>
    </dgm:pt>
    <dgm:pt modelId="{6D65419E-7D5C-4E1A-A435-70688B9B98BE}" type="pres">
      <dgm:prSet presAssocID="{A9CE346E-5453-4FA8-A325-B802B5D976A3}" presName="rect1" presStyleLbl="bgImgPlace1" presStyleIdx="1" presStyleCnt="6" custScaleX="35050" custScaleY="35050" custLinFactNeighborX="-411" custLinFactNeighborY="145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9EBEF6B3-8C92-44B2-A0D1-3D24227FE4A2}" type="pres">
      <dgm:prSet presAssocID="{A9CE346E-5453-4FA8-A325-B802B5D976A3}" presName="wedgeRectCallout1" presStyleLbl="node1" presStyleIdx="1" presStyleCnt="6">
        <dgm:presLayoutVars>
          <dgm:bulletEnabled val="1"/>
        </dgm:presLayoutVars>
      </dgm:prSet>
      <dgm:spPr/>
    </dgm:pt>
    <dgm:pt modelId="{14DEF5E3-B901-4CAF-9861-8BE2E28D27A5}" type="pres">
      <dgm:prSet presAssocID="{06FF46C6-E0A0-45AC-BFD9-DB5D9F1C264C}" presName="sibTrans" presStyleCnt="0"/>
      <dgm:spPr/>
    </dgm:pt>
    <dgm:pt modelId="{27154649-A3D3-47F3-92DA-64F7B2FD65DD}" type="pres">
      <dgm:prSet presAssocID="{F77677A1-0E42-40B0-B712-694E492AB15D}" presName="composite" presStyleCnt="0"/>
      <dgm:spPr/>
    </dgm:pt>
    <dgm:pt modelId="{CB4CCE93-BE41-4718-96FC-C13D06BFF841}" type="pres">
      <dgm:prSet presAssocID="{F77677A1-0E42-40B0-B712-694E492AB15D}" presName="rect1" presStyleLbl="bgImgPlace1" presStyleIdx="2" presStyleCnt="6" custScaleX="35050" custScaleY="35050" custLinFactNeighborX="-411" custLinFactNeighborY="1453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Coins with solid fill"/>
        </a:ext>
      </dgm:extLst>
    </dgm:pt>
    <dgm:pt modelId="{424CFFE3-8EEC-4FC0-B846-0173AD79B63A}" type="pres">
      <dgm:prSet presAssocID="{F77677A1-0E42-40B0-B712-694E492AB15D}" presName="wedgeRectCallout1" presStyleLbl="node1" presStyleIdx="2" presStyleCnt="6">
        <dgm:presLayoutVars>
          <dgm:bulletEnabled val="1"/>
        </dgm:presLayoutVars>
      </dgm:prSet>
      <dgm:spPr/>
    </dgm:pt>
    <dgm:pt modelId="{75C8D121-8DFC-4EC1-98A5-3AC738DF6B46}" type="pres">
      <dgm:prSet presAssocID="{89AC61A4-6A7B-48A9-BC6F-9622F7C3CE46}" presName="sibTrans" presStyleCnt="0"/>
      <dgm:spPr/>
    </dgm:pt>
    <dgm:pt modelId="{F7FC3EE7-04BA-405B-BD77-30E2F5C2F76D}" type="pres">
      <dgm:prSet presAssocID="{B936947B-2412-4B17-A631-FF98D3A5E70F}" presName="composite" presStyleCnt="0"/>
      <dgm:spPr/>
    </dgm:pt>
    <dgm:pt modelId="{85C6A2A7-5D08-4255-81E8-C1487A895A4F}" type="pres">
      <dgm:prSet presAssocID="{B936947B-2412-4B17-A631-FF98D3A5E70F}" presName="rect1" presStyleLbl="bgImgPlace1" presStyleIdx="3" presStyleCnt="6" custScaleX="35050" custScaleY="35050" custLinFactNeighborX="-411" custLinFactNeighborY="1453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Marketing with solid fill"/>
        </a:ext>
      </dgm:extLst>
    </dgm:pt>
    <dgm:pt modelId="{5C3513CA-F5C0-40AC-8BAC-53BCC404505B}" type="pres">
      <dgm:prSet presAssocID="{B936947B-2412-4B17-A631-FF98D3A5E70F}" presName="wedgeRectCallout1" presStyleLbl="node1" presStyleIdx="3" presStyleCnt="6">
        <dgm:presLayoutVars>
          <dgm:bulletEnabled val="1"/>
        </dgm:presLayoutVars>
      </dgm:prSet>
      <dgm:spPr/>
    </dgm:pt>
    <dgm:pt modelId="{255EB17F-61AB-40D3-BC17-811684A70E8D}" type="pres">
      <dgm:prSet presAssocID="{65DDC864-A7AE-4B51-9B0C-33EB365D19EA}" presName="sibTrans" presStyleCnt="0"/>
      <dgm:spPr/>
    </dgm:pt>
    <dgm:pt modelId="{303843A5-E61C-4ED9-BD52-2B5033E3D532}" type="pres">
      <dgm:prSet presAssocID="{E694DCD7-35ED-466D-ADBD-3B8381A61EBC}" presName="composite" presStyleCnt="0"/>
      <dgm:spPr/>
    </dgm:pt>
    <dgm:pt modelId="{C4FD11B4-3AC4-4F0C-83C0-5F339911AD5D}" type="pres">
      <dgm:prSet presAssocID="{E694DCD7-35ED-466D-ADBD-3B8381A61EBC}" presName="rect1" presStyleLbl="bgImgPlace1" presStyleIdx="4" presStyleCnt="6" custScaleX="35050" custScaleY="35050" custLinFactNeighborX="-411" custLinFactNeighborY="14531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Diamond with solid fill"/>
        </a:ext>
      </dgm:extLst>
    </dgm:pt>
    <dgm:pt modelId="{26977774-623B-40CB-90D2-D696CF230947}" type="pres">
      <dgm:prSet presAssocID="{E694DCD7-35ED-466D-ADBD-3B8381A61EBC}" presName="wedgeRectCallout1" presStyleLbl="node1" presStyleIdx="4" presStyleCnt="6">
        <dgm:presLayoutVars>
          <dgm:bulletEnabled val="1"/>
        </dgm:presLayoutVars>
      </dgm:prSet>
      <dgm:spPr/>
    </dgm:pt>
    <dgm:pt modelId="{57FF3A02-15A5-472E-8A6A-286111D3CC50}" type="pres">
      <dgm:prSet presAssocID="{12AF3E10-7AAE-4951-9D2D-8B57B2A8F590}" presName="sibTrans" presStyleCnt="0"/>
      <dgm:spPr/>
    </dgm:pt>
    <dgm:pt modelId="{D78D846D-A905-47C9-8D7B-75CE13F4A303}" type="pres">
      <dgm:prSet presAssocID="{295FA8FA-CD3A-4FFC-8422-B40C0AFC9EAC}" presName="composite" presStyleCnt="0"/>
      <dgm:spPr/>
    </dgm:pt>
    <dgm:pt modelId="{419B2E11-3EE6-4F66-80C1-4B7F64197E21}" type="pres">
      <dgm:prSet presAssocID="{295FA8FA-CD3A-4FFC-8422-B40C0AFC9EAC}" presName="rect1" presStyleLbl="bgImgPlace1" presStyleIdx="5" presStyleCnt="6" custScaleX="35050" custScaleY="35050" custLinFactNeighborX="-411" custLinFactNeighborY="14531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D2F1D9D6-EA39-4D8D-8605-F24CAF33EEEF}" type="pres">
      <dgm:prSet presAssocID="{295FA8FA-CD3A-4FFC-8422-B40C0AFC9EAC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28B0E307-5D03-4EB2-9AC1-00AB69C616EE}" srcId="{D36F51E3-FFAB-45BB-909E-05952260DA05}" destId="{B936947B-2412-4B17-A631-FF98D3A5E70F}" srcOrd="3" destOrd="0" parTransId="{76B76704-4E3D-4E51-B789-CACD7F3BD036}" sibTransId="{65DDC864-A7AE-4B51-9B0C-33EB365D19EA}"/>
    <dgm:cxn modelId="{1B502908-FBFB-4CDB-81F4-D2F1DE8BB678}" type="presOf" srcId="{80674C2D-BCA6-4A4C-B087-481790908E3B}" destId="{1246E0E4-709A-42CD-9F28-6B8AEEC15FF6}" srcOrd="0" destOrd="0" presId="urn:microsoft.com/office/officeart/2008/layout/BendingPictureCaptionList"/>
    <dgm:cxn modelId="{563D882F-62B0-42C6-B9B6-A09D98FEF1C4}" srcId="{D36F51E3-FFAB-45BB-909E-05952260DA05}" destId="{A9CE346E-5453-4FA8-A325-B802B5D976A3}" srcOrd="1" destOrd="0" parTransId="{48C813BB-59D4-4765-9990-909566D7D465}" sibTransId="{06FF46C6-E0A0-45AC-BFD9-DB5D9F1C264C}"/>
    <dgm:cxn modelId="{38EC5630-F9A9-49B7-9BA9-3E909BBB563A}" type="presOf" srcId="{D36F51E3-FFAB-45BB-909E-05952260DA05}" destId="{C320B41D-F36E-42B9-86D4-DF9BEC2B7D3E}" srcOrd="0" destOrd="0" presId="urn:microsoft.com/office/officeart/2008/layout/BendingPictureCaptionList"/>
    <dgm:cxn modelId="{C4BFC930-6D77-476C-9CCE-5E45D7FEC791}" type="presOf" srcId="{B936947B-2412-4B17-A631-FF98D3A5E70F}" destId="{5C3513CA-F5C0-40AC-8BAC-53BCC404505B}" srcOrd="0" destOrd="0" presId="urn:microsoft.com/office/officeart/2008/layout/BendingPictureCaptionList"/>
    <dgm:cxn modelId="{990BDC46-0B67-46BE-B34F-EF9EDE0D6943}" srcId="{D36F51E3-FFAB-45BB-909E-05952260DA05}" destId="{80674C2D-BCA6-4A4C-B087-481790908E3B}" srcOrd="0" destOrd="0" parTransId="{547FEE17-490A-4420-A1A6-5DD28BD921EB}" sibTransId="{E203828A-EA76-4F82-9015-FF6738CAE370}"/>
    <dgm:cxn modelId="{33303979-039F-4F28-998E-B618C6302779}" type="presOf" srcId="{E694DCD7-35ED-466D-ADBD-3B8381A61EBC}" destId="{26977774-623B-40CB-90D2-D696CF230947}" srcOrd="0" destOrd="0" presId="urn:microsoft.com/office/officeart/2008/layout/BendingPictureCaptionList"/>
    <dgm:cxn modelId="{37DF8197-0942-4893-BC5B-C5C222283003}" type="presOf" srcId="{F77677A1-0E42-40B0-B712-694E492AB15D}" destId="{424CFFE3-8EEC-4FC0-B846-0173AD79B63A}" srcOrd="0" destOrd="0" presId="urn:microsoft.com/office/officeart/2008/layout/BendingPictureCaptionList"/>
    <dgm:cxn modelId="{7AC32FC0-2B4E-4E24-9E29-C84BE367B296}" srcId="{D36F51E3-FFAB-45BB-909E-05952260DA05}" destId="{F77677A1-0E42-40B0-B712-694E492AB15D}" srcOrd="2" destOrd="0" parTransId="{73EB042B-8831-4244-8B64-3CEB171DB867}" sibTransId="{89AC61A4-6A7B-48A9-BC6F-9622F7C3CE46}"/>
    <dgm:cxn modelId="{C6112CDD-12CA-4257-9EED-115C9E123035}" type="presOf" srcId="{295FA8FA-CD3A-4FFC-8422-B40C0AFC9EAC}" destId="{D2F1D9D6-EA39-4D8D-8605-F24CAF33EEEF}" srcOrd="0" destOrd="0" presId="urn:microsoft.com/office/officeart/2008/layout/BendingPictureCaptionList"/>
    <dgm:cxn modelId="{D0C61DE2-6E70-4FCF-821E-53961EA695DE}" srcId="{D36F51E3-FFAB-45BB-909E-05952260DA05}" destId="{E694DCD7-35ED-466D-ADBD-3B8381A61EBC}" srcOrd="4" destOrd="0" parTransId="{533AAB49-E396-4527-8944-A47239212CFE}" sibTransId="{12AF3E10-7AAE-4951-9D2D-8B57B2A8F590}"/>
    <dgm:cxn modelId="{D04869E6-CB24-4650-9996-F9AF2882E49B}" srcId="{D36F51E3-FFAB-45BB-909E-05952260DA05}" destId="{295FA8FA-CD3A-4FFC-8422-B40C0AFC9EAC}" srcOrd="5" destOrd="0" parTransId="{53E36854-ABE0-452A-A60F-7F683809F045}" sibTransId="{145C729D-55E2-4784-B443-FCCB5DC02440}"/>
    <dgm:cxn modelId="{63F63AF2-14F9-49DA-8356-FF9D4192C463}" type="presOf" srcId="{A9CE346E-5453-4FA8-A325-B802B5D976A3}" destId="{9EBEF6B3-8C92-44B2-A0D1-3D24227FE4A2}" srcOrd="0" destOrd="0" presId="urn:microsoft.com/office/officeart/2008/layout/BendingPictureCaptionList"/>
    <dgm:cxn modelId="{D6C13D60-707D-4DD2-976C-B632DE38FB32}" type="presParOf" srcId="{C320B41D-F36E-42B9-86D4-DF9BEC2B7D3E}" destId="{698BCC86-8C54-465B-AD58-07604BCE7DD9}" srcOrd="0" destOrd="0" presId="urn:microsoft.com/office/officeart/2008/layout/BendingPictureCaptionList"/>
    <dgm:cxn modelId="{97A4678D-9633-4110-AE1E-8C6CC293C826}" type="presParOf" srcId="{698BCC86-8C54-465B-AD58-07604BCE7DD9}" destId="{E3973F73-FD93-4FCC-BDA8-73372A264D9A}" srcOrd="0" destOrd="0" presId="urn:microsoft.com/office/officeart/2008/layout/BendingPictureCaptionList"/>
    <dgm:cxn modelId="{E57484A5-4614-4D76-A643-EC6D36600963}" type="presParOf" srcId="{698BCC86-8C54-465B-AD58-07604BCE7DD9}" destId="{1246E0E4-709A-42CD-9F28-6B8AEEC15FF6}" srcOrd="1" destOrd="0" presId="urn:microsoft.com/office/officeart/2008/layout/BendingPictureCaptionList"/>
    <dgm:cxn modelId="{B564945E-C67A-4B30-A5F7-10E071A381D6}" type="presParOf" srcId="{C320B41D-F36E-42B9-86D4-DF9BEC2B7D3E}" destId="{A2702587-A28B-4230-9A01-4622DEB2A232}" srcOrd="1" destOrd="0" presId="urn:microsoft.com/office/officeart/2008/layout/BendingPictureCaptionList"/>
    <dgm:cxn modelId="{FB4374BB-6BA9-4CF3-B734-E29714F986A6}" type="presParOf" srcId="{C320B41D-F36E-42B9-86D4-DF9BEC2B7D3E}" destId="{29C58002-11E6-47F8-8706-9939EA4F2DEE}" srcOrd="2" destOrd="0" presId="urn:microsoft.com/office/officeart/2008/layout/BendingPictureCaptionList"/>
    <dgm:cxn modelId="{3FCCC87D-836F-45CE-97EC-0C6CDCD964F1}" type="presParOf" srcId="{29C58002-11E6-47F8-8706-9939EA4F2DEE}" destId="{6D65419E-7D5C-4E1A-A435-70688B9B98BE}" srcOrd="0" destOrd="0" presId="urn:microsoft.com/office/officeart/2008/layout/BendingPictureCaptionList"/>
    <dgm:cxn modelId="{B738FDE0-559C-40E5-A7FA-ECB2428E5B82}" type="presParOf" srcId="{29C58002-11E6-47F8-8706-9939EA4F2DEE}" destId="{9EBEF6B3-8C92-44B2-A0D1-3D24227FE4A2}" srcOrd="1" destOrd="0" presId="urn:microsoft.com/office/officeart/2008/layout/BendingPictureCaptionList"/>
    <dgm:cxn modelId="{0C16AF8B-7206-4412-BD61-541F02C06AEA}" type="presParOf" srcId="{C320B41D-F36E-42B9-86D4-DF9BEC2B7D3E}" destId="{14DEF5E3-B901-4CAF-9861-8BE2E28D27A5}" srcOrd="3" destOrd="0" presId="urn:microsoft.com/office/officeart/2008/layout/BendingPictureCaptionList"/>
    <dgm:cxn modelId="{F7680474-B2DD-4EC5-AB2D-3A2439151E28}" type="presParOf" srcId="{C320B41D-F36E-42B9-86D4-DF9BEC2B7D3E}" destId="{27154649-A3D3-47F3-92DA-64F7B2FD65DD}" srcOrd="4" destOrd="0" presId="urn:microsoft.com/office/officeart/2008/layout/BendingPictureCaptionList"/>
    <dgm:cxn modelId="{B9AFADBE-5969-42EB-89A0-899338B05EA0}" type="presParOf" srcId="{27154649-A3D3-47F3-92DA-64F7B2FD65DD}" destId="{CB4CCE93-BE41-4718-96FC-C13D06BFF841}" srcOrd="0" destOrd="0" presId="urn:microsoft.com/office/officeart/2008/layout/BendingPictureCaptionList"/>
    <dgm:cxn modelId="{BBA9C597-8A08-43D6-8610-0A7B592E0F9A}" type="presParOf" srcId="{27154649-A3D3-47F3-92DA-64F7B2FD65DD}" destId="{424CFFE3-8EEC-4FC0-B846-0173AD79B63A}" srcOrd="1" destOrd="0" presId="urn:microsoft.com/office/officeart/2008/layout/BendingPictureCaptionList"/>
    <dgm:cxn modelId="{33A5D611-EAB2-4233-9FD3-8895EB630823}" type="presParOf" srcId="{C320B41D-F36E-42B9-86D4-DF9BEC2B7D3E}" destId="{75C8D121-8DFC-4EC1-98A5-3AC738DF6B46}" srcOrd="5" destOrd="0" presId="urn:microsoft.com/office/officeart/2008/layout/BendingPictureCaptionList"/>
    <dgm:cxn modelId="{843CC250-24FD-4D39-A8B1-62167F9A5D8C}" type="presParOf" srcId="{C320B41D-F36E-42B9-86D4-DF9BEC2B7D3E}" destId="{F7FC3EE7-04BA-405B-BD77-30E2F5C2F76D}" srcOrd="6" destOrd="0" presId="urn:microsoft.com/office/officeart/2008/layout/BendingPictureCaptionList"/>
    <dgm:cxn modelId="{0EC86540-8298-4D7C-A748-6D4B6E42D62B}" type="presParOf" srcId="{F7FC3EE7-04BA-405B-BD77-30E2F5C2F76D}" destId="{85C6A2A7-5D08-4255-81E8-C1487A895A4F}" srcOrd="0" destOrd="0" presId="urn:microsoft.com/office/officeart/2008/layout/BendingPictureCaptionList"/>
    <dgm:cxn modelId="{ABFE69FC-8242-48AF-ABA4-0F02C9D0CEC9}" type="presParOf" srcId="{F7FC3EE7-04BA-405B-BD77-30E2F5C2F76D}" destId="{5C3513CA-F5C0-40AC-8BAC-53BCC404505B}" srcOrd="1" destOrd="0" presId="urn:microsoft.com/office/officeart/2008/layout/BendingPictureCaptionList"/>
    <dgm:cxn modelId="{BE398150-CC73-4C4A-A1EF-79CF55BD8791}" type="presParOf" srcId="{C320B41D-F36E-42B9-86D4-DF9BEC2B7D3E}" destId="{255EB17F-61AB-40D3-BC17-811684A70E8D}" srcOrd="7" destOrd="0" presId="urn:microsoft.com/office/officeart/2008/layout/BendingPictureCaptionList"/>
    <dgm:cxn modelId="{70C08A95-4070-48C2-A2F4-0D61714713D3}" type="presParOf" srcId="{C320B41D-F36E-42B9-86D4-DF9BEC2B7D3E}" destId="{303843A5-E61C-4ED9-BD52-2B5033E3D532}" srcOrd="8" destOrd="0" presId="urn:microsoft.com/office/officeart/2008/layout/BendingPictureCaptionList"/>
    <dgm:cxn modelId="{4E9741E0-B004-4832-B5D0-07DE243ABCE5}" type="presParOf" srcId="{303843A5-E61C-4ED9-BD52-2B5033E3D532}" destId="{C4FD11B4-3AC4-4F0C-83C0-5F339911AD5D}" srcOrd="0" destOrd="0" presId="urn:microsoft.com/office/officeart/2008/layout/BendingPictureCaptionList"/>
    <dgm:cxn modelId="{8A021A51-807F-447D-B970-068E6E875B97}" type="presParOf" srcId="{303843A5-E61C-4ED9-BD52-2B5033E3D532}" destId="{26977774-623B-40CB-90D2-D696CF230947}" srcOrd="1" destOrd="0" presId="urn:microsoft.com/office/officeart/2008/layout/BendingPictureCaptionList"/>
    <dgm:cxn modelId="{F244DE93-1905-4A03-8535-749475E17D00}" type="presParOf" srcId="{C320B41D-F36E-42B9-86D4-DF9BEC2B7D3E}" destId="{57FF3A02-15A5-472E-8A6A-286111D3CC50}" srcOrd="9" destOrd="0" presId="urn:microsoft.com/office/officeart/2008/layout/BendingPictureCaptionList"/>
    <dgm:cxn modelId="{FD5BB18A-DC2D-43E7-BDF8-6F4ABF8FFCA7}" type="presParOf" srcId="{C320B41D-F36E-42B9-86D4-DF9BEC2B7D3E}" destId="{D78D846D-A905-47C9-8D7B-75CE13F4A303}" srcOrd="10" destOrd="0" presId="urn:microsoft.com/office/officeart/2008/layout/BendingPictureCaptionList"/>
    <dgm:cxn modelId="{A0EEEE5E-DF35-4134-9429-DB958A06BAA8}" type="presParOf" srcId="{D78D846D-A905-47C9-8D7B-75CE13F4A303}" destId="{419B2E11-3EE6-4F66-80C1-4B7F64197E21}" srcOrd="0" destOrd="0" presId="urn:microsoft.com/office/officeart/2008/layout/BendingPictureCaptionList"/>
    <dgm:cxn modelId="{4B92DE25-E69C-4E82-B734-FCFBC6DBEF87}" type="presParOf" srcId="{D78D846D-A905-47C9-8D7B-75CE13F4A303}" destId="{D2F1D9D6-EA39-4D8D-8605-F24CAF33EEE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FF6D5-96E3-465F-A48B-151AD0F4E7C3}">
      <dsp:nvSpPr>
        <dsp:cNvPr id="0" name=""/>
        <dsp:cNvSpPr/>
      </dsp:nvSpPr>
      <dsp:spPr>
        <a:xfrm>
          <a:off x="0" y="418962"/>
          <a:ext cx="3462028" cy="469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October 2021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1</a:t>
          </a:r>
          <a:r>
            <a:rPr lang="en-GB" sz="2400" kern="1200" baseline="300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st</a:t>
          </a:r>
          <a:r>
            <a:rPr lang="en-GB" sz="2400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 meeting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FFFFFF"/>
              </a:solidFill>
              <a:latin typeface="+mn-lt"/>
              <a:ea typeface="Helvetica Neue"/>
              <a:cs typeface="Helvetica Neue"/>
            </a:rPr>
            <a:t>Until now we had 6 meetings in total (1 in person, the rest online)</a:t>
          </a:r>
        </a:p>
      </dsp:txBody>
      <dsp:txXfrm>
        <a:off x="101399" y="520361"/>
        <a:ext cx="3259230" cy="4495135"/>
      </dsp:txXfrm>
    </dsp:sp>
    <dsp:sp modelId="{C0A79633-01B3-4CE2-8C57-68A1D870C525}">
      <dsp:nvSpPr>
        <dsp:cNvPr id="0" name=""/>
        <dsp:cNvSpPr/>
      </dsp:nvSpPr>
      <dsp:spPr>
        <a:xfrm>
          <a:off x="3682775" y="2501373"/>
          <a:ext cx="467983" cy="533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3682775" y="2607995"/>
        <a:ext cx="327588" cy="319868"/>
      </dsp:txXfrm>
    </dsp:sp>
    <dsp:sp modelId="{3F6B8A91-D683-46B0-821B-B5135E94CA55}">
      <dsp:nvSpPr>
        <dsp:cNvPr id="0" name=""/>
        <dsp:cNvSpPr/>
      </dsp:nvSpPr>
      <dsp:spPr>
        <a:xfrm>
          <a:off x="4345016" y="418962"/>
          <a:ext cx="3462028" cy="469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13 &amp; 14 October</a:t>
          </a:r>
          <a:endParaRPr lang="en-GB" sz="2400" b="1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EASPD’s conference in Malta (presentation of the output at the Board)</a:t>
          </a:r>
          <a:endParaRPr lang="en-GB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+mn-lt"/>
            </a:rPr>
            <a:t>Focus group to receive input</a:t>
          </a:r>
        </a:p>
      </dsp:txBody>
      <dsp:txXfrm>
        <a:off x="4446415" y="520361"/>
        <a:ext cx="3259230" cy="4495135"/>
      </dsp:txXfrm>
    </dsp:sp>
    <dsp:sp modelId="{BBD29E60-C73D-47D4-AFDC-35A04B48F342}">
      <dsp:nvSpPr>
        <dsp:cNvPr id="0" name=""/>
        <dsp:cNvSpPr/>
      </dsp:nvSpPr>
      <dsp:spPr>
        <a:xfrm>
          <a:off x="8022009" y="2501373"/>
          <a:ext cx="455725" cy="533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8022009" y="2607995"/>
        <a:ext cx="319008" cy="319868"/>
      </dsp:txXfrm>
    </dsp:sp>
    <dsp:sp modelId="{94079D92-77B1-435F-BB74-EBFA2551BFB6}">
      <dsp:nvSpPr>
        <dsp:cNvPr id="0" name=""/>
        <dsp:cNvSpPr/>
      </dsp:nvSpPr>
      <dsp:spPr>
        <a:xfrm>
          <a:off x="8666903" y="418962"/>
          <a:ext cx="3462028" cy="469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+mn-lt"/>
            </a:rPr>
            <a:t>October / November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+mn-lt"/>
            </a:rPr>
            <a:t>7</a:t>
          </a:r>
          <a:r>
            <a:rPr lang="en-GB" sz="2400" kern="1200" baseline="30000" dirty="0">
              <a:latin typeface="+mn-lt"/>
            </a:rPr>
            <a:t>th</a:t>
          </a:r>
          <a:r>
            <a:rPr lang="en-GB" sz="2400" kern="1200" dirty="0">
              <a:latin typeface="+mn-lt"/>
            </a:rPr>
            <a:t> meeting online to finalise the document</a:t>
          </a:r>
        </a:p>
      </dsp:txBody>
      <dsp:txXfrm>
        <a:off x="8768302" y="520361"/>
        <a:ext cx="3259230" cy="4495135"/>
      </dsp:txXfrm>
    </dsp:sp>
    <dsp:sp modelId="{F88F87C5-4213-4E6B-B10B-BF4D2020B798}">
      <dsp:nvSpPr>
        <dsp:cNvPr id="0" name=""/>
        <dsp:cNvSpPr/>
      </dsp:nvSpPr>
      <dsp:spPr>
        <a:xfrm>
          <a:off x="12343896" y="2501373"/>
          <a:ext cx="455725" cy="533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12343896" y="2607995"/>
        <a:ext cx="319008" cy="319868"/>
      </dsp:txXfrm>
    </dsp:sp>
    <dsp:sp modelId="{C0A3141F-0B02-4546-9398-82F5EB516F46}">
      <dsp:nvSpPr>
        <dsp:cNvPr id="0" name=""/>
        <dsp:cNvSpPr/>
      </dsp:nvSpPr>
      <dsp:spPr>
        <a:xfrm>
          <a:off x="12988790" y="418962"/>
          <a:ext cx="3462028" cy="469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+mn-lt"/>
            </a:rPr>
            <a:t>December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+mn-lt"/>
            </a:rPr>
            <a:t>Presentation to the EC with the presence of all/ some members of the taskforce</a:t>
          </a:r>
        </a:p>
      </dsp:txBody>
      <dsp:txXfrm>
        <a:off x="13090189" y="520361"/>
        <a:ext cx="3259230" cy="4495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22254-850E-4908-A135-D0DC5DC4EB78}">
      <dsp:nvSpPr>
        <dsp:cNvPr id="0" name=""/>
        <dsp:cNvSpPr/>
      </dsp:nvSpPr>
      <dsp:spPr>
        <a:xfrm>
          <a:off x="1131502" y="816166"/>
          <a:ext cx="1403839" cy="1123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83F15C-C51F-4827-9DB5-F1F477EC8C8A}">
      <dsp:nvSpPr>
        <dsp:cNvPr id="0" name=""/>
        <dsp:cNvSpPr/>
      </dsp:nvSpPr>
      <dsp:spPr>
        <a:xfrm>
          <a:off x="9143" y="2140950"/>
          <a:ext cx="3921094" cy="123360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Setting up the foundations of the framework</a:t>
          </a:r>
          <a:endParaRPr lang="en-GB" sz="2000" b="1" kern="1200" dirty="0"/>
        </a:p>
      </dsp:txBody>
      <dsp:txXfrm>
        <a:off x="9143" y="2140950"/>
        <a:ext cx="3921094" cy="1233602"/>
      </dsp:txXfrm>
    </dsp:sp>
    <dsp:sp modelId="{E93B9CF1-C865-4AD4-829C-81C08A628341}">
      <dsp:nvSpPr>
        <dsp:cNvPr id="0" name=""/>
        <dsp:cNvSpPr/>
      </dsp:nvSpPr>
      <dsp:spPr>
        <a:xfrm>
          <a:off x="5493168" y="816166"/>
          <a:ext cx="1403839" cy="1123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F6D0E-B503-4D43-BCDC-E362E374A28D}">
      <dsp:nvSpPr>
        <dsp:cNvPr id="0" name=""/>
        <dsp:cNvSpPr/>
      </dsp:nvSpPr>
      <dsp:spPr>
        <a:xfrm>
          <a:off x="4370810" y="2140950"/>
          <a:ext cx="3921094" cy="123360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Human-rights approach (UN CRPD)</a:t>
          </a:r>
          <a:endParaRPr lang="en-GB" sz="2000" b="1" kern="1200" dirty="0"/>
        </a:p>
      </dsp:txBody>
      <dsp:txXfrm>
        <a:off x="4370810" y="2140950"/>
        <a:ext cx="3921094" cy="1233602"/>
      </dsp:txXfrm>
    </dsp:sp>
    <dsp:sp modelId="{4B33011D-429E-4D60-BC57-A4DD73AFC73E}">
      <dsp:nvSpPr>
        <dsp:cNvPr id="0" name=""/>
        <dsp:cNvSpPr/>
      </dsp:nvSpPr>
      <dsp:spPr>
        <a:xfrm>
          <a:off x="9854834" y="816166"/>
          <a:ext cx="1403839" cy="1123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C8F7DB-F15A-4E93-9F3D-A62106CFB8F2}">
      <dsp:nvSpPr>
        <dsp:cNvPr id="0" name=""/>
        <dsp:cNvSpPr/>
      </dsp:nvSpPr>
      <dsp:spPr>
        <a:xfrm>
          <a:off x="8732476" y="2140950"/>
          <a:ext cx="3921094" cy="123360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 outcomes-oriented - on the quality of life of the people they support (QoL concept)</a:t>
          </a:r>
          <a:endParaRPr lang="en-GB" sz="2000" b="1" kern="1200" dirty="0"/>
        </a:p>
      </dsp:txBody>
      <dsp:txXfrm>
        <a:off x="8732476" y="2140950"/>
        <a:ext cx="3921094" cy="1233602"/>
      </dsp:txXfrm>
    </dsp:sp>
    <dsp:sp modelId="{3D4FAA75-8FA5-4893-AEC0-3385A1E8A17C}">
      <dsp:nvSpPr>
        <dsp:cNvPr id="0" name=""/>
        <dsp:cNvSpPr/>
      </dsp:nvSpPr>
      <dsp:spPr>
        <a:xfrm>
          <a:off x="14216501" y="816166"/>
          <a:ext cx="1403839" cy="1123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5BCE3-87BF-4757-89C1-679B6FA68364}">
      <dsp:nvSpPr>
        <dsp:cNvPr id="0" name=""/>
        <dsp:cNvSpPr/>
      </dsp:nvSpPr>
      <dsp:spPr>
        <a:xfrm>
          <a:off x="13094143" y="2140950"/>
          <a:ext cx="3921094" cy="123360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Looking also on structures and processes</a:t>
          </a:r>
          <a:endParaRPr lang="en-GB" sz="2000" b="1" kern="1200" dirty="0"/>
        </a:p>
      </dsp:txBody>
      <dsp:txXfrm>
        <a:off x="13094143" y="2140950"/>
        <a:ext cx="3921094" cy="1233602"/>
      </dsp:txXfrm>
    </dsp:sp>
    <dsp:sp modelId="{DE5A8E06-84C7-4FAB-A866-4C7B9CCCE2CF}">
      <dsp:nvSpPr>
        <dsp:cNvPr id="0" name=""/>
        <dsp:cNvSpPr/>
      </dsp:nvSpPr>
      <dsp:spPr>
        <a:xfrm>
          <a:off x="3461557" y="4255838"/>
          <a:ext cx="1544206" cy="12353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78763B-5D7F-4C6C-A1D8-8FAC510D2890}">
      <dsp:nvSpPr>
        <dsp:cNvPr id="0" name=""/>
        <dsp:cNvSpPr/>
      </dsp:nvSpPr>
      <dsp:spPr>
        <a:xfrm>
          <a:off x="2189977" y="5842639"/>
          <a:ext cx="3921094" cy="123360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Encourage the development, improvement and delivery of services</a:t>
          </a:r>
          <a:endParaRPr lang="en-GB" sz="2000" b="1" kern="1200" dirty="0"/>
        </a:p>
      </dsp:txBody>
      <dsp:txXfrm>
        <a:off x="2189977" y="5842639"/>
        <a:ext cx="3921094" cy="1233602"/>
      </dsp:txXfrm>
    </dsp:sp>
    <dsp:sp modelId="{39AB60BA-53A4-4328-905E-6A95ABDB020A}">
      <dsp:nvSpPr>
        <dsp:cNvPr id="0" name=""/>
        <dsp:cNvSpPr/>
      </dsp:nvSpPr>
      <dsp:spPr>
        <a:xfrm>
          <a:off x="7674001" y="4489782"/>
          <a:ext cx="1403839" cy="11230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38723D-2212-458B-8C58-4B5983A882A2}">
      <dsp:nvSpPr>
        <dsp:cNvPr id="0" name=""/>
        <dsp:cNvSpPr/>
      </dsp:nvSpPr>
      <dsp:spPr>
        <a:xfrm>
          <a:off x="6551643" y="5814566"/>
          <a:ext cx="3921094" cy="123360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Start with common quality principles &amp; common definitions applied across the EU</a:t>
          </a:r>
          <a:endParaRPr lang="en-GB" sz="2000" b="1" kern="1200" dirty="0"/>
        </a:p>
      </dsp:txBody>
      <dsp:txXfrm>
        <a:off x="6551643" y="5814566"/>
        <a:ext cx="3921094" cy="1233602"/>
      </dsp:txXfrm>
    </dsp:sp>
    <dsp:sp modelId="{EE94E2B3-1063-4935-8F87-D2A1BFDF7398}">
      <dsp:nvSpPr>
        <dsp:cNvPr id="0" name=""/>
        <dsp:cNvSpPr/>
      </dsp:nvSpPr>
      <dsp:spPr>
        <a:xfrm rot="5400000">
          <a:off x="11997690" y="4434570"/>
          <a:ext cx="1544206" cy="123536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13000" b="-1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7CDE59-6F87-4E9B-983A-468A8CE1F28A}">
      <dsp:nvSpPr>
        <dsp:cNvPr id="0" name=""/>
        <dsp:cNvSpPr/>
      </dsp:nvSpPr>
      <dsp:spPr>
        <a:xfrm>
          <a:off x="10913309" y="5842639"/>
          <a:ext cx="3921094" cy="123360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Apply equally to public, non-profit and for-profit service providers</a:t>
          </a:r>
          <a:endParaRPr lang="en-GB" sz="2000" b="1" kern="1200" dirty="0"/>
        </a:p>
      </dsp:txBody>
      <dsp:txXfrm>
        <a:off x="10913309" y="5842639"/>
        <a:ext cx="3921094" cy="1233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B262-1265-4357-A10B-56C1D4A59CE9}">
      <dsp:nvSpPr>
        <dsp:cNvPr id="0" name=""/>
        <dsp:cNvSpPr/>
      </dsp:nvSpPr>
      <dsp:spPr>
        <a:xfrm>
          <a:off x="1248219" y="668614"/>
          <a:ext cx="2308268" cy="1846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29A00-6D28-436A-8134-1E0CE37505ED}">
      <dsp:nvSpPr>
        <dsp:cNvPr id="0" name=""/>
        <dsp:cNvSpPr/>
      </dsp:nvSpPr>
      <dsp:spPr>
        <a:xfrm>
          <a:off x="7095" y="2850283"/>
          <a:ext cx="5328384" cy="16763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clear and facilitating legal frameworks</a:t>
          </a:r>
          <a:endParaRPr lang="en-GB" sz="2600" kern="1200"/>
        </a:p>
      </dsp:txBody>
      <dsp:txXfrm>
        <a:off x="7095" y="2850283"/>
        <a:ext cx="5328384" cy="1676345"/>
      </dsp:txXfrm>
    </dsp:sp>
    <dsp:sp modelId="{2A1F9AB5-4406-4278-8198-98B5B42BE58A}">
      <dsp:nvSpPr>
        <dsp:cNvPr id="0" name=""/>
        <dsp:cNvSpPr/>
      </dsp:nvSpPr>
      <dsp:spPr>
        <a:xfrm>
          <a:off x="7175299" y="668614"/>
          <a:ext cx="2308268" cy="1846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D2E43-B2E7-4B19-8523-E7C9C5B9634F}">
      <dsp:nvSpPr>
        <dsp:cNvPr id="0" name=""/>
        <dsp:cNvSpPr/>
      </dsp:nvSpPr>
      <dsp:spPr>
        <a:xfrm>
          <a:off x="5934175" y="2850283"/>
          <a:ext cx="5328384" cy="16763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alternative funding models to public procurement, based in partnership approaches while ensuring the sustainability of the services</a:t>
          </a:r>
          <a:endParaRPr lang="en-GB" sz="2600" kern="1200" dirty="0"/>
        </a:p>
      </dsp:txBody>
      <dsp:txXfrm>
        <a:off x="5934175" y="2850283"/>
        <a:ext cx="5328384" cy="1676345"/>
      </dsp:txXfrm>
    </dsp:sp>
    <dsp:sp modelId="{05CCE9C9-11EC-4762-A267-659965FBEEE8}">
      <dsp:nvSpPr>
        <dsp:cNvPr id="0" name=""/>
        <dsp:cNvSpPr/>
      </dsp:nvSpPr>
      <dsp:spPr>
        <a:xfrm>
          <a:off x="13102379" y="668614"/>
          <a:ext cx="2308268" cy="1846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D87F8-1E48-472F-B342-3B1890AFD862}">
      <dsp:nvSpPr>
        <dsp:cNvPr id="0" name=""/>
        <dsp:cNvSpPr/>
      </dsp:nvSpPr>
      <dsp:spPr>
        <a:xfrm>
          <a:off x="11861254" y="2850283"/>
          <a:ext cx="5328384" cy="16763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adequate, well-trained staff with empowering management structures</a:t>
          </a:r>
          <a:endParaRPr lang="en-GB" sz="2600" kern="1200" dirty="0"/>
        </a:p>
      </dsp:txBody>
      <dsp:txXfrm>
        <a:off x="11861254" y="2850283"/>
        <a:ext cx="5328384" cy="1676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105BE-1724-4707-8165-6F173E3BA6BB}">
      <dsp:nvSpPr>
        <dsp:cNvPr id="0" name=""/>
        <dsp:cNvSpPr/>
      </dsp:nvSpPr>
      <dsp:spPr>
        <a:xfrm>
          <a:off x="2729092" y="615967"/>
          <a:ext cx="1438145" cy="1150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2EE01-65BF-4159-BA44-E5BCF14F9B9D}">
      <dsp:nvSpPr>
        <dsp:cNvPr id="0" name=""/>
        <dsp:cNvSpPr/>
      </dsp:nvSpPr>
      <dsp:spPr>
        <a:xfrm>
          <a:off x="1477796" y="2166704"/>
          <a:ext cx="4418646" cy="13901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co-production approach with a diverse range of stakeholders</a:t>
          </a:r>
          <a:endParaRPr lang="en-GB" sz="2100" kern="1200" dirty="0"/>
        </a:p>
      </dsp:txBody>
      <dsp:txXfrm>
        <a:off x="1477796" y="2166704"/>
        <a:ext cx="4418646" cy="1390135"/>
      </dsp:txXfrm>
    </dsp:sp>
    <dsp:sp modelId="{B83C1726-63D6-4656-8CE8-035A1A708601}">
      <dsp:nvSpPr>
        <dsp:cNvPr id="0" name=""/>
        <dsp:cNvSpPr/>
      </dsp:nvSpPr>
      <dsp:spPr>
        <a:xfrm>
          <a:off x="7644215" y="615967"/>
          <a:ext cx="1438145" cy="1150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45969-9D40-445F-888D-D45378A89319}">
      <dsp:nvSpPr>
        <dsp:cNvPr id="0" name=""/>
        <dsp:cNvSpPr/>
      </dsp:nvSpPr>
      <dsp:spPr>
        <a:xfrm>
          <a:off x="6392919" y="2166704"/>
          <a:ext cx="4418646" cy="13901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designed in a way that can be integrated/ cross-referenced in existing frameworks</a:t>
          </a:r>
          <a:endParaRPr lang="en-GB" sz="2100" kern="1200" dirty="0"/>
        </a:p>
      </dsp:txBody>
      <dsp:txXfrm>
        <a:off x="6392919" y="2166704"/>
        <a:ext cx="4418646" cy="1390135"/>
      </dsp:txXfrm>
    </dsp:sp>
    <dsp:sp modelId="{5D358F27-D269-4094-A8DD-C7B6FD731AB4}">
      <dsp:nvSpPr>
        <dsp:cNvPr id="0" name=""/>
        <dsp:cNvSpPr/>
      </dsp:nvSpPr>
      <dsp:spPr>
        <a:xfrm>
          <a:off x="12559339" y="615967"/>
          <a:ext cx="1438145" cy="1150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53E1D-844A-4E16-9D49-16FD1E64B416}">
      <dsp:nvSpPr>
        <dsp:cNvPr id="0" name=""/>
        <dsp:cNvSpPr/>
      </dsp:nvSpPr>
      <dsp:spPr>
        <a:xfrm>
          <a:off x="11308043" y="2166704"/>
          <a:ext cx="4418646" cy="13901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 comprehensive principles/ indicators that any tool should include, accompanied by good examples</a:t>
          </a:r>
          <a:endParaRPr lang="en-GB" sz="2100" kern="1200" dirty="0"/>
        </a:p>
      </dsp:txBody>
      <dsp:txXfrm>
        <a:off x="11308043" y="2166704"/>
        <a:ext cx="4418646" cy="1390135"/>
      </dsp:txXfrm>
    </dsp:sp>
    <dsp:sp modelId="{628C2F79-8C8D-4338-92F6-A1C79BA8F073}">
      <dsp:nvSpPr>
        <dsp:cNvPr id="0" name=""/>
        <dsp:cNvSpPr/>
      </dsp:nvSpPr>
      <dsp:spPr>
        <a:xfrm>
          <a:off x="2794279" y="4669266"/>
          <a:ext cx="1438145" cy="11505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31965-43A5-4AE2-BD50-2AEA8C8B5905}">
      <dsp:nvSpPr>
        <dsp:cNvPr id="0" name=""/>
        <dsp:cNvSpPr/>
      </dsp:nvSpPr>
      <dsp:spPr>
        <a:xfrm>
          <a:off x="1477796" y="6217301"/>
          <a:ext cx="4418646" cy="13901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useful for improving services, not just measuring quality</a:t>
          </a:r>
          <a:endParaRPr lang="en-GB" sz="2100" kern="1200" dirty="0"/>
        </a:p>
      </dsp:txBody>
      <dsp:txXfrm>
        <a:off x="1477796" y="6217301"/>
        <a:ext cx="4418646" cy="1390135"/>
      </dsp:txXfrm>
    </dsp:sp>
    <dsp:sp modelId="{D2701C26-B587-4475-A763-5605E48538BA}">
      <dsp:nvSpPr>
        <dsp:cNvPr id="0" name=""/>
        <dsp:cNvSpPr/>
      </dsp:nvSpPr>
      <dsp:spPr>
        <a:xfrm>
          <a:off x="7644215" y="4666565"/>
          <a:ext cx="1438145" cy="11505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ADEF2-14EC-4435-B1DF-937F991F9B00}">
      <dsp:nvSpPr>
        <dsp:cNvPr id="0" name=""/>
        <dsp:cNvSpPr/>
      </dsp:nvSpPr>
      <dsp:spPr>
        <a:xfrm>
          <a:off x="6392919" y="6217301"/>
          <a:ext cx="4418646" cy="13901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encourage a quality process based on partnership, dialogue and collaboration with relevant stakeholders</a:t>
          </a:r>
          <a:endParaRPr lang="en-GB" sz="2100" kern="1200" dirty="0"/>
        </a:p>
      </dsp:txBody>
      <dsp:txXfrm>
        <a:off x="6392919" y="6217301"/>
        <a:ext cx="4418646" cy="1390135"/>
      </dsp:txXfrm>
    </dsp:sp>
    <dsp:sp modelId="{4C3281BD-E38D-4264-A1B5-C48675EEB4D4}">
      <dsp:nvSpPr>
        <dsp:cNvPr id="0" name=""/>
        <dsp:cNvSpPr/>
      </dsp:nvSpPr>
      <dsp:spPr>
        <a:xfrm>
          <a:off x="12559339" y="4666565"/>
          <a:ext cx="1438145" cy="11505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56F6-3DD9-4AB3-99F7-FF8F4378BE37}">
      <dsp:nvSpPr>
        <dsp:cNvPr id="0" name=""/>
        <dsp:cNvSpPr/>
      </dsp:nvSpPr>
      <dsp:spPr>
        <a:xfrm>
          <a:off x="11308043" y="6217301"/>
          <a:ext cx="4418646" cy="13901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piloted in different Member States/ services to raise awareness and increase the possibility of its uptake</a:t>
          </a:r>
          <a:endParaRPr lang="en-GB" sz="2100" kern="1200" dirty="0"/>
        </a:p>
      </dsp:txBody>
      <dsp:txXfrm>
        <a:off x="11308043" y="6217301"/>
        <a:ext cx="4418646" cy="1390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73F73-FD93-4FCC-BDA8-73372A264D9A}">
      <dsp:nvSpPr>
        <dsp:cNvPr id="0" name=""/>
        <dsp:cNvSpPr/>
      </dsp:nvSpPr>
      <dsp:spPr>
        <a:xfrm>
          <a:off x="2405130" y="509508"/>
          <a:ext cx="1526970" cy="1221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6E0E4-709A-42CD-9F28-6B8AEEC15FF6}">
      <dsp:nvSpPr>
        <dsp:cNvPr id="0" name=""/>
        <dsp:cNvSpPr/>
      </dsp:nvSpPr>
      <dsp:spPr>
        <a:xfrm>
          <a:off x="1400335" y="2007952"/>
          <a:ext cx="3877329" cy="12198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Initiative interlinked with other EU ones</a:t>
          </a:r>
          <a:endParaRPr lang="en-GB" sz="1900" kern="1200"/>
        </a:p>
      </dsp:txBody>
      <dsp:txXfrm>
        <a:off x="1400335" y="2007952"/>
        <a:ext cx="3877329" cy="1219833"/>
      </dsp:txXfrm>
    </dsp:sp>
    <dsp:sp modelId="{6D65419E-7D5C-4E1A-A435-70688B9B98BE}">
      <dsp:nvSpPr>
        <dsp:cNvPr id="0" name=""/>
        <dsp:cNvSpPr/>
      </dsp:nvSpPr>
      <dsp:spPr>
        <a:xfrm>
          <a:off x="6718114" y="509508"/>
          <a:ext cx="1526970" cy="1221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EF6B3-8C92-44B2-A0D1-3D24227FE4A2}">
      <dsp:nvSpPr>
        <dsp:cNvPr id="0" name=""/>
        <dsp:cNvSpPr/>
      </dsp:nvSpPr>
      <dsp:spPr>
        <a:xfrm>
          <a:off x="5713319" y="2007952"/>
          <a:ext cx="3877329" cy="12198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Creation of a working group within the Disability Platform or the Social Protection Committee to facilitate</a:t>
          </a:r>
          <a:endParaRPr lang="en-GB" sz="1900" kern="1200" dirty="0"/>
        </a:p>
      </dsp:txBody>
      <dsp:txXfrm>
        <a:off x="5713319" y="2007952"/>
        <a:ext cx="3877329" cy="1219833"/>
      </dsp:txXfrm>
    </dsp:sp>
    <dsp:sp modelId="{CB4CCE93-BE41-4718-96FC-C13D06BFF841}">
      <dsp:nvSpPr>
        <dsp:cNvPr id="0" name=""/>
        <dsp:cNvSpPr/>
      </dsp:nvSpPr>
      <dsp:spPr>
        <a:xfrm>
          <a:off x="11031098" y="509508"/>
          <a:ext cx="1526970" cy="1221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FFE3-8EEC-4FC0-B846-0173AD79B63A}">
      <dsp:nvSpPr>
        <dsp:cNvPr id="0" name=""/>
        <dsp:cNvSpPr/>
      </dsp:nvSpPr>
      <dsp:spPr>
        <a:xfrm>
          <a:off x="10026303" y="2007952"/>
          <a:ext cx="3877329" cy="12198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EU funds can facilitate its uptake:</a:t>
          </a:r>
          <a:endParaRPr lang="en-GB" sz="1900" kern="1200" dirty="0"/>
        </a:p>
      </dsp:txBody>
      <dsp:txXfrm>
        <a:off x="10026303" y="2007952"/>
        <a:ext cx="3877329" cy="1219833"/>
      </dsp:txXfrm>
    </dsp:sp>
    <dsp:sp modelId="{85C6A2A7-5D08-4255-81E8-C1487A895A4F}">
      <dsp:nvSpPr>
        <dsp:cNvPr id="0" name=""/>
        <dsp:cNvSpPr/>
      </dsp:nvSpPr>
      <dsp:spPr>
        <a:xfrm>
          <a:off x="2405130" y="4169881"/>
          <a:ext cx="1526970" cy="1221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513CA-F5C0-40AC-8BAC-53BCC404505B}">
      <dsp:nvSpPr>
        <dsp:cNvPr id="0" name=""/>
        <dsp:cNvSpPr/>
      </dsp:nvSpPr>
      <dsp:spPr>
        <a:xfrm>
          <a:off x="1400335" y="5668325"/>
          <a:ext cx="3877329" cy="12198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Dissemination &amp; Exploitation Strategy from the Eur. Commission</a:t>
          </a:r>
          <a:endParaRPr lang="en-GB" sz="1900" kern="1200"/>
        </a:p>
      </dsp:txBody>
      <dsp:txXfrm>
        <a:off x="1400335" y="5668325"/>
        <a:ext cx="3877329" cy="1219833"/>
      </dsp:txXfrm>
    </dsp:sp>
    <dsp:sp modelId="{C4FD11B4-3AC4-4F0C-83C0-5F339911AD5D}">
      <dsp:nvSpPr>
        <dsp:cNvPr id="0" name=""/>
        <dsp:cNvSpPr/>
      </dsp:nvSpPr>
      <dsp:spPr>
        <a:xfrm>
          <a:off x="6718114" y="4169881"/>
          <a:ext cx="1526970" cy="1221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77774-623B-40CB-90D2-D696CF230947}">
      <dsp:nvSpPr>
        <dsp:cNvPr id="0" name=""/>
        <dsp:cNvSpPr/>
      </dsp:nvSpPr>
      <dsp:spPr>
        <a:xfrm>
          <a:off x="5713319" y="5668325"/>
          <a:ext cx="3877329" cy="12198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Highlighting the added value of the framework in Member States</a:t>
          </a:r>
          <a:endParaRPr lang="en-GB" sz="1900" kern="1200"/>
        </a:p>
      </dsp:txBody>
      <dsp:txXfrm>
        <a:off x="5713319" y="5668325"/>
        <a:ext cx="3877329" cy="1219833"/>
      </dsp:txXfrm>
    </dsp:sp>
    <dsp:sp modelId="{419B2E11-3EE6-4F66-80C1-4B7F64197E21}">
      <dsp:nvSpPr>
        <dsp:cNvPr id="0" name=""/>
        <dsp:cNvSpPr/>
      </dsp:nvSpPr>
      <dsp:spPr>
        <a:xfrm>
          <a:off x="11031098" y="4169881"/>
          <a:ext cx="1526970" cy="12215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1D9D6-EA39-4D8D-8605-F24CAF33EEEF}">
      <dsp:nvSpPr>
        <dsp:cNvPr id="0" name=""/>
        <dsp:cNvSpPr/>
      </dsp:nvSpPr>
      <dsp:spPr>
        <a:xfrm>
          <a:off x="10026303" y="5668325"/>
          <a:ext cx="3877329" cy="12198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Providing practical recommendations to the Member States for the development, implementation and monitoring</a:t>
          </a:r>
          <a:endParaRPr lang="en-GB" sz="1900" kern="1200" dirty="0"/>
        </a:p>
      </dsp:txBody>
      <dsp:txXfrm>
        <a:off x="10026303" y="5668325"/>
        <a:ext cx="3877329" cy="1219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C4F1C-C85B-4AAE-9492-64614D4A1A71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CA77-5637-4E7C-A97D-94F25AF2E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3CA77-5637-4E7C-A97D-94F25AF2E8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0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854941" y="4306692"/>
            <a:ext cx="5670006" cy="5669984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89820" y="2322543"/>
            <a:ext cx="13142945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Taskforce on Quality of Social 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07605" y="3558943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GB" sz="4548" dirty="0">
                <a:solidFill>
                  <a:srgbClr val="000000"/>
                </a:solidFill>
                <a:latin typeface="Josefin Sans Regular"/>
              </a:rPr>
              <a:t>First reflections document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25387" y="4277023"/>
            <a:ext cx="5929114" cy="585365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09106" y="6960561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Konstantina Leventi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199" y="1353187"/>
            <a:ext cx="8971936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Outline of the process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74073A0-C5D7-7A54-F0DA-86404F3EE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5095"/>
              </p:ext>
            </p:extLst>
          </p:nvPr>
        </p:nvGraphicFramePr>
        <p:xfrm>
          <a:off x="648929" y="3892596"/>
          <a:ext cx="16473948" cy="553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88257" y="409290"/>
            <a:ext cx="8971936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Outline of the document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14556296" y="163308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DAEDBCE4-8B09-5270-D8E6-0D1A3EB97F16}"/>
              </a:ext>
            </a:extLst>
          </p:cNvPr>
          <p:cNvSpPr txBox="1"/>
          <p:nvPr/>
        </p:nvSpPr>
        <p:spPr>
          <a:xfrm>
            <a:off x="678310" y="1935078"/>
            <a:ext cx="17196735" cy="7823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What? How?</a:t>
            </a:r>
          </a:p>
          <a:p>
            <a:pPr lvl="1">
              <a:lnSpc>
                <a:spcPts val="5094"/>
              </a:lnSpc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ts val="5094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which services? Challenges and opportunities</a:t>
            </a:r>
          </a:p>
          <a:p>
            <a:pPr lvl="1">
              <a:lnSpc>
                <a:spcPts val="5094"/>
              </a:lnSpc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ts val="5094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Recommendations for the development of the framework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the foundations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services as part of a wider system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 and pilot implementation</a:t>
            </a:r>
          </a:p>
          <a:p>
            <a:pPr lvl="1">
              <a:lnSpc>
                <a:spcPts val="5094"/>
              </a:lnSpc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ts val="5094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the uptake of the framework from Member States</a:t>
            </a:r>
          </a:p>
        </p:txBody>
      </p:sp>
    </p:spTree>
    <p:extLst>
      <p:ext uri="{BB962C8B-B14F-4D97-AF65-F5344CB8AC3E}">
        <p14:creationId xmlns:p14="http://schemas.microsoft.com/office/powerpoint/2010/main" val="276842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0521" y="281720"/>
            <a:ext cx="13634770" cy="108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Key Recommendations for the development of the framework (1)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AF3BE3A-5163-57F4-9EB2-E2EBBECDF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313230"/>
              </p:ext>
            </p:extLst>
          </p:nvPr>
        </p:nvGraphicFramePr>
        <p:xfrm>
          <a:off x="707807" y="2293921"/>
          <a:ext cx="17024381" cy="724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4">
            <a:extLst>
              <a:ext uri="{FF2B5EF4-FFF2-40B4-BE49-F238E27FC236}">
                <a16:creationId xmlns:a16="http://schemas.microsoft.com/office/drawing/2014/main" id="{14CC19BD-D8B3-B0AE-49DF-FE27DA874EB1}"/>
              </a:ext>
            </a:extLst>
          </p:cNvPr>
          <p:cNvSpPr txBox="1"/>
          <p:nvPr/>
        </p:nvSpPr>
        <p:spPr>
          <a:xfrm>
            <a:off x="1091265" y="1686056"/>
            <a:ext cx="17196735" cy="595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94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the foundations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0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0521" y="281720"/>
            <a:ext cx="13291338" cy="108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Key Recommendations for the development of the framework (2)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570EA45-3F97-8883-DC14-F36056D0B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888789"/>
              </p:ext>
            </p:extLst>
          </p:nvPr>
        </p:nvGraphicFramePr>
        <p:xfrm>
          <a:off x="545632" y="4438304"/>
          <a:ext cx="17196735" cy="453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C13F303-1CD8-6831-69DD-CF14142D3BBA}"/>
              </a:ext>
            </a:extLst>
          </p:cNvPr>
          <p:cNvSpPr txBox="1"/>
          <p:nvPr/>
        </p:nvSpPr>
        <p:spPr>
          <a:xfrm>
            <a:off x="900953" y="2143981"/>
            <a:ext cx="14912788" cy="1972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ts val="5094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Services part of a wider system</a:t>
            </a:r>
          </a:p>
          <a:p>
            <a:pPr lvl="1">
              <a:lnSpc>
                <a:spcPts val="5094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ecosystem in which social services operate plays an important role in either supporting or hindering the development of quality services:</a:t>
            </a:r>
          </a:p>
        </p:txBody>
      </p:sp>
    </p:spTree>
    <p:extLst>
      <p:ext uri="{BB962C8B-B14F-4D97-AF65-F5344CB8AC3E}">
        <p14:creationId xmlns:p14="http://schemas.microsoft.com/office/powerpoint/2010/main" val="281266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51989" y="-62725"/>
            <a:ext cx="14082579" cy="108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Key Recommendations for the development of the framework (3)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C571B53-EC24-3353-8FBF-6A42881BE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283201"/>
              </p:ext>
            </p:extLst>
          </p:nvPr>
        </p:nvGraphicFramePr>
        <p:xfrm>
          <a:off x="1437869" y="2035276"/>
          <a:ext cx="17204486" cy="761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4">
            <a:extLst>
              <a:ext uri="{FF2B5EF4-FFF2-40B4-BE49-F238E27FC236}">
                <a16:creationId xmlns:a16="http://schemas.microsoft.com/office/drawing/2014/main" id="{B94DDA5D-3987-9737-4ACE-66625666EDE7}"/>
              </a:ext>
            </a:extLst>
          </p:cNvPr>
          <p:cNvSpPr txBox="1"/>
          <p:nvPr/>
        </p:nvSpPr>
        <p:spPr>
          <a:xfrm>
            <a:off x="1091265" y="1686056"/>
            <a:ext cx="17196735" cy="595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94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 and pilot implementation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5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0521" y="281720"/>
            <a:ext cx="12990008" cy="108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Key Recommendations for the uptake of the framework (3)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4F58E06-86BD-BB63-8BE1-9BBDA5495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517029"/>
              </p:ext>
            </p:extLst>
          </p:nvPr>
        </p:nvGraphicFramePr>
        <p:xfrm>
          <a:off x="0" y="2259656"/>
          <a:ext cx="15303968" cy="689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B19A2EE-F0FE-FE83-EB2B-74D810E7BC1E}"/>
              </a:ext>
            </a:extLst>
          </p:cNvPr>
          <p:cNvSpPr txBox="1"/>
          <p:nvPr/>
        </p:nvSpPr>
        <p:spPr>
          <a:xfrm>
            <a:off x="13608423" y="2465471"/>
            <a:ext cx="4392706" cy="323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implementation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ESF+ / Structural Reform Program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 program for research &amp; innovation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for training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470355" y="2028074"/>
            <a:ext cx="13347290" cy="624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US" sz="7051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Questions?</a:t>
            </a:r>
          </a:p>
          <a:p>
            <a:pPr algn="ctr">
              <a:lnSpc>
                <a:spcPts val="9872"/>
              </a:lnSpc>
            </a:pPr>
            <a:r>
              <a:rPr lang="en-US" sz="7051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How these resonate with you?</a:t>
            </a:r>
          </a:p>
          <a:p>
            <a:pPr algn="ctr">
              <a:lnSpc>
                <a:spcPts val="9872"/>
              </a:lnSpc>
            </a:pPr>
            <a:r>
              <a:rPr lang="en-US" sz="7051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What are we missing?</a:t>
            </a:r>
          </a:p>
          <a:p>
            <a:pPr algn="ctr">
              <a:lnSpc>
                <a:spcPts val="9872"/>
              </a:lnSpc>
            </a:pPr>
            <a:endParaRPr lang="en-US" sz="7051" dirty="0">
              <a:solidFill>
                <a:schemeClr val="accent1">
                  <a:lumMod val="75000"/>
                </a:schemeClr>
              </a:solidFill>
              <a:latin typeface="Oswald"/>
            </a:endParaRPr>
          </a:p>
          <a:p>
            <a:pPr algn="ctr">
              <a:lnSpc>
                <a:spcPts val="9872"/>
              </a:lnSpc>
            </a:pPr>
            <a:r>
              <a:rPr lang="en-US" sz="7051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Thank you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96250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0EF20D-D7FD-407D-8305-5480B1D71A7D}">
  <ds:schemaRefs>
    <ds:schemaRef ds:uri="0b4e6542-4a28-464b-916a-ac287e1e15ef"/>
    <ds:schemaRef ds:uri="86da3bd4-9d72-4173-bba8-11c710cf1070"/>
    <ds:schemaRef ds:uri="cae8c1b8-3cee-434b-8da9-32960356a7de"/>
    <ds:schemaRef ds:uri="e3956efd-aea9-4999-9bea-5ef7047655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76A78-E630-4F16-9DDA-C1D99E762555}">
  <ds:schemaRefs>
    <ds:schemaRef ds:uri="0b4e6542-4a28-464b-916a-ac287e1e15ef"/>
    <ds:schemaRef ds:uri="cae8c1b8-3cee-434b-8da9-32960356a7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508</Words>
  <Application>Microsoft Office PowerPoint</Application>
  <PresentationFormat>Custom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Josefin Sans Regular</vt:lpstr>
      <vt:lpstr>Calibri</vt:lpstr>
      <vt:lpstr>Wingdings</vt:lpstr>
      <vt:lpstr>Arial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cp:lastModifiedBy>Konstantina Leventi [EASPD]</cp:lastModifiedBy>
  <cp:revision>1</cp:revision>
  <dcterms:created xsi:type="dcterms:W3CDTF">2006-08-16T00:00:00Z</dcterms:created>
  <dcterms:modified xsi:type="dcterms:W3CDTF">2022-10-12T21:20:44Z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0x010100FD7F35B742077D49A421EC8005BC2DEB</vt:lpwstr>
  </property>
  <property fmtid="{D5CDD505-2E9C-101B-9397-08002B2CF9AE}" pid="3" name="MediaServiceImageTags">
    <vt:lpwstr/>
  </property>
</Properties>
</file>