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3"/>
  </p:notesMasterIdLst>
  <p:sldIdLst>
    <p:sldId id="304" r:id="rId5"/>
    <p:sldId id="257" r:id="rId6"/>
    <p:sldId id="259" r:id="rId7"/>
    <p:sldId id="258" r:id="rId8"/>
    <p:sldId id="260" r:id="rId9"/>
    <p:sldId id="261" r:id="rId10"/>
    <p:sldId id="262" r:id="rId11"/>
    <p:sldId id="263" r:id="rId12"/>
    <p:sldId id="264" r:id="rId13"/>
    <p:sldId id="265" r:id="rId14"/>
    <p:sldId id="267" r:id="rId15"/>
    <p:sldId id="266" r:id="rId16"/>
    <p:sldId id="268" r:id="rId17"/>
    <p:sldId id="269" r:id="rId18"/>
    <p:sldId id="270" r:id="rId19"/>
    <p:sldId id="271" r:id="rId20"/>
    <p:sldId id="272" r:id="rId21"/>
    <p:sldId id="275" r:id="rId22"/>
    <p:sldId id="274"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3" r:id="rId50"/>
    <p:sldId id="305" r:id="rId51"/>
    <p:sldId id="302" r:id="rId52"/>
  </p:sldIdLst>
  <p:sldSz cx="18288000" cy="10287000"/>
  <p:notesSz cx="6858000" cy="9144000"/>
  <p:embeddedFontLst>
    <p:embeddedFont>
      <p:font typeface="Calibri" panose="020F0502020204030204" pitchFamily="34" charset="0"/>
      <p:regular r:id="rId54"/>
      <p:bold r:id="rId55"/>
      <p:italic r:id="rId56"/>
      <p:boldItalic r:id="rId57"/>
    </p:embeddedFont>
    <p:embeddedFont>
      <p:font typeface="Lato" panose="020F0502020204030203" pitchFamily="34" charset="0"/>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Open Sans Bold Bold" panose="020B0604020202020204" charset="0"/>
      <p:regular r:id="rId66"/>
    </p:embeddedFont>
    <p:embeddedFont>
      <p:font typeface="Open Sans Extra Bold" panose="020B0604020202020204" charset="0"/>
      <p:regular r:id="rId67"/>
      <p:bold r:id="rId68"/>
    </p:embeddedFont>
    <p:embeddedFont>
      <p:font typeface="Roboto Condensed" panose="02000000000000000000" pitchFamily="2"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D78096-7B1C-4551-B05A-28B781EB25EF}" v="12" dt="2023-05-31T13:27:13.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94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lia Bergamasco [EASPD]" userId="aab81746-2913-4b85-a36a-17c05775f1c2" providerId="ADAL" clId="{BDD78096-7B1C-4551-B05A-28B781EB25EF}"/>
    <pc:docChg chg="undo custSel addSld delSld modSld sldOrd">
      <pc:chgData name="Giulia Bergamasco [EASPD]" userId="aab81746-2913-4b85-a36a-17c05775f1c2" providerId="ADAL" clId="{BDD78096-7B1C-4551-B05A-28B781EB25EF}" dt="2023-06-08T08:08:27.863" v="318" actId="404"/>
      <pc:docMkLst>
        <pc:docMk/>
      </pc:docMkLst>
      <pc:sldChg chg="del">
        <pc:chgData name="Giulia Bergamasco [EASPD]" userId="aab81746-2913-4b85-a36a-17c05775f1c2" providerId="ADAL" clId="{BDD78096-7B1C-4551-B05A-28B781EB25EF}" dt="2023-05-26T13:58:22.455" v="1" actId="2696"/>
        <pc:sldMkLst>
          <pc:docMk/>
          <pc:sldMk cId="0" sldId="256"/>
        </pc:sldMkLst>
      </pc:sldChg>
      <pc:sldChg chg="modSp mod">
        <pc:chgData name="Giulia Bergamasco [EASPD]" userId="aab81746-2913-4b85-a36a-17c05775f1c2" providerId="ADAL" clId="{BDD78096-7B1C-4551-B05A-28B781EB25EF}" dt="2023-05-26T13:59:59.331" v="19" actId="20577"/>
        <pc:sldMkLst>
          <pc:docMk/>
          <pc:sldMk cId="0" sldId="257"/>
        </pc:sldMkLst>
        <pc:spChg chg="mod">
          <ac:chgData name="Giulia Bergamasco [EASPD]" userId="aab81746-2913-4b85-a36a-17c05775f1c2" providerId="ADAL" clId="{BDD78096-7B1C-4551-B05A-28B781EB25EF}" dt="2023-05-26T13:59:59.331" v="19" actId="20577"/>
          <ac:spMkLst>
            <pc:docMk/>
            <pc:sldMk cId="0" sldId="257"/>
            <ac:spMk id="11" creationId="{00000000-0000-0000-0000-000000000000}"/>
          </ac:spMkLst>
        </pc:spChg>
      </pc:sldChg>
      <pc:sldChg chg="modSp mod">
        <pc:chgData name="Giulia Bergamasco [EASPD]" userId="aab81746-2913-4b85-a36a-17c05775f1c2" providerId="ADAL" clId="{BDD78096-7B1C-4551-B05A-28B781EB25EF}" dt="2023-05-26T14:00:12.139" v="20" actId="1076"/>
        <pc:sldMkLst>
          <pc:docMk/>
          <pc:sldMk cId="4092434331" sldId="259"/>
        </pc:sldMkLst>
        <pc:spChg chg="mod">
          <ac:chgData name="Giulia Bergamasco [EASPD]" userId="aab81746-2913-4b85-a36a-17c05775f1c2" providerId="ADAL" clId="{BDD78096-7B1C-4551-B05A-28B781EB25EF}" dt="2023-05-26T13:59:23.781" v="7" actId="1076"/>
          <ac:spMkLst>
            <pc:docMk/>
            <pc:sldMk cId="4092434331" sldId="259"/>
            <ac:spMk id="11" creationId="{00000000-0000-0000-0000-000000000000}"/>
          </ac:spMkLst>
        </pc:spChg>
        <pc:spChg chg="mod">
          <ac:chgData name="Giulia Bergamasco [EASPD]" userId="aab81746-2913-4b85-a36a-17c05775f1c2" providerId="ADAL" clId="{BDD78096-7B1C-4551-B05A-28B781EB25EF}" dt="2023-05-26T14:00:12.139" v="20" actId="1076"/>
          <ac:spMkLst>
            <pc:docMk/>
            <pc:sldMk cId="4092434331" sldId="259"/>
            <ac:spMk id="12" creationId="{512817D5-0090-75AC-3624-7D0EC64651B1}"/>
          </ac:spMkLst>
        </pc:spChg>
      </pc:sldChg>
      <pc:sldChg chg="ord">
        <pc:chgData name="Giulia Bergamasco [EASPD]" userId="aab81746-2913-4b85-a36a-17c05775f1c2" providerId="ADAL" clId="{BDD78096-7B1C-4551-B05A-28B781EB25EF}" dt="2023-05-31T15:26:42.602" v="297"/>
        <pc:sldMkLst>
          <pc:docMk/>
          <pc:sldMk cId="740797013" sldId="302"/>
        </pc:sldMkLst>
      </pc:sldChg>
      <pc:sldChg chg="addSp delSp modSp add mod">
        <pc:chgData name="Giulia Bergamasco [EASPD]" userId="aab81746-2913-4b85-a36a-17c05775f1c2" providerId="ADAL" clId="{BDD78096-7B1C-4551-B05A-28B781EB25EF}" dt="2023-06-08T08:08:27.863" v="318" actId="404"/>
        <pc:sldMkLst>
          <pc:docMk/>
          <pc:sldMk cId="0" sldId="304"/>
        </pc:sldMkLst>
        <pc:spChg chg="mod">
          <ac:chgData name="Giulia Bergamasco [EASPD]" userId="aab81746-2913-4b85-a36a-17c05775f1c2" providerId="ADAL" clId="{BDD78096-7B1C-4551-B05A-28B781EB25EF}" dt="2023-06-08T08:08:27.863" v="318" actId="404"/>
          <ac:spMkLst>
            <pc:docMk/>
            <pc:sldMk cId="0" sldId="304"/>
            <ac:spMk id="19" creationId="{00000000-0000-0000-0000-000000000000}"/>
          </ac:spMkLst>
        </pc:spChg>
        <pc:spChg chg="mod">
          <ac:chgData name="Giulia Bergamasco [EASPD]" userId="aab81746-2913-4b85-a36a-17c05775f1c2" providerId="ADAL" clId="{BDD78096-7B1C-4551-B05A-28B781EB25EF}" dt="2023-06-08T08:08:06.231" v="313" actId="14100"/>
          <ac:spMkLst>
            <pc:docMk/>
            <pc:sldMk cId="0" sldId="304"/>
            <ac:spMk id="20" creationId="{00000000-0000-0000-0000-000000000000}"/>
          </ac:spMkLst>
        </pc:spChg>
        <pc:spChg chg="del mod">
          <ac:chgData name="Giulia Bergamasco [EASPD]" userId="aab81746-2913-4b85-a36a-17c05775f1c2" providerId="ADAL" clId="{BDD78096-7B1C-4551-B05A-28B781EB25EF}" dt="2023-06-08T08:07:59.863" v="310" actId="478"/>
          <ac:spMkLst>
            <pc:docMk/>
            <pc:sldMk cId="0" sldId="304"/>
            <ac:spMk id="21" creationId="{00000000-0000-0000-0000-000000000000}"/>
          </ac:spMkLst>
        </pc:spChg>
        <pc:spChg chg="add mod">
          <ac:chgData name="Giulia Bergamasco [EASPD]" userId="aab81746-2913-4b85-a36a-17c05775f1c2" providerId="ADAL" clId="{BDD78096-7B1C-4551-B05A-28B781EB25EF}" dt="2023-05-31T13:27:13.287" v="295"/>
          <ac:spMkLst>
            <pc:docMk/>
            <pc:sldMk cId="0" sldId="304"/>
            <ac:spMk id="29" creationId="{48FFDF9C-FC48-E3DC-2C46-BE3AC95FBA68}"/>
          </ac:spMkLst>
        </pc:spChg>
        <pc:grpChg chg="del">
          <ac:chgData name="Giulia Bergamasco [EASPD]" userId="aab81746-2913-4b85-a36a-17c05775f1c2" providerId="ADAL" clId="{BDD78096-7B1C-4551-B05A-28B781EB25EF}" dt="2023-05-31T13:27:02.258" v="292" actId="478"/>
          <ac:grpSpMkLst>
            <pc:docMk/>
            <pc:sldMk cId="0" sldId="304"/>
            <ac:grpSpMk id="9" creationId="{00000000-0000-0000-0000-000000000000}"/>
          </ac:grpSpMkLst>
        </pc:grpChg>
        <pc:grpChg chg="del">
          <ac:chgData name="Giulia Bergamasco [EASPD]" userId="aab81746-2913-4b85-a36a-17c05775f1c2" providerId="ADAL" clId="{BDD78096-7B1C-4551-B05A-28B781EB25EF}" dt="2023-05-31T13:27:04.892" v="294" actId="478"/>
          <ac:grpSpMkLst>
            <pc:docMk/>
            <pc:sldMk cId="0" sldId="304"/>
            <ac:grpSpMk id="15" creationId="{00000000-0000-0000-0000-000000000000}"/>
          </ac:grpSpMkLst>
        </pc:grpChg>
        <pc:grpChg chg="add mod">
          <ac:chgData name="Giulia Bergamasco [EASPD]" userId="aab81746-2913-4b85-a36a-17c05775f1c2" providerId="ADAL" clId="{BDD78096-7B1C-4551-B05A-28B781EB25EF}" dt="2023-05-31T13:27:02.982" v="293"/>
          <ac:grpSpMkLst>
            <pc:docMk/>
            <pc:sldMk cId="0" sldId="304"/>
            <ac:grpSpMk id="22" creationId="{E1C7D720-A953-7F82-0B80-CDD93ACF442A}"/>
          </ac:grpSpMkLst>
        </pc:grpChg>
        <pc:picChg chg="mod">
          <ac:chgData name="Giulia Bergamasco [EASPD]" userId="aab81746-2913-4b85-a36a-17c05775f1c2" providerId="ADAL" clId="{BDD78096-7B1C-4551-B05A-28B781EB25EF}" dt="2023-05-31T13:27:02.982" v="293"/>
          <ac:picMkLst>
            <pc:docMk/>
            <pc:sldMk cId="0" sldId="304"/>
            <ac:picMk id="23" creationId="{FECFD1E1-BA47-591A-379A-D8C417227AAE}"/>
          </ac:picMkLst>
        </pc:picChg>
        <pc:picChg chg="mod">
          <ac:chgData name="Giulia Bergamasco [EASPD]" userId="aab81746-2913-4b85-a36a-17c05775f1c2" providerId="ADAL" clId="{BDD78096-7B1C-4551-B05A-28B781EB25EF}" dt="2023-05-31T13:27:02.982" v="293"/>
          <ac:picMkLst>
            <pc:docMk/>
            <pc:sldMk cId="0" sldId="304"/>
            <ac:picMk id="24" creationId="{82AA975D-9047-E8E8-4C94-8B7238A3D703}"/>
          </ac:picMkLst>
        </pc:picChg>
        <pc:picChg chg="mod">
          <ac:chgData name="Giulia Bergamasco [EASPD]" userId="aab81746-2913-4b85-a36a-17c05775f1c2" providerId="ADAL" clId="{BDD78096-7B1C-4551-B05A-28B781EB25EF}" dt="2023-05-31T13:27:02.982" v="293"/>
          <ac:picMkLst>
            <pc:docMk/>
            <pc:sldMk cId="0" sldId="304"/>
            <ac:picMk id="25" creationId="{9498D204-E3AD-2E87-37A6-316305F6965E}"/>
          </ac:picMkLst>
        </pc:picChg>
        <pc:picChg chg="mod">
          <ac:chgData name="Giulia Bergamasco [EASPD]" userId="aab81746-2913-4b85-a36a-17c05775f1c2" providerId="ADAL" clId="{BDD78096-7B1C-4551-B05A-28B781EB25EF}" dt="2023-05-31T13:27:02.982" v="293"/>
          <ac:picMkLst>
            <pc:docMk/>
            <pc:sldMk cId="0" sldId="304"/>
            <ac:picMk id="26" creationId="{616B1DC3-0259-A457-8440-527B51C8587D}"/>
          </ac:picMkLst>
        </pc:picChg>
        <pc:picChg chg="mod">
          <ac:chgData name="Giulia Bergamasco [EASPD]" userId="aab81746-2913-4b85-a36a-17c05775f1c2" providerId="ADAL" clId="{BDD78096-7B1C-4551-B05A-28B781EB25EF}" dt="2023-05-31T13:27:02.982" v="293"/>
          <ac:picMkLst>
            <pc:docMk/>
            <pc:sldMk cId="0" sldId="304"/>
            <ac:picMk id="27" creationId="{175DD027-4A14-C765-7B73-C6C811E400E1}"/>
          </ac:picMkLst>
        </pc:picChg>
        <pc:picChg chg="mod">
          <ac:chgData name="Giulia Bergamasco [EASPD]" userId="aab81746-2913-4b85-a36a-17c05775f1c2" providerId="ADAL" clId="{BDD78096-7B1C-4551-B05A-28B781EB25EF}" dt="2023-05-31T13:27:02.982" v="293"/>
          <ac:picMkLst>
            <pc:docMk/>
            <pc:sldMk cId="0" sldId="304"/>
            <ac:picMk id="28" creationId="{C8B8FC87-99DF-BB83-04D2-7A19D59539CF}"/>
          </ac:picMkLst>
        </pc:picChg>
      </pc:sldChg>
      <pc:sldChg chg="addSp delSp modSp add mod">
        <pc:chgData name="Giulia Bergamasco [EASPD]" userId="aab81746-2913-4b85-a36a-17c05775f1c2" providerId="ADAL" clId="{BDD78096-7B1C-4551-B05A-28B781EB25EF}" dt="2023-05-31T13:23:08.403" v="291" actId="20577"/>
        <pc:sldMkLst>
          <pc:docMk/>
          <pc:sldMk cId="3497287392" sldId="305"/>
        </pc:sldMkLst>
        <pc:spChg chg="mod">
          <ac:chgData name="Giulia Bergamasco [EASPD]" userId="aab81746-2913-4b85-a36a-17c05775f1c2" providerId="ADAL" clId="{BDD78096-7B1C-4551-B05A-28B781EB25EF}" dt="2023-05-31T13:14:41.792" v="51" actId="20577"/>
          <ac:spMkLst>
            <pc:docMk/>
            <pc:sldMk cId="3497287392" sldId="305"/>
            <ac:spMk id="5" creationId="{00000000-0000-0000-0000-000000000000}"/>
          </ac:spMkLst>
        </pc:spChg>
        <pc:spChg chg="mod">
          <ac:chgData name="Giulia Bergamasco [EASPD]" userId="aab81746-2913-4b85-a36a-17c05775f1c2" providerId="ADAL" clId="{BDD78096-7B1C-4551-B05A-28B781EB25EF}" dt="2023-05-31T13:23:08.403" v="291" actId="20577"/>
          <ac:spMkLst>
            <pc:docMk/>
            <pc:sldMk cId="3497287392" sldId="305"/>
            <ac:spMk id="6" creationId="{0B01119A-801A-2628-00ED-828396620887}"/>
          </ac:spMkLst>
        </pc:spChg>
        <pc:spChg chg="del mod">
          <ac:chgData name="Giulia Bergamasco [EASPD]" userId="aab81746-2913-4b85-a36a-17c05775f1c2" providerId="ADAL" clId="{BDD78096-7B1C-4551-B05A-28B781EB25EF}" dt="2023-05-31T13:21:26.765" v="272" actId="478"/>
          <ac:spMkLst>
            <pc:docMk/>
            <pc:sldMk cId="3497287392" sldId="305"/>
            <ac:spMk id="17" creationId="{6F4D0A24-164C-2DBE-E5FC-75669032DD2E}"/>
          </ac:spMkLst>
        </pc:spChg>
        <pc:graphicFrameChg chg="add mod modGraphic">
          <ac:chgData name="Giulia Bergamasco [EASPD]" userId="aab81746-2913-4b85-a36a-17c05775f1c2" providerId="ADAL" clId="{BDD78096-7B1C-4551-B05A-28B781EB25EF}" dt="2023-05-31T13:21:35.558" v="274" actId="1076"/>
          <ac:graphicFrameMkLst>
            <pc:docMk/>
            <pc:sldMk cId="3497287392" sldId="305"/>
            <ac:graphicFrameMk id="11" creationId="{6F838FC6-E0F4-88FA-F767-6EAB6B9FEE7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D316F-5198-4293-A9A0-8E5767E21FB2}"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321C8F58-B2D1-4ED8-B6B3-98D688FD3004}">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The Environment</a:t>
          </a:r>
        </a:p>
      </dgm:t>
    </dgm:pt>
    <dgm:pt modelId="{8EBBA6EF-A8B9-42AB-BEB0-FEDBF55248F0}" type="parTrans" cxnId="{DE4E2B57-EEE5-405C-B484-9B8E6075BE62}">
      <dgm:prSet/>
      <dgm:spPr/>
      <dgm:t>
        <a:bodyPr/>
        <a:lstStyle/>
        <a:p>
          <a:endParaRPr lang="en-US"/>
        </a:p>
      </dgm:t>
    </dgm:pt>
    <dgm:pt modelId="{650008E0-0EAC-48FD-926C-3967FED34F56}" type="sibTrans" cxnId="{DE4E2B57-EEE5-405C-B484-9B8E6075BE62}">
      <dgm:prSet/>
      <dgm:spPr/>
      <dgm:t>
        <a:bodyPr/>
        <a:lstStyle/>
        <a:p>
          <a:endParaRPr lang="en-US"/>
        </a:p>
      </dgm:t>
    </dgm:pt>
    <dgm:pt modelId="{89135E46-737F-4860-944F-DEE60746D86C}">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The Child</a:t>
          </a:r>
        </a:p>
      </dgm:t>
    </dgm:pt>
    <dgm:pt modelId="{D5478BCF-8D5C-4788-A11D-6C1189562DBB}" type="parTrans" cxnId="{C7AA2BD2-267E-4E43-AAC6-FA98BA26B9E0}">
      <dgm:prSet/>
      <dgm:spPr/>
      <dgm:t>
        <a:bodyPr/>
        <a:lstStyle/>
        <a:p>
          <a:endParaRPr lang="en-US"/>
        </a:p>
      </dgm:t>
    </dgm:pt>
    <dgm:pt modelId="{4972AED6-5320-42D0-8861-B3152C420235}" type="sibTrans" cxnId="{C7AA2BD2-267E-4E43-AAC6-FA98BA26B9E0}">
      <dgm:prSet/>
      <dgm:spPr/>
      <dgm:t>
        <a:bodyPr/>
        <a:lstStyle/>
        <a:p>
          <a:endParaRPr lang="en-US"/>
        </a:p>
      </dgm:t>
    </dgm:pt>
    <dgm:pt modelId="{0B0B5C43-4A5B-400E-9060-2799CCD9E1A2}" type="pres">
      <dgm:prSet presAssocID="{59CD316F-5198-4293-A9A0-8E5767E21FB2}" presName="diagram" presStyleCnt="0">
        <dgm:presLayoutVars>
          <dgm:dir/>
          <dgm:resizeHandles val="exact"/>
        </dgm:presLayoutVars>
      </dgm:prSet>
      <dgm:spPr/>
    </dgm:pt>
    <dgm:pt modelId="{F85A5DFB-6CF3-49AD-B112-17D728C54EB5}" type="pres">
      <dgm:prSet presAssocID="{321C8F58-B2D1-4ED8-B6B3-98D688FD3004}" presName="arrow" presStyleLbl="node1" presStyleIdx="0" presStyleCnt="2" custRadScaleRad="111552" custRadScaleInc="-905">
        <dgm:presLayoutVars>
          <dgm:bulletEnabled val="1"/>
        </dgm:presLayoutVars>
      </dgm:prSet>
      <dgm:spPr/>
    </dgm:pt>
    <dgm:pt modelId="{3F0EF096-0060-4A7F-9BD3-A9175838ED08}" type="pres">
      <dgm:prSet presAssocID="{89135E46-737F-4860-944F-DEE60746D86C}" presName="arrow" presStyleLbl="node1" presStyleIdx="1" presStyleCnt="2">
        <dgm:presLayoutVars>
          <dgm:bulletEnabled val="1"/>
        </dgm:presLayoutVars>
      </dgm:prSet>
      <dgm:spPr/>
    </dgm:pt>
  </dgm:ptLst>
  <dgm:cxnLst>
    <dgm:cxn modelId="{A8DF7C43-B99A-4E1C-AC74-9FA671AAB4F8}" type="presOf" srcId="{89135E46-737F-4860-944F-DEE60746D86C}" destId="{3F0EF096-0060-4A7F-9BD3-A9175838ED08}" srcOrd="0" destOrd="0" presId="urn:microsoft.com/office/officeart/2005/8/layout/arrow5"/>
    <dgm:cxn modelId="{DE4E2B57-EEE5-405C-B484-9B8E6075BE62}" srcId="{59CD316F-5198-4293-A9A0-8E5767E21FB2}" destId="{321C8F58-B2D1-4ED8-B6B3-98D688FD3004}" srcOrd="0" destOrd="0" parTransId="{8EBBA6EF-A8B9-42AB-BEB0-FEDBF55248F0}" sibTransId="{650008E0-0EAC-48FD-926C-3967FED34F56}"/>
    <dgm:cxn modelId="{D507F394-E28A-4ED7-AC86-CE6875ED0DD6}" type="presOf" srcId="{321C8F58-B2D1-4ED8-B6B3-98D688FD3004}" destId="{F85A5DFB-6CF3-49AD-B112-17D728C54EB5}" srcOrd="0" destOrd="0" presId="urn:microsoft.com/office/officeart/2005/8/layout/arrow5"/>
    <dgm:cxn modelId="{C7AA2BD2-267E-4E43-AAC6-FA98BA26B9E0}" srcId="{59CD316F-5198-4293-A9A0-8E5767E21FB2}" destId="{89135E46-737F-4860-944F-DEE60746D86C}" srcOrd="1" destOrd="0" parTransId="{D5478BCF-8D5C-4788-A11D-6C1189562DBB}" sibTransId="{4972AED6-5320-42D0-8861-B3152C420235}"/>
    <dgm:cxn modelId="{35D1F1E2-9F76-40B0-9B59-CD1D2A80E8C1}" type="presOf" srcId="{59CD316F-5198-4293-A9A0-8E5767E21FB2}" destId="{0B0B5C43-4A5B-400E-9060-2799CCD9E1A2}" srcOrd="0" destOrd="0" presId="urn:microsoft.com/office/officeart/2005/8/layout/arrow5"/>
    <dgm:cxn modelId="{1B64FAF7-A0F1-4587-A298-3303BF04A34C}" type="presParOf" srcId="{0B0B5C43-4A5B-400E-9060-2799CCD9E1A2}" destId="{F85A5DFB-6CF3-49AD-B112-17D728C54EB5}" srcOrd="0" destOrd="0" presId="urn:microsoft.com/office/officeart/2005/8/layout/arrow5"/>
    <dgm:cxn modelId="{99BC8334-40C7-4721-8C3D-9931100F10C0}" type="presParOf" srcId="{0B0B5C43-4A5B-400E-9060-2799CCD9E1A2}" destId="{3F0EF096-0060-4A7F-9BD3-A9175838ED08}"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B87A48-8004-AB49-8838-1AEA2C0EFC4A}" type="doc">
      <dgm:prSet loTypeId="urn:microsoft.com/office/officeart/2008/layout/VerticalAccentList" loCatId="" qsTypeId="urn:microsoft.com/office/officeart/2005/8/quickstyle/simple1" qsCatId="simple" csTypeId="urn:microsoft.com/office/officeart/2005/8/colors/accent1_2" csCatId="accent1" phldr="1"/>
      <dgm:spPr/>
      <dgm:t>
        <a:bodyPr/>
        <a:lstStyle/>
        <a:p>
          <a:endParaRPr lang="en-US"/>
        </a:p>
      </dgm:t>
    </dgm:pt>
    <dgm:pt modelId="{9E9C10DF-A04A-0146-85A5-507B963722E8}">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Pile</a:t>
          </a:r>
        </a:p>
      </dgm:t>
    </dgm:pt>
    <dgm:pt modelId="{7B8E9256-8103-ED40-8AC8-4FE9D51DEFA8}" type="sibTrans" cxnId="{D352B743-4C3C-EF4F-B5E3-41BC9444E0F7}">
      <dgm:prSet/>
      <dgm:spPr/>
      <dgm:t>
        <a:bodyPr/>
        <a:lstStyle/>
        <a:p>
          <a:endParaRPr lang="en-US"/>
        </a:p>
      </dgm:t>
    </dgm:pt>
    <dgm:pt modelId="{291A9ED4-4C89-B84D-890D-9B6DE5C22519}" type="parTrans" cxnId="{D352B743-4C3C-EF4F-B5E3-41BC9444E0F7}">
      <dgm:prSet/>
      <dgm:spPr/>
      <dgm:t>
        <a:bodyPr/>
        <a:lstStyle/>
        <a:p>
          <a:endParaRPr lang="en-US"/>
        </a:p>
      </dgm:t>
    </dgm:pt>
    <dgm:pt modelId="{ECC7F6E2-C14A-C848-B8E8-9594B901341B}">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Mindlessly pile on services</a:t>
          </a:r>
        </a:p>
      </dgm:t>
    </dgm:pt>
    <dgm:pt modelId="{E6DCFBAA-C09D-5B46-820E-D56FAA1428E4}" type="sibTrans" cxnId="{932D54A5-9481-3549-9CBA-B535C3C66D96}">
      <dgm:prSet/>
      <dgm:spPr/>
      <dgm:t>
        <a:bodyPr/>
        <a:lstStyle/>
        <a:p>
          <a:endParaRPr lang="en-US"/>
        </a:p>
      </dgm:t>
    </dgm:pt>
    <dgm:pt modelId="{618664D5-0BFE-3C40-938A-C8C8E534A7DD}" type="parTrans" cxnId="{932D54A5-9481-3549-9CBA-B535C3C66D96}">
      <dgm:prSet/>
      <dgm:spPr/>
      <dgm:t>
        <a:bodyPr/>
        <a:lstStyle/>
        <a:p>
          <a:endParaRPr lang="en-US"/>
        </a:p>
      </dgm:t>
    </dgm:pt>
    <dgm:pt modelId="{43678D1A-5DBF-B945-8EF9-6CCA177971A9}">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Restrict</a:t>
          </a:r>
        </a:p>
      </dgm:t>
    </dgm:pt>
    <dgm:pt modelId="{C559A478-E693-A948-A484-CE99630D5713}" type="sibTrans" cxnId="{78165D15-BD5F-1847-B5D0-7B7F1606A2B1}">
      <dgm:prSet/>
      <dgm:spPr/>
      <dgm:t>
        <a:bodyPr/>
        <a:lstStyle/>
        <a:p>
          <a:endParaRPr lang="en-US"/>
        </a:p>
      </dgm:t>
    </dgm:pt>
    <dgm:pt modelId="{C81FD58D-43F9-D645-837E-20D0CCEF878E}" type="parTrans" cxnId="{78165D15-BD5F-1847-B5D0-7B7F1606A2B1}">
      <dgm:prSet/>
      <dgm:spPr/>
      <dgm:t>
        <a:bodyPr/>
        <a:lstStyle/>
        <a:p>
          <a:endParaRPr lang="en-US"/>
        </a:p>
      </dgm:t>
    </dgm:pt>
    <dgm:pt modelId="{D1C5E3A9-8274-0047-AB3D-5F5DBF99148B}">
      <dgm:prSet/>
      <dgm:spPr/>
      <dgm:t>
        <a:bodyPr/>
        <a:lstStyle/>
        <a:p>
          <a:r>
            <a:rPr lang="en-US">
              <a:latin typeface="Lato" panose="020F0502020204030203" pitchFamily="34" charset="0"/>
              <a:ea typeface="Lato" panose="020F0502020204030203" pitchFamily="34" charset="0"/>
              <a:cs typeface="Lato" panose="020F0502020204030203" pitchFamily="34" charset="0"/>
            </a:rPr>
            <a:t>Restrict yourself to one discipline</a:t>
          </a:r>
        </a:p>
      </dgm:t>
    </dgm:pt>
    <dgm:pt modelId="{1ACBEE3B-2080-6C4C-8E14-855EDC9689AB}" type="sibTrans" cxnId="{4828EB70-69EC-6C41-ABAD-270913C8B1D0}">
      <dgm:prSet/>
      <dgm:spPr/>
      <dgm:t>
        <a:bodyPr/>
        <a:lstStyle/>
        <a:p>
          <a:endParaRPr lang="en-US"/>
        </a:p>
      </dgm:t>
    </dgm:pt>
    <dgm:pt modelId="{E29A621C-D13A-6A4A-B665-3548F034DBE1}" type="parTrans" cxnId="{4828EB70-69EC-6C41-ABAD-270913C8B1D0}">
      <dgm:prSet/>
      <dgm:spPr/>
      <dgm:t>
        <a:bodyPr/>
        <a:lstStyle/>
        <a:p>
          <a:endParaRPr lang="en-US"/>
        </a:p>
      </dgm:t>
    </dgm:pt>
    <dgm:pt modelId="{067304FB-4E21-0547-A8DF-62FD96C7756D}">
      <dgm:prSet/>
      <dgm:spPr/>
      <dgm:t>
        <a:bodyPr/>
        <a:lstStyle/>
        <a:p>
          <a:r>
            <a:rPr lang="en-US">
              <a:latin typeface="Lato" panose="020F0502020204030203" pitchFamily="34" charset="0"/>
              <a:ea typeface="Lato" panose="020F0502020204030203" pitchFamily="34" charset="0"/>
              <a:cs typeface="Lato" panose="020F0502020204030203" pitchFamily="34" charset="0"/>
            </a:rPr>
            <a:t>Work directly with the child.  </a:t>
          </a:r>
          <a:r>
            <a:rPr lang="en-US" b="1">
              <a:latin typeface="Lato" panose="020F0502020204030203" pitchFamily="34" charset="0"/>
              <a:ea typeface="Lato" panose="020F0502020204030203" pitchFamily="34" charset="0"/>
              <a:cs typeface="Lato" panose="020F0502020204030203" pitchFamily="34" charset="0"/>
            </a:rPr>
            <a:t>No toy bags</a:t>
          </a:r>
        </a:p>
      </dgm:t>
    </dgm:pt>
    <dgm:pt modelId="{F712A16C-98CC-B943-8F8C-132A911189D9}" type="sibTrans" cxnId="{74083A10-A327-F44A-BD53-CE8150119500}">
      <dgm:prSet/>
      <dgm:spPr/>
      <dgm:t>
        <a:bodyPr/>
        <a:lstStyle/>
        <a:p>
          <a:endParaRPr lang="en-US"/>
        </a:p>
      </dgm:t>
    </dgm:pt>
    <dgm:pt modelId="{1654F9C5-1571-E74C-99B9-DF00073A3AAD}" type="parTrans" cxnId="{74083A10-A327-F44A-BD53-CE8150119500}">
      <dgm:prSet/>
      <dgm:spPr/>
      <dgm:t>
        <a:bodyPr/>
        <a:lstStyle/>
        <a:p>
          <a:endParaRPr lang="en-US"/>
        </a:p>
      </dgm:t>
    </dgm:pt>
    <dgm:pt modelId="{10120B62-0DE2-1043-B845-10EB56AF033C}">
      <dgm:prSet/>
      <dgm:spPr/>
      <dgm:t>
        <a:bodyPr/>
        <a:lstStyle/>
        <a:p>
          <a:r>
            <a:rPr lang="en-US">
              <a:latin typeface="Lato" panose="020F0502020204030203" pitchFamily="34" charset="0"/>
              <a:ea typeface="Lato" panose="020F0502020204030203" pitchFamily="34" charset="0"/>
              <a:cs typeface="Lato" panose="020F0502020204030203" pitchFamily="34" charset="0"/>
            </a:rPr>
            <a:t>Give caregivers recommendations right away</a:t>
          </a:r>
        </a:p>
      </dgm:t>
    </dgm:pt>
    <dgm:pt modelId="{4CCCDA22-2571-5741-AD27-6C9F17326D53}" type="sibTrans" cxnId="{4CA349EE-EC24-E64F-8547-EA8D0E1E9698}">
      <dgm:prSet/>
      <dgm:spPr/>
      <dgm:t>
        <a:bodyPr/>
        <a:lstStyle/>
        <a:p>
          <a:endParaRPr lang="en-US"/>
        </a:p>
      </dgm:t>
    </dgm:pt>
    <dgm:pt modelId="{C2589BBC-06F2-2D46-B15B-30FD35615858}" type="parTrans" cxnId="{4CA349EE-EC24-E64F-8547-EA8D0E1E9698}">
      <dgm:prSet/>
      <dgm:spPr/>
      <dgm:t>
        <a:bodyPr/>
        <a:lstStyle/>
        <a:p>
          <a:endParaRPr lang="en-US"/>
        </a:p>
      </dgm:t>
    </dgm:pt>
    <dgm:pt modelId="{A0E16786-1BE9-1B45-B035-BAAFD69CB1C2}">
      <dgm:prSet/>
      <dgm:spPr/>
      <dgm:t>
        <a:bodyPr/>
        <a:lstStyle/>
        <a:p>
          <a:r>
            <a:rPr lang="en-US">
              <a:latin typeface="Lato" panose="020F0502020204030203" pitchFamily="34" charset="0"/>
              <a:ea typeface="Lato" panose="020F0502020204030203" pitchFamily="34" charset="0"/>
              <a:cs typeface="Lato" panose="020F0502020204030203" pitchFamily="34" charset="0"/>
            </a:rPr>
            <a:t>Work</a:t>
          </a:r>
        </a:p>
      </dgm:t>
    </dgm:pt>
    <dgm:pt modelId="{D8BF7330-4A73-2F4B-B124-6B71C461E737}" type="sibTrans" cxnId="{8CA11AFE-6F54-3D4A-B641-DC05148E5625}">
      <dgm:prSet/>
      <dgm:spPr/>
      <dgm:t>
        <a:bodyPr/>
        <a:lstStyle/>
        <a:p>
          <a:endParaRPr lang="en-US"/>
        </a:p>
      </dgm:t>
    </dgm:pt>
    <dgm:pt modelId="{BCC05C98-24A2-9347-8610-CE3F716EF510}" type="parTrans" cxnId="{8CA11AFE-6F54-3D4A-B641-DC05148E5625}">
      <dgm:prSet/>
      <dgm:spPr/>
      <dgm:t>
        <a:bodyPr/>
        <a:lstStyle/>
        <a:p>
          <a:endParaRPr lang="en-US"/>
        </a:p>
      </dgm:t>
    </dgm:pt>
    <dgm:pt modelId="{09FF9A92-DCDF-5F4F-A132-1CBCC62BE61F}">
      <dgm:prSet/>
      <dgm:spPr/>
      <dgm:t>
        <a:bodyPr/>
        <a:lstStyle/>
        <a:p>
          <a:r>
            <a:rPr lang="en-US">
              <a:latin typeface="Lato" panose="020F0502020204030203" pitchFamily="34" charset="0"/>
              <a:ea typeface="Lato" panose="020F0502020204030203" pitchFamily="34" charset="0"/>
              <a:cs typeface="Lato" panose="020F0502020204030203" pitchFamily="34" charset="0"/>
            </a:rPr>
            <a:t>Give</a:t>
          </a:r>
        </a:p>
      </dgm:t>
    </dgm:pt>
    <dgm:pt modelId="{F7DE20C0-4E76-BD43-8133-E78445B9BACF}" type="sibTrans" cxnId="{B4635178-8DBA-0C47-A983-D493E785446D}">
      <dgm:prSet/>
      <dgm:spPr/>
      <dgm:t>
        <a:bodyPr/>
        <a:lstStyle/>
        <a:p>
          <a:endParaRPr lang="en-US"/>
        </a:p>
      </dgm:t>
    </dgm:pt>
    <dgm:pt modelId="{0DE7A1DE-34AB-2845-BB70-F242F2D9A40B}" type="parTrans" cxnId="{B4635178-8DBA-0C47-A983-D493E785446D}">
      <dgm:prSet/>
      <dgm:spPr/>
      <dgm:t>
        <a:bodyPr/>
        <a:lstStyle/>
        <a:p>
          <a:endParaRPr lang="en-US"/>
        </a:p>
      </dgm:t>
    </dgm:pt>
    <dgm:pt modelId="{5352BFDF-7EAC-FF48-BE3A-B5FD07894D47}">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Go</a:t>
          </a:r>
        </a:p>
      </dgm:t>
    </dgm:pt>
    <dgm:pt modelId="{8040A656-CA15-904D-AE17-3C4643EA20E7}" type="sibTrans" cxnId="{9873E645-7F02-EE4E-8085-BC695870FD3C}">
      <dgm:prSet/>
      <dgm:spPr/>
      <dgm:t>
        <a:bodyPr/>
        <a:lstStyle/>
        <a:p>
          <a:endParaRPr lang="en-US"/>
        </a:p>
      </dgm:t>
    </dgm:pt>
    <dgm:pt modelId="{C46EABDB-A8C3-A941-BD17-A63CE1F9C6EC}" type="parTrans" cxnId="{9873E645-7F02-EE4E-8085-BC695870FD3C}">
      <dgm:prSet/>
      <dgm:spPr/>
      <dgm:t>
        <a:bodyPr/>
        <a:lstStyle/>
        <a:p>
          <a:endParaRPr lang="en-US"/>
        </a:p>
      </dgm:t>
    </dgm:pt>
    <dgm:pt modelId="{7FEFE957-C93C-994A-ADE6-FB0E04A94633}">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Go it alone</a:t>
          </a:r>
        </a:p>
      </dgm:t>
    </dgm:pt>
    <dgm:pt modelId="{E26B8C65-0416-C141-8E8D-2C1C39A0EA86}" type="sibTrans" cxnId="{2E241193-0EF4-854F-B0B3-D88088066A3D}">
      <dgm:prSet/>
      <dgm:spPr/>
      <dgm:t>
        <a:bodyPr/>
        <a:lstStyle/>
        <a:p>
          <a:endParaRPr lang="en-US"/>
        </a:p>
      </dgm:t>
    </dgm:pt>
    <dgm:pt modelId="{C6C9A288-A938-CA48-BDFA-968DC49BF712}" type="parTrans" cxnId="{2E241193-0EF4-854F-B0B3-D88088066A3D}">
      <dgm:prSet/>
      <dgm:spPr/>
      <dgm:t>
        <a:bodyPr/>
        <a:lstStyle/>
        <a:p>
          <a:endParaRPr lang="en-US"/>
        </a:p>
      </dgm:t>
    </dgm:pt>
    <dgm:pt modelId="{A8707F55-E787-CB41-ABC5-63E699FD6643}" type="pres">
      <dgm:prSet presAssocID="{41B87A48-8004-AB49-8838-1AEA2C0EFC4A}" presName="Name0" presStyleCnt="0">
        <dgm:presLayoutVars>
          <dgm:chMax/>
          <dgm:chPref/>
          <dgm:dir/>
        </dgm:presLayoutVars>
      </dgm:prSet>
      <dgm:spPr/>
    </dgm:pt>
    <dgm:pt modelId="{A3642693-0B22-7F4A-9FA7-53CC6A9D4DB4}" type="pres">
      <dgm:prSet presAssocID="{9E9C10DF-A04A-0146-85A5-507B963722E8}" presName="parenttextcomposite" presStyleCnt="0"/>
      <dgm:spPr/>
    </dgm:pt>
    <dgm:pt modelId="{C2483CD2-2310-934E-B19F-38FD9AE65FA2}" type="pres">
      <dgm:prSet presAssocID="{9E9C10DF-A04A-0146-85A5-507B963722E8}" presName="parenttext" presStyleLbl="revTx" presStyleIdx="0" presStyleCnt="5">
        <dgm:presLayoutVars>
          <dgm:chMax/>
          <dgm:chPref val="2"/>
          <dgm:bulletEnabled val="1"/>
        </dgm:presLayoutVars>
      </dgm:prSet>
      <dgm:spPr/>
    </dgm:pt>
    <dgm:pt modelId="{862FF021-8570-6543-9417-999FA0364604}" type="pres">
      <dgm:prSet presAssocID="{9E9C10DF-A04A-0146-85A5-507B963722E8}" presName="composite" presStyleCnt="0"/>
      <dgm:spPr/>
    </dgm:pt>
    <dgm:pt modelId="{CBA3266B-B87B-264F-B510-6F1D546461BC}" type="pres">
      <dgm:prSet presAssocID="{9E9C10DF-A04A-0146-85A5-507B963722E8}" presName="chevron1" presStyleLbl="alignNode1" presStyleIdx="0" presStyleCnt="35"/>
      <dgm:spPr/>
    </dgm:pt>
    <dgm:pt modelId="{EC287FD6-4508-914D-99DF-5AFEEE7F8ACA}" type="pres">
      <dgm:prSet presAssocID="{9E9C10DF-A04A-0146-85A5-507B963722E8}" presName="chevron2" presStyleLbl="alignNode1" presStyleIdx="1" presStyleCnt="35"/>
      <dgm:spPr/>
    </dgm:pt>
    <dgm:pt modelId="{60E85962-FBE5-9E47-AF09-AF9E2435B4F1}" type="pres">
      <dgm:prSet presAssocID="{9E9C10DF-A04A-0146-85A5-507B963722E8}" presName="chevron3" presStyleLbl="alignNode1" presStyleIdx="2" presStyleCnt="35"/>
      <dgm:spPr/>
    </dgm:pt>
    <dgm:pt modelId="{A8CA7CE2-AF94-844C-931C-E8BA11CED34D}" type="pres">
      <dgm:prSet presAssocID="{9E9C10DF-A04A-0146-85A5-507B963722E8}" presName="chevron4" presStyleLbl="alignNode1" presStyleIdx="3" presStyleCnt="35"/>
      <dgm:spPr/>
    </dgm:pt>
    <dgm:pt modelId="{06CFDDBF-33E7-6F42-BA93-88CF2692A3D0}" type="pres">
      <dgm:prSet presAssocID="{9E9C10DF-A04A-0146-85A5-507B963722E8}" presName="chevron5" presStyleLbl="alignNode1" presStyleIdx="4" presStyleCnt="35"/>
      <dgm:spPr/>
    </dgm:pt>
    <dgm:pt modelId="{59D5C7C6-B00F-FB41-BB92-24004B164AC9}" type="pres">
      <dgm:prSet presAssocID="{9E9C10DF-A04A-0146-85A5-507B963722E8}" presName="chevron6" presStyleLbl="alignNode1" presStyleIdx="5" presStyleCnt="35"/>
      <dgm:spPr/>
    </dgm:pt>
    <dgm:pt modelId="{88E53939-D2B0-2643-B989-3B8EFD2186A0}" type="pres">
      <dgm:prSet presAssocID="{9E9C10DF-A04A-0146-85A5-507B963722E8}" presName="chevron7" presStyleLbl="alignNode1" presStyleIdx="6" presStyleCnt="35"/>
      <dgm:spPr/>
    </dgm:pt>
    <dgm:pt modelId="{DB0A0568-6D81-F44C-A8E5-7419A9DA74DD}" type="pres">
      <dgm:prSet presAssocID="{9E9C10DF-A04A-0146-85A5-507B963722E8}" presName="childtext" presStyleLbl="solidFgAcc1" presStyleIdx="0" presStyleCnt="5">
        <dgm:presLayoutVars>
          <dgm:chMax/>
          <dgm:chPref val="0"/>
          <dgm:bulletEnabled val="1"/>
        </dgm:presLayoutVars>
      </dgm:prSet>
      <dgm:spPr/>
    </dgm:pt>
    <dgm:pt modelId="{ABC24855-8B5D-F646-8FE9-A6DB6234DEC6}" type="pres">
      <dgm:prSet presAssocID="{7B8E9256-8103-ED40-8AC8-4FE9D51DEFA8}" presName="sibTrans" presStyleCnt="0"/>
      <dgm:spPr/>
    </dgm:pt>
    <dgm:pt modelId="{37E2A86C-4A9D-9548-8309-9C2ECEBC70BE}" type="pres">
      <dgm:prSet presAssocID="{43678D1A-5DBF-B945-8EF9-6CCA177971A9}" presName="parenttextcomposite" presStyleCnt="0"/>
      <dgm:spPr/>
    </dgm:pt>
    <dgm:pt modelId="{6E72BCD7-8182-C04A-B015-36198B18764D}" type="pres">
      <dgm:prSet presAssocID="{43678D1A-5DBF-B945-8EF9-6CCA177971A9}" presName="parenttext" presStyleLbl="revTx" presStyleIdx="1" presStyleCnt="5">
        <dgm:presLayoutVars>
          <dgm:chMax/>
          <dgm:chPref val="2"/>
          <dgm:bulletEnabled val="1"/>
        </dgm:presLayoutVars>
      </dgm:prSet>
      <dgm:spPr/>
    </dgm:pt>
    <dgm:pt modelId="{FF597756-E1D6-734D-B7EC-733F1027EA9E}" type="pres">
      <dgm:prSet presAssocID="{43678D1A-5DBF-B945-8EF9-6CCA177971A9}" presName="composite" presStyleCnt="0"/>
      <dgm:spPr/>
    </dgm:pt>
    <dgm:pt modelId="{E43E43E4-54E5-4E46-B834-85E22B43F1BF}" type="pres">
      <dgm:prSet presAssocID="{43678D1A-5DBF-B945-8EF9-6CCA177971A9}" presName="chevron1" presStyleLbl="alignNode1" presStyleIdx="7" presStyleCnt="35"/>
      <dgm:spPr/>
    </dgm:pt>
    <dgm:pt modelId="{0E69BF0F-1191-144E-A5C9-03220BB7EDE7}" type="pres">
      <dgm:prSet presAssocID="{43678D1A-5DBF-B945-8EF9-6CCA177971A9}" presName="chevron2" presStyleLbl="alignNode1" presStyleIdx="8" presStyleCnt="35"/>
      <dgm:spPr/>
    </dgm:pt>
    <dgm:pt modelId="{8B5F3720-52F6-B445-B77E-ECC935D8652F}" type="pres">
      <dgm:prSet presAssocID="{43678D1A-5DBF-B945-8EF9-6CCA177971A9}" presName="chevron3" presStyleLbl="alignNode1" presStyleIdx="9" presStyleCnt="35"/>
      <dgm:spPr/>
    </dgm:pt>
    <dgm:pt modelId="{080CC8DB-A4BF-4743-9A73-CD1D2E280660}" type="pres">
      <dgm:prSet presAssocID="{43678D1A-5DBF-B945-8EF9-6CCA177971A9}" presName="chevron4" presStyleLbl="alignNode1" presStyleIdx="10" presStyleCnt="35"/>
      <dgm:spPr/>
    </dgm:pt>
    <dgm:pt modelId="{85B2C7A6-DFF3-D34F-B6AB-B1E314C9E349}" type="pres">
      <dgm:prSet presAssocID="{43678D1A-5DBF-B945-8EF9-6CCA177971A9}" presName="chevron5" presStyleLbl="alignNode1" presStyleIdx="11" presStyleCnt="35"/>
      <dgm:spPr/>
    </dgm:pt>
    <dgm:pt modelId="{C9C98144-0CA0-5B42-9FF7-4A9B4BCB4DF3}" type="pres">
      <dgm:prSet presAssocID="{43678D1A-5DBF-B945-8EF9-6CCA177971A9}" presName="chevron6" presStyleLbl="alignNode1" presStyleIdx="12" presStyleCnt="35"/>
      <dgm:spPr/>
    </dgm:pt>
    <dgm:pt modelId="{1C7F98A2-0286-AC4B-8103-5CEEE0095346}" type="pres">
      <dgm:prSet presAssocID="{43678D1A-5DBF-B945-8EF9-6CCA177971A9}" presName="chevron7" presStyleLbl="alignNode1" presStyleIdx="13" presStyleCnt="35"/>
      <dgm:spPr/>
    </dgm:pt>
    <dgm:pt modelId="{F32F18C2-CE1C-664C-9CAC-24B657C73E35}" type="pres">
      <dgm:prSet presAssocID="{43678D1A-5DBF-B945-8EF9-6CCA177971A9}" presName="childtext" presStyleLbl="solidFgAcc1" presStyleIdx="1" presStyleCnt="5">
        <dgm:presLayoutVars>
          <dgm:chMax/>
          <dgm:chPref val="0"/>
          <dgm:bulletEnabled val="1"/>
        </dgm:presLayoutVars>
      </dgm:prSet>
      <dgm:spPr/>
    </dgm:pt>
    <dgm:pt modelId="{4E73B87D-9C45-B241-966E-219AFC8F6148}" type="pres">
      <dgm:prSet presAssocID="{C559A478-E693-A948-A484-CE99630D5713}" presName="sibTrans" presStyleCnt="0"/>
      <dgm:spPr/>
    </dgm:pt>
    <dgm:pt modelId="{0D50118C-4354-D240-B982-FF42EDC1F3A5}" type="pres">
      <dgm:prSet presAssocID="{5352BFDF-7EAC-FF48-BE3A-B5FD07894D47}" presName="parenttextcomposite" presStyleCnt="0"/>
      <dgm:spPr/>
    </dgm:pt>
    <dgm:pt modelId="{FFDDD68D-DF23-7145-AE6F-B6014947EE7C}" type="pres">
      <dgm:prSet presAssocID="{5352BFDF-7EAC-FF48-BE3A-B5FD07894D47}" presName="parenttext" presStyleLbl="revTx" presStyleIdx="2" presStyleCnt="5">
        <dgm:presLayoutVars>
          <dgm:chMax/>
          <dgm:chPref val="2"/>
          <dgm:bulletEnabled val="1"/>
        </dgm:presLayoutVars>
      </dgm:prSet>
      <dgm:spPr/>
    </dgm:pt>
    <dgm:pt modelId="{D4022E44-E77E-A443-B226-56AB934D7C7C}" type="pres">
      <dgm:prSet presAssocID="{5352BFDF-7EAC-FF48-BE3A-B5FD07894D47}" presName="composite" presStyleCnt="0"/>
      <dgm:spPr/>
    </dgm:pt>
    <dgm:pt modelId="{465FF4BD-C2A7-5041-BAC1-7A60180013C4}" type="pres">
      <dgm:prSet presAssocID="{5352BFDF-7EAC-FF48-BE3A-B5FD07894D47}" presName="chevron1" presStyleLbl="alignNode1" presStyleIdx="14" presStyleCnt="35"/>
      <dgm:spPr/>
    </dgm:pt>
    <dgm:pt modelId="{E31E885C-746B-2947-A0B9-DF1159CC939E}" type="pres">
      <dgm:prSet presAssocID="{5352BFDF-7EAC-FF48-BE3A-B5FD07894D47}" presName="chevron2" presStyleLbl="alignNode1" presStyleIdx="15" presStyleCnt="35"/>
      <dgm:spPr/>
    </dgm:pt>
    <dgm:pt modelId="{D5B38BD6-741B-2A4E-874B-E8AD260A48B1}" type="pres">
      <dgm:prSet presAssocID="{5352BFDF-7EAC-FF48-BE3A-B5FD07894D47}" presName="chevron3" presStyleLbl="alignNode1" presStyleIdx="16" presStyleCnt="35"/>
      <dgm:spPr/>
    </dgm:pt>
    <dgm:pt modelId="{929F17E0-9AF9-134A-B295-BEBEE46058AD}" type="pres">
      <dgm:prSet presAssocID="{5352BFDF-7EAC-FF48-BE3A-B5FD07894D47}" presName="chevron4" presStyleLbl="alignNode1" presStyleIdx="17" presStyleCnt="35"/>
      <dgm:spPr/>
    </dgm:pt>
    <dgm:pt modelId="{0365570E-5D13-2A4C-BEA9-BA471F6815DF}" type="pres">
      <dgm:prSet presAssocID="{5352BFDF-7EAC-FF48-BE3A-B5FD07894D47}" presName="chevron5" presStyleLbl="alignNode1" presStyleIdx="18" presStyleCnt="35"/>
      <dgm:spPr/>
    </dgm:pt>
    <dgm:pt modelId="{E5898147-520C-3143-B35C-056698643EA8}" type="pres">
      <dgm:prSet presAssocID="{5352BFDF-7EAC-FF48-BE3A-B5FD07894D47}" presName="chevron6" presStyleLbl="alignNode1" presStyleIdx="19" presStyleCnt="35"/>
      <dgm:spPr/>
    </dgm:pt>
    <dgm:pt modelId="{1919E607-1783-8B4F-84A1-FBD3E23A5AE7}" type="pres">
      <dgm:prSet presAssocID="{5352BFDF-7EAC-FF48-BE3A-B5FD07894D47}" presName="chevron7" presStyleLbl="alignNode1" presStyleIdx="20" presStyleCnt="35"/>
      <dgm:spPr/>
    </dgm:pt>
    <dgm:pt modelId="{66E13CEB-B4A3-3E4B-B47D-654931DCB264}" type="pres">
      <dgm:prSet presAssocID="{5352BFDF-7EAC-FF48-BE3A-B5FD07894D47}" presName="childtext" presStyleLbl="solidFgAcc1" presStyleIdx="2" presStyleCnt="5">
        <dgm:presLayoutVars>
          <dgm:chMax/>
          <dgm:chPref val="0"/>
          <dgm:bulletEnabled val="1"/>
        </dgm:presLayoutVars>
      </dgm:prSet>
      <dgm:spPr/>
    </dgm:pt>
    <dgm:pt modelId="{E914588B-72EA-384E-BCF1-9FB069B0A794}" type="pres">
      <dgm:prSet presAssocID="{8040A656-CA15-904D-AE17-3C4643EA20E7}" presName="sibTrans" presStyleCnt="0"/>
      <dgm:spPr/>
    </dgm:pt>
    <dgm:pt modelId="{C22042F5-7168-BB44-A1D8-C73F9B0DF90E}" type="pres">
      <dgm:prSet presAssocID="{09FF9A92-DCDF-5F4F-A132-1CBCC62BE61F}" presName="parenttextcomposite" presStyleCnt="0"/>
      <dgm:spPr/>
    </dgm:pt>
    <dgm:pt modelId="{1D2F63BE-9CED-314D-823F-211E45082249}" type="pres">
      <dgm:prSet presAssocID="{09FF9A92-DCDF-5F4F-A132-1CBCC62BE61F}" presName="parenttext" presStyleLbl="revTx" presStyleIdx="3" presStyleCnt="5">
        <dgm:presLayoutVars>
          <dgm:chMax/>
          <dgm:chPref val="2"/>
          <dgm:bulletEnabled val="1"/>
        </dgm:presLayoutVars>
      </dgm:prSet>
      <dgm:spPr/>
    </dgm:pt>
    <dgm:pt modelId="{04A4D962-3357-7449-87D6-D7FA84C193F7}" type="pres">
      <dgm:prSet presAssocID="{09FF9A92-DCDF-5F4F-A132-1CBCC62BE61F}" presName="composite" presStyleCnt="0"/>
      <dgm:spPr/>
    </dgm:pt>
    <dgm:pt modelId="{286E76EE-A47D-CA47-99E6-2A2AA8455309}" type="pres">
      <dgm:prSet presAssocID="{09FF9A92-DCDF-5F4F-A132-1CBCC62BE61F}" presName="chevron1" presStyleLbl="alignNode1" presStyleIdx="21" presStyleCnt="35"/>
      <dgm:spPr/>
    </dgm:pt>
    <dgm:pt modelId="{04BA89F3-1AB9-B243-8908-22C5DD74008E}" type="pres">
      <dgm:prSet presAssocID="{09FF9A92-DCDF-5F4F-A132-1CBCC62BE61F}" presName="chevron2" presStyleLbl="alignNode1" presStyleIdx="22" presStyleCnt="35"/>
      <dgm:spPr/>
    </dgm:pt>
    <dgm:pt modelId="{1081E245-E47E-6245-A287-1FD1B08E0B13}" type="pres">
      <dgm:prSet presAssocID="{09FF9A92-DCDF-5F4F-A132-1CBCC62BE61F}" presName="chevron3" presStyleLbl="alignNode1" presStyleIdx="23" presStyleCnt="35"/>
      <dgm:spPr/>
    </dgm:pt>
    <dgm:pt modelId="{09DBA714-8811-FF42-BEFB-8DD41A26830D}" type="pres">
      <dgm:prSet presAssocID="{09FF9A92-DCDF-5F4F-A132-1CBCC62BE61F}" presName="chevron4" presStyleLbl="alignNode1" presStyleIdx="24" presStyleCnt="35"/>
      <dgm:spPr/>
    </dgm:pt>
    <dgm:pt modelId="{06C7D839-576A-AD4A-A545-D900A9324FCD}" type="pres">
      <dgm:prSet presAssocID="{09FF9A92-DCDF-5F4F-A132-1CBCC62BE61F}" presName="chevron5" presStyleLbl="alignNode1" presStyleIdx="25" presStyleCnt="35"/>
      <dgm:spPr/>
    </dgm:pt>
    <dgm:pt modelId="{006C05E9-BB93-A843-9CBB-1A7896DA1B31}" type="pres">
      <dgm:prSet presAssocID="{09FF9A92-DCDF-5F4F-A132-1CBCC62BE61F}" presName="chevron6" presStyleLbl="alignNode1" presStyleIdx="26" presStyleCnt="35"/>
      <dgm:spPr/>
    </dgm:pt>
    <dgm:pt modelId="{ED5A14DC-3621-EA4A-BFA7-8AA8732C9175}" type="pres">
      <dgm:prSet presAssocID="{09FF9A92-DCDF-5F4F-A132-1CBCC62BE61F}" presName="chevron7" presStyleLbl="alignNode1" presStyleIdx="27" presStyleCnt="35"/>
      <dgm:spPr/>
    </dgm:pt>
    <dgm:pt modelId="{CE390999-B225-0B4D-B270-4F7C6DF842BF}" type="pres">
      <dgm:prSet presAssocID="{09FF9A92-DCDF-5F4F-A132-1CBCC62BE61F}" presName="childtext" presStyleLbl="solidFgAcc1" presStyleIdx="3" presStyleCnt="5">
        <dgm:presLayoutVars>
          <dgm:chMax/>
          <dgm:chPref val="0"/>
          <dgm:bulletEnabled val="1"/>
        </dgm:presLayoutVars>
      </dgm:prSet>
      <dgm:spPr/>
    </dgm:pt>
    <dgm:pt modelId="{2F8DD6FD-65AD-2441-A17F-AF772BF007B2}" type="pres">
      <dgm:prSet presAssocID="{F7DE20C0-4E76-BD43-8133-E78445B9BACF}" presName="sibTrans" presStyleCnt="0"/>
      <dgm:spPr/>
    </dgm:pt>
    <dgm:pt modelId="{062440E9-E47A-AB46-80D2-5D5AB29DC357}" type="pres">
      <dgm:prSet presAssocID="{A0E16786-1BE9-1B45-B035-BAAFD69CB1C2}" presName="parenttextcomposite" presStyleCnt="0"/>
      <dgm:spPr/>
    </dgm:pt>
    <dgm:pt modelId="{39B4588E-E89D-BD40-B17B-443DE6C5B6CB}" type="pres">
      <dgm:prSet presAssocID="{A0E16786-1BE9-1B45-B035-BAAFD69CB1C2}" presName="parenttext" presStyleLbl="revTx" presStyleIdx="4" presStyleCnt="5">
        <dgm:presLayoutVars>
          <dgm:chMax/>
          <dgm:chPref val="2"/>
          <dgm:bulletEnabled val="1"/>
        </dgm:presLayoutVars>
      </dgm:prSet>
      <dgm:spPr/>
    </dgm:pt>
    <dgm:pt modelId="{3A90B694-5552-8042-8280-89B2662D489A}" type="pres">
      <dgm:prSet presAssocID="{A0E16786-1BE9-1B45-B035-BAAFD69CB1C2}" presName="composite" presStyleCnt="0"/>
      <dgm:spPr/>
    </dgm:pt>
    <dgm:pt modelId="{D95E4B60-B1F1-7E41-9815-1EEB9F35C8C2}" type="pres">
      <dgm:prSet presAssocID="{A0E16786-1BE9-1B45-B035-BAAFD69CB1C2}" presName="chevron1" presStyleLbl="alignNode1" presStyleIdx="28" presStyleCnt="35"/>
      <dgm:spPr/>
    </dgm:pt>
    <dgm:pt modelId="{7BC54502-34CB-1447-8819-2A146D18BDBA}" type="pres">
      <dgm:prSet presAssocID="{A0E16786-1BE9-1B45-B035-BAAFD69CB1C2}" presName="chevron2" presStyleLbl="alignNode1" presStyleIdx="29" presStyleCnt="35"/>
      <dgm:spPr/>
    </dgm:pt>
    <dgm:pt modelId="{C827FA52-612B-814B-AFBE-A46F351FBD0F}" type="pres">
      <dgm:prSet presAssocID="{A0E16786-1BE9-1B45-B035-BAAFD69CB1C2}" presName="chevron3" presStyleLbl="alignNode1" presStyleIdx="30" presStyleCnt="35"/>
      <dgm:spPr/>
    </dgm:pt>
    <dgm:pt modelId="{33C9CCFB-5BB8-7A43-B99F-5E6A1FC7F984}" type="pres">
      <dgm:prSet presAssocID="{A0E16786-1BE9-1B45-B035-BAAFD69CB1C2}" presName="chevron4" presStyleLbl="alignNode1" presStyleIdx="31" presStyleCnt="35"/>
      <dgm:spPr/>
    </dgm:pt>
    <dgm:pt modelId="{DCB1BDD4-ED26-8941-AEBD-EFBCF382493E}" type="pres">
      <dgm:prSet presAssocID="{A0E16786-1BE9-1B45-B035-BAAFD69CB1C2}" presName="chevron5" presStyleLbl="alignNode1" presStyleIdx="32" presStyleCnt="35"/>
      <dgm:spPr/>
    </dgm:pt>
    <dgm:pt modelId="{35B465B5-F908-764D-90DD-3CBFDF1205E4}" type="pres">
      <dgm:prSet presAssocID="{A0E16786-1BE9-1B45-B035-BAAFD69CB1C2}" presName="chevron6" presStyleLbl="alignNode1" presStyleIdx="33" presStyleCnt="35"/>
      <dgm:spPr/>
    </dgm:pt>
    <dgm:pt modelId="{2D6983D0-2CAB-8D4F-B1A2-01DDFD6E8D0B}" type="pres">
      <dgm:prSet presAssocID="{A0E16786-1BE9-1B45-B035-BAAFD69CB1C2}" presName="chevron7" presStyleLbl="alignNode1" presStyleIdx="34" presStyleCnt="35"/>
      <dgm:spPr/>
    </dgm:pt>
    <dgm:pt modelId="{613AB73B-1DA8-044B-B2BE-ECC4C4228A17}" type="pres">
      <dgm:prSet presAssocID="{A0E16786-1BE9-1B45-B035-BAAFD69CB1C2}" presName="childtext" presStyleLbl="solidFgAcc1" presStyleIdx="4" presStyleCnt="5">
        <dgm:presLayoutVars>
          <dgm:chMax/>
          <dgm:chPref val="0"/>
          <dgm:bulletEnabled val="1"/>
        </dgm:presLayoutVars>
      </dgm:prSet>
      <dgm:spPr/>
    </dgm:pt>
  </dgm:ptLst>
  <dgm:cxnLst>
    <dgm:cxn modelId="{74083A10-A327-F44A-BD53-CE8150119500}" srcId="{A0E16786-1BE9-1B45-B035-BAAFD69CB1C2}" destId="{067304FB-4E21-0547-A8DF-62FD96C7756D}" srcOrd="0" destOrd="0" parTransId="{1654F9C5-1571-E74C-99B9-DF00073A3AAD}" sibTransId="{F712A16C-98CC-B943-8F8C-132A911189D9}"/>
    <dgm:cxn modelId="{78165D15-BD5F-1847-B5D0-7B7F1606A2B1}" srcId="{41B87A48-8004-AB49-8838-1AEA2C0EFC4A}" destId="{43678D1A-5DBF-B945-8EF9-6CCA177971A9}" srcOrd="1" destOrd="0" parTransId="{C81FD58D-43F9-D645-837E-20D0CCEF878E}" sibTransId="{C559A478-E693-A948-A484-CE99630D5713}"/>
    <dgm:cxn modelId="{0E6BF615-6F40-FE4D-BA61-0080BA9BEFB9}" type="presOf" srcId="{067304FB-4E21-0547-A8DF-62FD96C7756D}" destId="{613AB73B-1DA8-044B-B2BE-ECC4C4228A17}" srcOrd="0" destOrd="0" presId="urn:microsoft.com/office/officeart/2008/layout/VerticalAccentList"/>
    <dgm:cxn modelId="{7C9E472B-4CE3-084C-B2E3-C9058383C88E}" type="presOf" srcId="{D1C5E3A9-8274-0047-AB3D-5F5DBF99148B}" destId="{F32F18C2-CE1C-664C-9CAC-24B657C73E35}" srcOrd="0" destOrd="0" presId="urn:microsoft.com/office/officeart/2008/layout/VerticalAccentList"/>
    <dgm:cxn modelId="{B5D80F61-45CC-E048-B694-D805E38DC5C7}" type="presOf" srcId="{7FEFE957-C93C-994A-ADE6-FB0E04A94633}" destId="{66E13CEB-B4A3-3E4B-B47D-654931DCB264}" srcOrd="0" destOrd="0" presId="urn:microsoft.com/office/officeart/2008/layout/VerticalAccentList"/>
    <dgm:cxn modelId="{D352B743-4C3C-EF4F-B5E3-41BC9444E0F7}" srcId="{41B87A48-8004-AB49-8838-1AEA2C0EFC4A}" destId="{9E9C10DF-A04A-0146-85A5-507B963722E8}" srcOrd="0" destOrd="0" parTransId="{291A9ED4-4C89-B84D-890D-9B6DE5C22519}" sibTransId="{7B8E9256-8103-ED40-8AC8-4FE9D51DEFA8}"/>
    <dgm:cxn modelId="{9873E645-7F02-EE4E-8085-BC695870FD3C}" srcId="{41B87A48-8004-AB49-8838-1AEA2C0EFC4A}" destId="{5352BFDF-7EAC-FF48-BE3A-B5FD07894D47}" srcOrd="2" destOrd="0" parTransId="{C46EABDB-A8C3-A941-BD17-A63CE1F9C6EC}" sibTransId="{8040A656-CA15-904D-AE17-3C4643EA20E7}"/>
    <dgm:cxn modelId="{4DB5F966-CCA9-1E46-9F45-51BB5AD7205D}" type="presOf" srcId="{10120B62-0DE2-1043-B845-10EB56AF033C}" destId="{CE390999-B225-0B4D-B270-4F7C6DF842BF}" srcOrd="0" destOrd="0" presId="urn:microsoft.com/office/officeart/2008/layout/VerticalAccentList"/>
    <dgm:cxn modelId="{4828EB70-69EC-6C41-ABAD-270913C8B1D0}" srcId="{43678D1A-5DBF-B945-8EF9-6CCA177971A9}" destId="{D1C5E3A9-8274-0047-AB3D-5F5DBF99148B}" srcOrd="0" destOrd="0" parTransId="{E29A621C-D13A-6A4A-B665-3548F034DBE1}" sibTransId="{1ACBEE3B-2080-6C4C-8E14-855EDC9689AB}"/>
    <dgm:cxn modelId="{B4635178-8DBA-0C47-A983-D493E785446D}" srcId="{41B87A48-8004-AB49-8838-1AEA2C0EFC4A}" destId="{09FF9A92-DCDF-5F4F-A132-1CBCC62BE61F}" srcOrd="3" destOrd="0" parTransId="{0DE7A1DE-34AB-2845-BB70-F242F2D9A40B}" sibTransId="{F7DE20C0-4E76-BD43-8133-E78445B9BACF}"/>
    <dgm:cxn modelId="{6550338E-DC7D-524C-9BCC-8C41DC2FB835}" type="presOf" srcId="{ECC7F6E2-C14A-C848-B8E8-9594B901341B}" destId="{DB0A0568-6D81-F44C-A8E5-7419A9DA74DD}" srcOrd="0" destOrd="0" presId="urn:microsoft.com/office/officeart/2008/layout/VerticalAccentList"/>
    <dgm:cxn modelId="{9F32468E-F18B-4F44-8F9D-ED4F12F6AB38}" type="presOf" srcId="{5352BFDF-7EAC-FF48-BE3A-B5FD07894D47}" destId="{FFDDD68D-DF23-7145-AE6F-B6014947EE7C}" srcOrd="0" destOrd="0" presId="urn:microsoft.com/office/officeart/2008/layout/VerticalAccentList"/>
    <dgm:cxn modelId="{2E241193-0EF4-854F-B0B3-D88088066A3D}" srcId="{5352BFDF-7EAC-FF48-BE3A-B5FD07894D47}" destId="{7FEFE957-C93C-994A-ADE6-FB0E04A94633}" srcOrd="0" destOrd="0" parTransId="{C6C9A288-A938-CA48-BDFA-968DC49BF712}" sibTransId="{E26B8C65-0416-C141-8E8D-2C1C39A0EA86}"/>
    <dgm:cxn modelId="{79199F9A-6205-C841-81C9-7412327012E1}" type="presOf" srcId="{9E9C10DF-A04A-0146-85A5-507B963722E8}" destId="{C2483CD2-2310-934E-B19F-38FD9AE65FA2}" srcOrd="0" destOrd="0" presId="urn:microsoft.com/office/officeart/2008/layout/VerticalAccentList"/>
    <dgm:cxn modelId="{EDCDC1A4-5CAD-A148-B32F-949E800CC9FD}" type="presOf" srcId="{41B87A48-8004-AB49-8838-1AEA2C0EFC4A}" destId="{A8707F55-E787-CB41-ABC5-63E699FD6643}" srcOrd="0" destOrd="0" presId="urn:microsoft.com/office/officeart/2008/layout/VerticalAccentList"/>
    <dgm:cxn modelId="{932D54A5-9481-3549-9CBA-B535C3C66D96}" srcId="{9E9C10DF-A04A-0146-85A5-507B963722E8}" destId="{ECC7F6E2-C14A-C848-B8E8-9594B901341B}" srcOrd="0" destOrd="0" parTransId="{618664D5-0BFE-3C40-938A-C8C8E534A7DD}" sibTransId="{E6DCFBAA-C09D-5B46-820E-D56FAA1428E4}"/>
    <dgm:cxn modelId="{9A4DFBA9-FB86-9242-B3B0-CAEB931CF239}" type="presOf" srcId="{A0E16786-1BE9-1B45-B035-BAAFD69CB1C2}" destId="{39B4588E-E89D-BD40-B17B-443DE6C5B6CB}" srcOrd="0" destOrd="0" presId="urn:microsoft.com/office/officeart/2008/layout/VerticalAccentList"/>
    <dgm:cxn modelId="{DF3B23B3-6311-C94F-8688-0E244A66EC02}" type="presOf" srcId="{09FF9A92-DCDF-5F4F-A132-1CBCC62BE61F}" destId="{1D2F63BE-9CED-314D-823F-211E45082249}" srcOrd="0" destOrd="0" presId="urn:microsoft.com/office/officeart/2008/layout/VerticalAccentList"/>
    <dgm:cxn modelId="{7CEA7DDE-9F54-F44E-84FA-D3A36FBE3415}" type="presOf" srcId="{43678D1A-5DBF-B945-8EF9-6CCA177971A9}" destId="{6E72BCD7-8182-C04A-B015-36198B18764D}" srcOrd="0" destOrd="0" presId="urn:microsoft.com/office/officeart/2008/layout/VerticalAccentList"/>
    <dgm:cxn modelId="{4CA349EE-EC24-E64F-8547-EA8D0E1E9698}" srcId="{09FF9A92-DCDF-5F4F-A132-1CBCC62BE61F}" destId="{10120B62-0DE2-1043-B845-10EB56AF033C}" srcOrd="0" destOrd="0" parTransId="{C2589BBC-06F2-2D46-B15B-30FD35615858}" sibTransId="{4CCCDA22-2571-5741-AD27-6C9F17326D53}"/>
    <dgm:cxn modelId="{8CA11AFE-6F54-3D4A-B641-DC05148E5625}" srcId="{41B87A48-8004-AB49-8838-1AEA2C0EFC4A}" destId="{A0E16786-1BE9-1B45-B035-BAAFD69CB1C2}" srcOrd="4" destOrd="0" parTransId="{BCC05C98-24A2-9347-8610-CE3F716EF510}" sibTransId="{D8BF7330-4A73-2F4B-B124-6B71C461E737}"/>
    <dgm:cxn modelId="{BB77C953-0EBC-B14A-8035-4199EF532C2B}" type="presParOf" srcId="{A8707F55-E787-CB41-ABC5-63E699FD6643}" destId="{A3642693-0B22-7F4A-9FA7-53CC6A9D4DB4}" srcOrd="0" destOrd="0" presId="urn:microsoft.com/office/officeart/2008/layout/VerticalAccentList"/>
    <dgm:cxn modelId="{06E445B8-9C6F-C246-9145-1B7D0F295E1B}" type="presParOf" srcId="{A3642693-0B22-7F4A-9FA7-53CC6A9D4DB4}" destId="{C2483CD2-2310-934E-B19F-38FD9AE65FA2}" srcOrd="0" destOrd="0" presId="urn:microsoft.com/office/officeart/2008/layout/VerticalAccentList"/>
    <dgm:cxn modelId="{FF9CBDA8-A5D1-D14B-8C88-61F174F2D642}" type="presParOf" srcId="{A8707F55-E787-CB41-ABC5-63E699FD6643}" destId="{862FF021-8570-6543-9417-999FA0364604}" srcOrd="1" destOrd="0" presId="urn:microsoft.com/office/officeart/2008/layout/VerticalAccentList"/>
    <dgm:cxn modelId="{C452F178-D50D-A64A-BF71-D90A250EB7BA}" type="presParOf" srcId="{862FF021-8570-6543-9417-999FA0364604}" destId="{CBA3266B-B87B-264F-B510-6F1D546461BC}" srcOrd="0" destOrd="0" presId="urn:microsoft.com/office/officeart/2008/layout/VerticalAccentList"/>
    <dgm:cxn modelId="{079E5CF0-02F6-9247-A762-3F479F32788D}" type="presParOf" srcId="{862FF021-8570-6543-9417-999FA0364604}" destId="{EC287FD6-4508-914D-99DF-5AFEEE7F8ACA}" srcOrd="1" destOrd="0" presId="urn:microsoft.com/office/officeart/2008/layout/VerticalAccentList"/>
    <dgm:cxn modelId="{1123C622-54B5-6D48-8FE8-D5D5786200D8}" type="presParOf" srcId="{862FF021-8570-6543-9417-999FA0364604}" destId="{60E85962-FBE5-9E47-AF09-AF9E2435B4F1}" srcOrd="2" destOrd="0" presId="urn:microsoft.com/office/officeart/2008/layout/VerticalAccentList"/>
    <dgm:cxn modelId="{7EA705E1-122A-3E4F-AF63-7880D4996C88}" type="presParOf" srcId="{862FF021-8570-6543-9417-999FA0364604}" destId="{A8CA7CE2-AF94-844C-931C-E8BA11CED34D}" srcOrd="3" destOrd="0" presId="urn:microsoft.com/office/officeart/2008/layout/VerticalAccentList"/>
    <dgm:cxn modelId="{6594004A-24AC-604D-AEAF-51EC90826E53}" type="presParOf" srcId="{862FF021-8570-6543-9417-999FA0364604}" destId="{06CFDDBF-33E7-6F42-BA93-88CF2692A3D0}" srcOrd="4" destOrd="0" presId="urn:microsoft.com/office/officeart/2008/layout/VerticalAccentList"/>
    <dgm:cxn modelId="{8879470B-6605-1143-9A0A-48A0EC954B4D}" type="presParOf" srcId="{862FF021-8570-6543-9417-999FA0364604}" destId="{59D5C7C6-B00F-FB41-BB92-24004B164AC9}" srcOrd="5" destOrd="0" presId="urn:microsoft.com/office/officeart/2008/layout/VerticalAccentList"/>
    <dgm:cxn modelId="{27FCEF7E-78AF-BF42-BD96-2D5C3201A5E1}" type="presParOf" srcId="{862FF021-8570-6543-9417-999FA0364604}" destId="{88E53939-D2B0-2643-B989-3B8EFD2186A0}" srcOrd="6" destOrd="0" presId="urn:microsoft.com/office/officeart/2008/layout/VerticalAccentList"/>
    <dgm:cxn modelId="{1C5A4767-A1B4-1944-957A-11EB2A578847}" type="presParOf" srcId="{862FF021-8570-6543-9417-999FA0364604}" destId="{DB0A0568-6D81-F44C-A8E5-7419A9DA74DD}" srcOrd="7" destOrd="0" presId="urn:microsoft.com/office/officeart/2008/layout/VerticalAccentList"/>
    <dgm:cxn modelId="{E345FA60-E208-6849-A946-DC5401D5DDC2}" type="presParOf" srcId="{A8707F55-E787-CB41-ABC5-63E699FD6643}" destId="{ABC24855-8B5D-F646-8FE9-A6DB6234DEC6}" srcOrd="2" destOrd="0" presId="urn:microsoft.com/office/officeart/2008/layout/VerticalAccentList"/>
    <dgm:cxn modelId="{8D25C30D-BFE3-F042-B60D-FCE91A74FD45}" type="presParOf" srcId="{A8707F55-E787-CB41-ABC5-63E699FD6643}" destId="{37E2A86C-4A9D-9548-8309-9C2ECEBC70BE}" srcOrd="3" destOrd="0" presId="urn:microsoft.com/office/officeart/2008/layout/VerticalAccentList"/>
    <dgm:cxn modelId="{7E4B883A-DBE1-9349-8132-FF3207918116}" type="presParOf" srcId="{37E2A86C-4A9D-9548-8309-9C2ECEBC70BE}" destId="{6E72BCD7-8182-C04A-B015-36198B18764D}" srcOrd="0" destOrd="0" presId="urn:microsoft.com/office/officeart/2008/layout/VerticalAccentList"/>
    <dgm:cxn modelId="{B2A5DA7E-CE1E-D342-95F5-A107C038F9A9}" type="presParOf" srcId="{A8707F55-E787-CB41-ABC5-63E699FD6643}" destId="{FF597756-E1D6-734D-B7EC-733F1027EA9E}" srcOrd="4" destOrd="0" presId="urn:microsoft.com/office/officeart/2008/layout/VerticalAccentList"/>
    <dgm:cxn modelId="{3E2A4134-8972-FB47-ACDC-4DAD91DB1571}" type="presParOf" srcId="{FF597756-E1D6-734D-B7EC-733F1027EA9E}" destId="{E43E43E4-54E5-4E46-B834-85E22B43F1BF}" srcOrd="0" destOrd="0" presId="urn:microsoft.com/office/officeart/2008/layout/VerticalAccentList"/>
    <dgm:cxn modelId="{7DD2F0C9-217D-1049-BE16-B664BF6B2CA7}" type="presParOf" srcId="{FF597756-E1D6-734D-B7EC-733F1027EA9E}" destId="{0E69BF0F-1191-144E-A5C9-03220BB7EDE7}" srcOrd="1" destOrd="0" presId="urn:microsoft.com/office/officeart/2008/layout/VerticalAccentList"/>
    <dgm:cxn modelId="{DB24335A-CDA2-884A-8AFA-E737C2F8DA79}" type="presParOf" srcId="{FF597756-E1D6-734D-B7EC-733F1027EA9E}" destId="{8B5F3720-52F6-B445-B77E-ECC935D8652F}" srcOrd="2" destOrd="0" presId="urn:microsoft.com/office/officeart/2008/layout/VerticalAccentList"/>
    <dgm:cxn modelId="{B37854FC-E6DB-9C45-9003-45F8FC6794AC}" type="presParOf" srcId="{FF597756-E1D6-734D-B7EC-733F1027EA9E}" destId="{080CC8DB-A4BF-4743-9A73-CD1D2E280660}" srcOrd="3" destOrd="0" presId="urn:microsoft.com/office/officeart/2008/layout/VerticalAccentList"/>
    <dgm:cxn modelId="{16261C8B-F469-9F41-9D20-29FE4A53A32A}" type="presParOf" srcId="{FF597756-E1D6-734D-B7EC-733F1027EA9E}" destId="{85B2C7A6-DFF3-D34F-B6AB-B1E314C9E349}" srcOrd="4" destOrd="0" presId="urn:microsoft.com/office/officeart/2008/layout/VerticalAccentList"/>
    <dgm:cxn modelId="{4F21A321-04DF-E54E-892F-762C1140657F}" type="presParOf" srcId="{FF597756-E1D6-734D-B7EC-733F1027EA9E}" destId="{C9C98144-0CA0-5B42-9FF7-4A9B4BCB4DF3}" srcOrd="5" destOrd="0" presId="urn:microsoft.com/office/officeart/2008/layout/VerticalAccentList"/>
    <dgm:cxn modelId="{32982D66-F355-3244-950E-DEFA1899459B}" type="presParOf" srcId="{FF597756-E1D6-734D-B7EC-733F1027EA9E}" destId="{1C7F98A2-0286-AC4B-8103-5CEEE0095346}" srcOrd="6" destOrd="0" presId="urn:microsoft.com/office/officeart/2008/layout/VerticalAccentList"/>
    <dgm:cxn modelId="{F5CFF19F-D7AE-9447-B319-8F157978B406}" type="presParOf" srcId="{FF597756-E1D6-734D-B7EC-733F1027EA9E}" destId="{F32F18C2-CE1C-664C-9CAC-24B657C73E35}" srcOrd="7" destOrd="0" presId="urn:microsoft.com/office/officeart/2008/layout/VerticalAccentList"/>
    <dgm:cxn modelId="{6B59386D-A4F8-D145-B113-E882A148A9A0}" type="presParOf" srcId="{A8707F55-E787-CB41-ABC5-63E699FD6643}" destId="{4E73B87D-9C45-B241-966E-219AFC8F6148}" srcOrd="5" destOrd="0" presId="urn:microsoft.com/office/officeart/2008/layout/VerticalAccentList"/>
    <dgm:cxn modelId="{06A0CD52-ADB7-BD4B-BC76-F6D269B736F1}" type="presParOf" srcId="{A8707F55-E787-CB41-ABC5-63E699FD6643}" destId="{0D50118C-4354-D240-B982-FF42EDC1F3A5}" srcOrd="6" destOrd="0" presId="urn:microsoft.com/office/officeart/2008/layout/VerticalAccentList"/>
    <dgm:cxn modelId="{4D8D4E09-CB69-5E48-A42D-71A164CA7FFF}" type="presParOf" srcId="{0D50118C-4354-D240-B982-FF42EDC1F3A5}" destId="{FFDDD68D-DF23-7145-AE6F-B6014947EE7C}" srcOrd="0" destOrd="0" presId="urn:microsoft.com/office/officeart/2008/layout/VerticalAccentList"/>
    <dgm:cxn modelId="{94EA374F-7A09-584E-B1AB-76C12C16EDEB}" type="presParOf" srcId="{A8707F55-E787-CB41-ABC5-63E699FD6643}" destId="{D4022E44-E77E-A443-B226-56AB934D7C7C}" srcOrd="7" destOrd="0" presId="urn:microsoft.com/office/officeart/2008/layout/VerticalAccentList"/>
    <dgm:cxn modelId="{C97EAA33-5512-A346-B6C6-CF652C5468BD}" type="presParOf" srcId="{D4022E44-E77E-A443-B226-56AB934D7C7C}" destId="{465FF4BD-C2A7-5041-BAC1-7A60180013C4}" srcOrd="0" destOrd="0" presId="urn:microsoft.com/office/officeart/2008/layout/VerticalAccentList"/>
    <dgm:cxn modelId="{43D6C2CC-1892-BC43-B2B6-AA09C44CC8FB}" type="presParOf" srcId="{D4022E44-E77E-A443-B226-56AB934D7C7C}" destId="{E31E885C-746B-2947-A0B9-DF1159CC939E}" srcOrd="1" destOrd="0" presId="urn:microsoft.com/office/officeart/2008/layout/VerticalAccentList"/>
    <dgm:cxn modelId="{A63B35F8-3AA8-3C4F-80C9-2D022EED4617}" type="presParOf" srcId="{D4022E44-E77E-A443-B226-56AB934D7C7C}" destId="{D5B38BD6-741B-2A4E-874B-E8AD260A48B1}" srcOrd="2" destOrd="0" presId="urn:microsoft.com/office/officeart/2008/layout/VerticalAccentList"/>
    <dgm:cxn modelId="{159C2B94-8301-BE4C-BDDB-70BB309EC89B}" type="presParOf" srcId="{D4022E44-E77E-A443-B226-56AB934D7C7C}" destId="{929F17E0-9AF9-134A-B295-BEBEE46058AD}" srcOrd="3" destOrd="0" presId="urn:microsoft.com/office/officeart/2008/layout/VerticalAccentList"/>
    <dgm:cxn modelId="{5118A79F-6C0F-1C45-8600-6579834336B9}" type="presParOf" srcId="{D4022E44-E77E-A443-B226-56AB934D7C7C}" destId="{0365570E-5D13-2A4C-BEA9-BA471F6815DF}" srcOrd="4" destOrd="0" presId="urn:microsoft.com/office/officeart/2008/layout/VerticalAccentList"/>
    <dgm:cxn modelId="{4359C1CA-831D-2249-A2C4-9DCAEA8D03E1}" type="presParOf" srcId="{D4022E44-E77E-A443-B226-56AB934D7C7C}" destId="{E5898147-520C-3143-B35C-056698643EA8}" srcOrd="5" destOrd="0" presId="urn:microsoft.com/office/officeart/2008/layout/VerticalAccentList"/>
    <dgm:cxn modelId="{C8073BE9-F5AB-DB46-828D-24FF7CA8680F}" type="presParOf" srcId="{D4022E44-E77E-A443-B226-56AB934D7C7C}" destId="{1919E607-1783-8B4F-84A1-FBD3E23A5AE7}" srcOrd="6" destOrd="0" presId="urn:microsoft.com/office/officeart/2008/layout/VerticalAccentList"/>
    <dgm:cxn modelId="{5C17F85D-DA0B-FB45-BE0B-C085A87A3F91}" type="presParOf" srcId="{D4022E44-E77E-A443-B226-56AB934D7C7C}" destId="{66E13CEB-B4A3-3E4B-B47D-654931DCB264}" srcOrd="7" destOrd="0" presId="urn:microsoft.com/office/officeart/2008/layout/VerticalAccentList"/>
    <dgm:cxn modelId="{3F2AFC86-2D55-7048-88D3-A05D98820FD0}" type="presParOf" srcId="{A8707F55-E787-CB41-ABC5-63E699FD6643}" destId="{E914588B-72EA-384E-BCF1-9FB069B0A794}" srcOrd="8" destOrd="0" presId="urn:microsoft.com/office/officeart/2008/layout/VerticalAccentList"/>
    <dgm:cxn modelId="{B20261F0-373A-4242-834D-AFA92D141400}" type="presParOf" srcId="{A8707F55-E787-CB41-ABC5-63E699FD6643}" destId="{C22042F5-7168-BB44-A1D8-C73F9B0DF90E}" srcOrd="9" destOrd="0" presId="urn:microsoft.com/office/officeart/2008/layout/VerticalAccentList"/>
    <dgm:cxn modelId="{59230B1D-87B0-0845-B02A-CCA16E4C5DEF}" type="presParOf" srcId="{C22042F5-7168-BB44-A1D8-C73F9B0DF90E}" destId="{1D2F63BE-9CED-314D-823F-211E45082249}" srcOrd="0" destOrd="0" presId="urn:microsoft.com/office/officeart/2008/layout/VerticalAccentList"/>
    <dgm:cxn modelId="{01FD32D5-3816-7E49-8EF6-F0EEAE50696B}" type="presParOf" srcId="{A8707F55-E787-CB41-ABC5-63E699FD6643}" destId="{04A4D962-3357-7449-87D6-D7FA84C193F7}" srcOrd="10" destOrd="0" presId="urn:microsoft.com/office/officeart/2008/layout/VerticalAccentList"/>
    <dgm:cxn modelId="{9FA72A46-0D64-364D-AC6B-5953D4EAFE5F}" type="presParOf" srcId="{04A4D962-3357-7449-87D6-D7FA84C193F7}" destId="{286E76EE-A47D-CA47-99E6-2A2AA8455309}" srcOrd="0" destOrd="0" presId="urn:microsoft.com/office/officeart/2008/layout/VerticalAccentList"/>
    <dgm:cxn modelId="{D3120791-0D84-3B4C-9D1C-909756EFDC15}" type="presParOf" srcId="{04A4D962-3357-7449-87D6-D7FA84C193F7}" destId="{04BA89F3-1AB9-B243-8908-22C5DD74008E}" srcOrd="1" destOrd="0" presId="urn:microsoft.com/office/officeart/2008/layout/VerticalAccentList"/>
    <dgm:cxn modelId="{246AB8F1-CA52-9F44-AB6A-3F0C8973C9EE}" type="presParOf" srcId="{04A4D962-3357-7449-87D6-D7FA84C193F7}" destId="{1081E245-E47E-6245-A287-1FD1B08E0B13}" srcOrd="2" destOrd="0" presId="urn:microsoft.com/office/officeart/2008/layout/VerticalAccentList"/>
    <dgm:cxn modelId="{4593B24E-3D27-B94B-AC3D-72B2DB08EC2F}" type="presParOf" srcId="{04A4D962-3357-7449-87D6-D7FA84C193F7}" destId="{09DBA714-8811-FF42-BEFB-8DD41A26830D}" srcOrd="3" destOrd="0" presId="urn:microsoft.com/office/officeart/2008/layout/VerticalAccentList"/>
    <dgm:cxn modelId="{E1F94807-206C-AA48-97B4-E7206DEFF5B7}" type="presParOf" srcId="{04A4D962-3357-7449-87D6-D7FA84C193F7}" destId="{06C7D839-576A-AD4A-A545-D900A9324FCD}" srcOrd="4" destOrd="0" presId="urn:microsoft.com/office/officeart/2008/layout/VerticalAccentList"/>
    <dgm:cxn modelId="{ADADA709-B7CD-D84F-9116-0D11D3061504}" type="presParOf" srcId="{04A4D962-3357-7449-87D6-D7FA84C193F7}" destId="{006C05E9-BB93-A843-9CBB-1A7896DA1B31}" srcOrd="5" destOrd="0" presId="urn:microsoft.com/office/officeart/2008/layout/VerticalAccentList"/>
    <dgm:cxn modelId="{C0762A8A-424F-3446-8707-E2424565FBF0}" type="presParOf" srcId="{04A4D962-3357-7449-87D6-D7FA84C193F7}" destId="{ED5A14DC-3621-EA4A-BFA7-8AA8732C9175}" srcOrd="6" destOrd="0" presId="urn:microsoft.com/office/officeart/2008/layout/VerticalAccentList"/>
    <dgm:cxn modelId="{7879CB12-262D-4E4B-9B2F-B70B20DF3D08}" type="presParOf" srcId="{04A4D962-3357-7449-87D6-D7FA84C193F7}" destId="{CE390999-B225-0B4D-B270-4F7C6DF842BF}" srcOrd="7" destOrd="0" presId="urn:microsoft.com/office/officeart/2008/layout/VerticalAccentList"/>
    <dgm:cxn modelId="{C15EB706-D6F1-B047-87A4-33F3E8000CC7}" type="presParOf" srcId="{A8707F55-E787-CB41-ABC5-63E699FD6643}" destId="{2F8DD6FD-65AD-2441-A17F-AF772BF007B2}" srcOrd="11" destOrd="0" presId="urn:microsoft.com/office/officeart/2008/layout/VerticalAccentList"/>
    <dgm:cxn modelId="{3B377184-6A93-7340-AE19-374F69873A9F}" type="presParOf" srcId="{A8707F55-E787-CB41-ABC5-63E699FD6643}" destId="{062440E9-E47A-AB46-80D2-5D5AB29DC357}" srcOrd="12" destOrd="0" presId="urn:microsoft.com/office/officeart/2008/layout/VerticalAccentList"/>
    <dgm:cxn modelId="{DD77B1C3-7C66-AD4C-A13F-6E48633D7703}" type="presParOf" srcId="{062440E9-E47A-AB46-80D2-5D5AB29DC357}" destId="{39B4588E-E89D-BD40-B17B-443DE6C5B6CB}" srcOrd="0" destOrd="0" presId="urn:microsoft.com/office/officeart/2008/layout/VerticalAccentList"/>
    <dgm:cxn modelId="{E6F540C9-8464-A845-987E-DDD685E0708D}" type="presParOf" srcId="{A8707F55-E787-CB41-ABC5-63E699FD6643}" destId="{3A90B694-5552-8042-8280-89B2662D489A}" srcOrd="13" destOrd="0" presId="urn:microsoft.com/office/officeart/2008/layout/VerticalAccentList"/>
    <dgm:cxn modelId="{F7EA3D9E-68B8-8A49-A5DD-3F28FC2D3267}" type="presParOf" srcId="{3A90B694-5552-8042-8280-89B2662D489A}" destId="{D95E4B60-B1F1-7E41-9815-1EEB9F35C8C2}" srcOrd="0" destOrd="0" presId="urn:microsoft.com/office/officeart/2008/layout/VerticalAccentList"/>
    <dgm:cxn modelId="{54B67240-84A7-D44B-93F9-24FD48B40029}" type="presParOf" srcId="{3A90B694-5552-8042-8280-89B2662D489A}" destId="{7BC54502-34CB-1447-8819-2A146D18BDBA}" srcOrd="1" destOrd="0" presId="urn:microsoft.com/office/officeart/2008/layout/VerticalAccentList"/>
    <dgm:cxn modelId="{CE474486-E20E-984F-B973-BE635B3CF32C}" type="presParOf" srcId="{3A90B694-5552-8042-8280-89B2662D489A}" destId="{C827FA52-612B-814B-AFBE-A46F351FBD0F}" srcOrd="2" destOrd="0" presId="urn:microsoft.com/office/officeart/2008/layout/VerticalAccentList"/>
    <dgm:cxn modelId="{D406EE42-8C14-A14B-A12E-1653F2C5DF16}" type="presParOf" srcId="{3A90B694-5552-8042-8280-89B2662D489A}" destId="{33C9CCFB-5BB8-7A43-B99F-5E6A1FC7F984}" srcOrd="3" destOrd="0" presId="urn:microsoft.com/office/officeart/2008/layout/VerticalAccentList"/>
    <dgm:cxn modelId="{50D3B77C-9835-3346-9D74-60D36FE0F448}" type="presParOf" srcId="{3A90B694-5552-8042-8280-89B2662D489A}" destId="{DCB1BDD4-ED26-8941-AEBD-EFBCF382493E}" srcOrd="4" destOrd="0" presId="urn:microsoft.com/office/officeart/2008/layout/VerticalAccentList"/>
    <dgm:cxn modelId="{FCFFDC86-B380-334A-950F-E04F3F015E50}" type="presParOf" srcId="{3A90B694-5552-8042-8280-89B2662D489A}" destId="{35B465B5-F908-764D-90DD-3CBFDF1205E4}" srcOrd="5" destOrd="0" presId="urn:microsoft.com/office/officeart/2008/layout/VerticalAccentList"/>
    <dgm:cxn modelId="{C1CA06EA-8C7A-5144-8FC9-A347D0FB4053}" type="presParOf" srcId="{3A90B694-5552-8042-8280-89B2662D489A}" destId="{2D6983D0-2CAB-8D4F-B1A2-01DDFD6E8D0B}" srcOrd="6" destOrd="0" presId="urn:microsoft.com/office/officeart/2008/layout/VerticalAccentList"/>
    <dgm:cxn modelId="{90350119-3214-B24A-AC48-DD379605CAB4}" type="presParOf" srcId="{3A90B694-5552-8042-8280-89B2662D489A}" destId="{613AB73B-1DA8-044B-B2BE-ECC4C4228A17}"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D2347F-C54D-4A56-9C3B-FC6B3474DD8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3CC6828-BD5E-492B-AC8F-02EFC7576C48}">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Child/Family Interactions</a:t>
          </a:r>
        </a:p>
      </dgm:t>
    </dgm:pt>
    <dgm:pt modelId="{9A675387-A264-4CC7-B4DC-9CFA6306E0B7}" type="parTrans" cxnId="{6BE9A593-9A04-46AB-85BC-CBBDA4C8E9E5}">
      <dgm:prSet/>
      <dgm:spPr/>
      <dgm:t>
        <a:bodyPr/>
        <a:lstStyle/>
        <a:p>
          <a:endParaRPr lang="en-US"/>
        </a:p>
      </dgm:t>
    </dgm:pt>
    <dgm:pt modelId="{239A97AF-28FB-4E99-9050-16F09299F0C9}" type="sibTrans" cxnId="{6BE9A593-9A04-46AB-85BC-CBBDA4C8E9E5}">
      <dgm:prSet/>
      <dgm:spPr/>
      <dgm:t>
        <a:bodyPr/>
        <a:lstStyle/>
        <a:p>
          <a:endParaRPr lang="en-US"/>
        </a:p>
      </dgm:t>
    </dgm:pt>
    <dgm:pt modelId="{923AE682-6492-4D01-8BA3-E8465337384B}">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a:t>
          </a:r>
        </a:p>
      </dgm:t>
    </dgm:pt>
    <dgm:pt modelId="{FBAA99D3-C662-40F9-8466-2743A28AE7F6}" type="parTrans" cxnId="{4DBBE4EB-579D-4E6A-80F4-FB6A026077FE}">
      <dgm:prSet/>
      <dgm:spPr/>
      <dgm:t>
        <a:bodyPr/>
        <a:lstStyle/>
        <a:p>
          <a:endParaRPr lang="en-US"/>
        </a:p>
      </dgm:t>
    </dgm:pt>
    <dgm:pt modelId="{55974C94-4BDC-495A-9425-7EB4D705CE06}" type="sibTrans" cxnId="{4DBBE4EB-579D-4E6A-80F4-FB6A026077FE}">
      <dgm:prSet/>
      <dgm:spPr/>
      <dgm:t>
        <a:bodyPr/>
        <a:lstStyle/>
        <a:p>
          <a:endParaRPr lang="en-US"/>
        </a:p>
      </dgm:t>
    </dgm:pt>
    <dgm:pt modelId="{3BB1DBFB-E017-48DC-8668-744E28C78295}">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Other Learning Opportunities </a:t>
          </a:r>
        </a:p>
      </dgm:t>
    </dgm:pt>
    <dgm:pt modelId="{EBAE0814-FA66-406F-AC0A-AF0338EC0840}" type="parTrans" cxnId="{EA999D70-78CB-4711-B196-C0F4BC1F89C0}">
      <dgm:prSet/>
      <dgm:spPr/>
      <dgm:t>
        <a:bodyPr/>
        <a:lstStyle/>
        <a:p>
          <a:endParaRPr lang="en-US"/>
        </a:p>
      </dgm:t>
    </dgm:pt>
    <dgm:pt modelId="{E6E844A3-6AA5-4566-B482-DB663C9ED2E8}" type="sibTrans" cxnId="{EA999D70-78CB-4711-B196-C0F4BC1F89C0}">
      <dgm:prSet/>
      <dgm:spPr/>
      <dgm:t>
        <a:bodyPr/>
        <a:lstStyle/>
        <a:p>
          <a:endParaRPr lang="en-US"/>
        </a:p>
      </dgm:t>
    </dgm:pt>
    <dgm:pt modelId="{4E8566F7-A978-4BB4-8EFE-10EC2A461C3E}">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Home Visit</a:t>
          </a:r>
        </a:p>
      </dgm:t>
    </dgm:pt>
    <dgm:pt modelId="{5F5F8D27-2E95-47A4-A991-D995972F9996}" type="sibTrans" cxnId="{0E84344A-9EAD-46DC-9F5F-F3CEC92AC695}">
      <dgm:prSet/>
      <dgm:spPr/>
      <dgm:t>
        <a:bodyPr/>
        <a:lstStyle/>
        <a:p>
          <a:endParaRPr lang="en-US"/>
        </a:p>
      </dgm:t>
    </dgm:pt>
    <dgm:pt modelId="{B5305EC1-184D-402A-A317-EA56E90CE73D}" type="parTrans" cxnId="{0E84344A-9EAD-46DC-9F5F-F3CEC92AC695}">
      <dgm:prSet/>
      <dgm:spPr/>
      <dgm:t>
        <a:bodyPr/>
        <a:lstStyle/>
        <a:p>
          <a:endParaRPr lang="en-US"/>
        </a:p>
      </dgm:t>
    </dgm:pt>
    <dgm:pt modelId="{8637088A-1251-4E12-9D81-31746FF4B8AB}" type="pres">
      <dgm:prSet presAssocID="{E0D2347F-C54D-4A56-9C3B-FC6B3474DD87}" presName="diagram" presStyleCnt="0">
        <dgm:presLayoutVars>
          <dgm:chPref val="1"/>
          <dgm:dir/>
          <dgm:animOne val="branch"/>
          <dgm:animLvl val="lvl"/>
          <dgm:resizeHandles val="exact"/>
        </dgm:presLayoutVars>
      </dgm:prSet>
      <dgm:spPr/>
    </dgm:pt>
    <dgm:pt modelId="{CB9B1E43-413C-4AD9-A1AA-C1885F22A411}" type="pres">
      <dgm:prSet presAssocID="{4E8566F7-A978-4BB4-8EFE-10EC2A461C3E}" presName="root1" presStyleCnt="0"/>
      <dgm:spPr/>
    </dgm:pt>
    <dgm:pt modelId="{DC92830C-4FBA-4A14-A4C2-05D730ED6220}" type="pres">
      <dgm:prSet presAssocID="{4E8566F7-A978-4BB4-8EFE-10EC2A461C3E}" presName="LevelOneTextNode" presStyleLbl="node0" presStyleIdx="0" presStyleCnt="1">
        <dgm:presLayoutVars>
          <dgm:chPref val="3"/>
        </dgm:presLayoutVars>
      </dgm:prSet>
      <dgm:spPr/>
    </dgm:pt>
    <dgm:pt modelId="{52750FB8-67CF-4FBA-9447-FCD12EEBB7E1}" type="pres">
      <dgm:prSet presAssocID="{4E8566F7-A978-4BB4-8EFE-10EC2A461C3E}" presName="level2hierChild" presStyleCnt="0"/>
      <dgm:spPr/>
    </dgm:pt>
    <dgm:pt modelId="{18EF9265-6B52-4F16-A2EE-30C72AA18F67}" type="pres">
      <dgm:prSet presAssocID="{9A675387-A264-4CC7-B4DC-9CFA6306E0B7}" presName="conn2-1" presStyleLbl="parChTrans1D2" presStyleIdx="0" presStyleCnt="3"/>
      <dgm:spPr/>
    </dgm:pt>
    <dgm:pt modelId="{3EA4535D-CC46-4D8C-B4CF-FDE5C60828A7}" type="pres">
      <dgm:prSet presAssocID="{9A675387-A264-4CC7-B4DC-9CFA6306E0B7}" presName="connTx" presStyleLbl="parChTrans1D2" presStyleIdx="0" presStyleCnt="3"/>
      <dgm:spPr/>
    </dgm:pt>
    <dgm:pt modelId="{DF8348A0-303A-44F4-A9E2-244A2E743051}" type="pres">
      <dgm:prSet presAssocID="{63CC6828-BD5E-492B-AC8F-02EFC7576C48}" presName="root2" presStyleCnt="0"/>
      <dgm:spPr/>
    </dgm:pt>
    <dgm:pt modelId="{0E8A6D68-40CA-42A5-B1A5-793FF3B532A1}" type="pres">
      <dgm:prSet presAssocID="{63CC6828-BD5E-492B-AC8F-02EFC7576C48}" presName="LevelTwoTextNode" presStyleLbl="node2" presStyleIdx="0" presStyleCnt="3">
        <dgm:presLayoutVars>
          <dgm:chPref val="3"/>
        </dgm:presLayoutVars>
      </dgm:prSet>
      <dgm:spPr/>
    </dgm:pt>
    <dgm:pt modelId="{BF62FC73-EAA6-4A91-AB74-13745A9EC991}" type="pres">
      <dgm:prSet presAssocID="{63CC6828-BD5E-492B-AC8F-02EFC7576C48}" presName="level3hierChild" presStyleCnt="0"/>
      <dgm:spPr/>
    </dgm:pt>
    <dgm:pt modelId="{F072903C-5278-4269-B5E5-410046241105}" type="pres">
      <dgm:prSet presAssocID="{FBAA99D3-C662-40F9-8466-2743A28AE7F6}" presName="conn2-1" presStyleLbl="parChTrans1D2" presStyleIdx="1" presStyleCnt="3"/>
      <dgm:spPr/>
    </dgm:pt>
    <dgm:pt modelId="{6F316CDF-3E87-464D-9538-3557D1C330C4}" type="pres">
      <dgm:prSet presAssocID="{FBAA99D3-C662-40F9-8466-2743A28AE7F6}" presName="connTx" presStyleLbl="parChTrans1D2" presStyleIdx="1" presStyleCnt="3"/>
      <dgm:spPr/>
    </dgm:pt>
    <dgm:pt modelId="{959633D1-7886-4457-9248-7F1BC7C07E29}" type="pres">
      <dgm:prSet presAssocID="{923AE682-6492-4D01-8BA3-E8465337384B}" presName="root2" presStyleCnt="0"/>
      <dgm:spPr/>
    </dgm:pt>
    <dgm:pt modelId="{1A03F041-BB8E-4884-AD2A-799C1FEA258B}" type="pres">
      <dgm:prSet presAssocID="{923AE682-6492-4D01-8BA3-E8465337384B}" presName="LevelTwoTextNode" presStyleLbl="node2" presStyleIdx="1" presStyleCnt="3">
        <dgm:presLayoutVars>
          <dgm:chPref val="3"/>
        </dgm:presLayoutVars>
      </dgm:prSet>
      <dgm:spPr/>
    </dgm:pt>
    <dgm:pt modelId="{3191B53B-8AF8-49E5-AA74-D525FA801E83}" type="pres">
      <dgm:prSet presAssocID="{923AE682-6492-4D01-8BA3-E8465337384B}" presName="level3hierChild" presStyleCnt="0"/>
      <dgm:spPr/>
    </dgm:pt>
    <dgm:pt modelId="{D287F8F8-3A0F-486A-939D-2D00CA743FA7}" type="pres">
      <dgm:prSet presAssocID="{EBAE0814-FA66-406F-AC0A-AF0338EC0840}" presName="conn2-1" presStyleLbl="parChTrans1D2" presStyleIdx="2" presStyleCnt="3"/>
      <dgm:spPr/>
    </dgm:pt>
    <dgm:pt modelId="{06E24ABD-ECA2-4DC2-99C2-D1814F0A0F8E}" type="pres">
      <dgm:prSet presAssocID="{EBAE0814-FA66-406F-AC0A-AF0338EC0840}" presName="connTx" presStyleLbl="parChTrans1D2" presStyleIdx="2" presStyleCnt="3"/>
      <dgm:spPr/>
    </dgm:pt>
    <dgm:pt modelId="{95B5D009-35FA-498E-A6E0-61B70976C749}" type="pres">
      <dgm:prSet presAssocID="{3BB1DBFB-E017-48DC-8668-744E28C78295}" presName="root2" presStyleCnt="0"/>
      <dgm:spPr/>
    </dgm:pt>
    <dgm:pt modelId="{DE6EB0B9-B826-4C3A-9761-49D42F07E2D4}" type="pres">
      <dgm:prSet presAssocID="{3BB1DBFB-E017-48DC-8668-744E28C78295}" presName="LevelTwoTextNode" presStyleLbl="node2" presStyleIdx="2" presStyleCnt="3">
        <dgm:presLayoutVars>
          <dgm:chPref val="3"/>
        </dgm:presLayoutVars>
      </dgm:prSet>
      <dgm:spPr/>
    </dgm:pt>
    <dgm:pt modelId="{C46F87A4-D604-4EA2-B913-0D01DA733905}" type="pres">
      <dgm:prSet presAssocID="{3BB1DBFB-E017-48DC-8668-744E28C78295}" presName="level3hierChild" presStyleCnt="0"/>
      <dgm:spPr/>
    </dgm:pt>
  </dgm:ptLst>
  <dgm:cxnLst>
    <dgm:cxn modelId="{01C8D81C-98E0-4AD1-B4FB-64E93FAC0BB1}" type="presOf" srcId="{9A675387-A264-4CC7-B4DC-9CFA6306E0B7}" destId="{18EF9265-6B52-4F16-A2EE-30C72AA18F67}" srcOrd="0" destOrd="0" presId="urn:microsoft.com/office/officeart/2005/8/layout/hierarchy2"/>
    <dgm:cxn modelId="{E664F120-E572-45B8-8093-86F8C0199AF7}" type="presOf" srcId="{9A675387-A264-4CC7-B4DC-9CFA6306E0B7}" destId="{3EA4535D-CC46-4D8C-B4CF-FDE5C60828A7}" srcOrd="1" destOrd="0" presId="urn:microsoft.com/office/officeart/2005/8/layout/hierarchy2"/>
    <dgm:cxn modelId="{F280F82B-CF8B-4831-81D3-67B96A25FD16}" type="presOf" srcId="{FBAA99D3-C662-40F9-8466-2743A28AE7F6}" destId="{6F316CDF-3E87-464D-9538-3557D1C330C4}" srcOrd="1" destOrd="0" presId="urn:microsoft.com/office/officeart/2005/8/layout/hierarchy2"/>
    <dgm:cxn modelId="{1D66FB34-5C73-416F-A3A2-6752EDC107E5}" type="presOf" srcId="{63CC6828-BD5E-492B-AC8F-02EFC7576C48}" destId="{0E8A6D68-40CA-42A5-B1A5-793FF3B532A1}" srcOrd="0" destOrd="0" presId="urn:microsoft.com/office/officeart/2005/8/layout/hierarchy2"/>
    <dgm:cxn modelId="{D226CF38-2615-4B31-9702-65505F9C7888}" type="presOf" srcId="{EBAE0814-FA66-406F-AC0A-AF0338EC0840}" destId="{D287F8F8-3A0F-486A-939D-2D00CA743FA7}" srcOrd="0" destOrd="0" presId="urn:microsoft.com/office/officeart/2005/8/layout/hierarchy2"/>
    <dgm:cxn modelId="{0107135E-1F42-4933-8C15-FD9DE5E6BD36}" type="presOf" srcId="{3BB1DBFB-E017-48DC-8668-744E28C78295}" destId="{DE6EB0B9-B826-4C3A-9761-49D42F07E2D4}" srcOrd="0" destOrd="0" presId="urn:microsoft.com/office/officeart/2005/8/layout/hierarchy2"/>
    <dgm:cxn modelId="{4759316A-971D-485A-B99D-92D39814BB53}" type="presOf" srcId="{EBAE0814-FA66-406F-AC0A-AF0338EC0840}" destId="{06E24ABD-ECA2-4DC2-99C2-D1814F0A0F8E}" srcOrd="1" destOrd="0" presId="urn:microsoft.com/office/officeart/2005/8/layout/hierarchy2"/>
    <dgm:cxn modelId="{0E84344A-9EAD-46DC-9F5F-F3CEC92AC695}" srcId="{E0D2347F-C54D-4A56-9C3B-FC6B3474DD87}" destId="{4E8566F7-A978-4BB4-8EFE-10EC2A461C3E}" srcOrd="0" destOrd="0" parTransId="{B5305EC1-184D-402A-A317-EA56E90CE73D}" sibTransId="{5F5F8D27-2E95-47A4-A991-D995972F9996}"/>
    <dgm:cxn modelId="{EA999D70-78CB-4711-B196-C0F4BC1F89C0}" srcId="{4E8566F7-A978-4BB4-8EFE-10EC2A461C3E}" destId="{3BB1DBFB-E017-48DC-8668-744E28C78295}" srcOrd="2" destOrd="0" parTransId="{EBAE0814-FA66-406F-AC0A-AF0338EC0840}" sibTransId="{E6E844A3-6AA5-4566-B482-DB663C9ED2E8}"/>
    <dgm:cxn modelId="{AD9DB07D-1E60-4E69-9D66-82E5CB9D1F93}" type="presOf" srcId="{923AE682-6492-4D01-8BA3-E8465337384B}" destId="{1A03F041-BB8E-4884-AD2A-799C1FEA258B}" srcOrd="0" destOrd="0" presId="urn:microsoft.com/office/officeart/2005/8/layout/hierarchy2"/>
    <dgm:cxn modelId="{6BE9A593-9A04-46AB-85BC-CBBDA4C8E9E5}" srcId="{4E8566F7-A978-4BB4-8EFE-10EC2A461C3E}" destId="{63CC6828-BD5E-492B-AC8F-02EFC7576C48}" srcOrd="0" destOrd="0" parTransId="{9A675387-A264-4CC7-B4DC-9CFA6306E0B7}" sibTransId="{239A97AF-28FB-4E99-9050-16F09299F0C9}"/>
    <dgm:cxn modelId="{4DCF95C9-F39C-45BE-BC55-84EDE3B881B8}" type="presOf" srcId="{4E8566F7-A978-4BB4-8EFE-10EC2A461C3E}" destId="{DC92830C-4FBA-4A14-A4C2-05D730ED6220}" srcOrd="0" destOrd="0" presId="urn:microsoft.com/office/officeart/2005/8/layout/hierarchy2"/>
    <dgm:cxn modelId="{4DBBE4EB-579D-4E6A-80F4-FB6A026077FE}" srcId="{4E8566F7-A978-4BB4-8EFE-10EC2A461C3E}" destId="{923AE682-6492-4D01-8BA3-E8465337384B}" srcOrd="1" destOrd="0" parTransId="{FBAA99D3-C662-40F9-8466-2743A28AE7F6}" sibTransId="{55974C94-4BDC-495A-9425-7EB4D705CE06}"/>
    <dgm:cxn modelId="{0B8AE5EB-65E4-4F32-98F6-11C19937E3C8}" type="presOf" srcId="{E0D2347F-C54D-4A56-9C3B-FC6B3474DD87}" destId="{8637088A-1251-4E12-9D81-31746FF4B8AB}" srcOrd="0" destOrd="0" presId="urn:microsoft.com/office/officeart/2005/8/layout/hierarchy2"/>
    <dgm:cxn modelId="{85C5A8F5-AD36-4CDC-856E-6C3183FE7548}" type="presOf" srcId="{FBAA99D3-C662-40F9-8466-2743A28AE7F6}" destId="{F072903C-5278-4269-B5E5-410046241105}" srcOrd="0" destOrd="0" presId="urn:microsoft.com/office/officeart/2005/8/layout/hierarchy2"/>
    <dgm:cxn modelId="{93259DEF-3F04-42B9-B45E-10289DCFB74E}" type="presParOf" srcId="{8637088A-1251-4E12-9D81-31746FF4B8AB}" destId="{CB9B1E43-413C-4AD9-A1AA-C1885F22A411}" srcOrd="0" destOrd="0" presId="urn:microsoft.com/office/officeart/2005/8/layout/hierarchy2"/>
    <dgm:cxn modelId="{86685EC6-C331-4D7B-B258-E3D595C6333D}" type="presParOf" srcId="{CB9B1E43-413C-4AD9-A1AA-C1885F22A411}" destId="{DC92830C-4FBA-4A14-A4C2-05D730ED6220}" srcOrd="0" destOrd="0" presId="urn:microsoft.com/office/officeart/2005/8/layout/hierarchy2"/>
    <dgm:cxn modelId="{DE07F1CB-5BA4-4254-B221-EA76DD1676C2}" type="presParOf" srcId="{CB9B1E43-413C-4AD9-A1AA-C1885F22A411}" destId="{52750FB8-67CF-4FBA-9447-FCD12EEBB7E1}" srcOrd="1" destOrd="0" presId="urn:microsoft.com/office/officeart/2005/8/layout/hierarchy2"/>
    <dgm:cxn modelId="{747CC96E-2128-487A-8886-8CCD0D779AD8}" type="presParOf" srcId="{52750FB8-67CF-4FBA-9447-FCD12EEBB7E1}" destId="{18EF9265-6B52-4F16-A2EE-30C72AA18F67}" srcOrd="0" destOrd="0" presId="urn:microsoft.com/office/officeart/2005/8/layout/hierarchy2"/>
    <dgm:cxn modelId="{81625FC0-799F-4DFD-AABE-9D9A50261D35}" type="presParOf" srcId="{18EF9265-6B52-4F16-A2EE-30C72AA18F67}" destId="{3EA4535D-CC46-4D8C-B4CF-FDE5C60828A7}" srcOrd="0" destOrd="0" presId="urn:microsoft.com/office/officeart/2005/8/layout/hierarchy2"/>
    <dgm:cxn modelId="{43048CA7-51F0-4660-9B10-D5CF2459C88B}" type="presParOf" srcId="{52750FB8-67CF-4FBA-9447-FCD12EEBB7E1}" destId="{DF8348A0-303A-44F4-A9E2-244A2E743051}" srcOrd="1" destOrd="0" presId="urn:microsoft.com/office/officeart/2005/8/layout/hierarchy2"/>
    <dgm:cxn modelId="{33AAD89F-9B8E-4018-9A2C-FE4656FD93DD}" type="presParOf" srcId="{DF8348A0-303A-44F4-A9E2-244A2E743051}" destId="{0E8A6D68-40CA-42A5-B1A5-793FF3B532A1}" srcOrd="0" destOrd="0" presId="urn:microsoft.com/office/officeart/2005/8/layout/hierarchy2"/>
    <dgm:cxn modelId="{C8F2FC68-D10B-4004-9004-9F2B19DD2A7A}" type="presParOf" srcId="{DF8348A0-303A-44F4-A9E2-244A2E743051}" destId="{BF62FC73-EAA6-4A91-AB74-13745A9EC991}" srcOrd="1" destOrd="0" presId="urn:microsoft.com/office/officeart/2005/8/layout/hierarchy2"/>
    <dgm:cxn modelId="{E26BF1B7-D22E-4CBA-9FF9-DDF5982D8EF5}" type="presParOf" srcId="{52750FB8-67CF-4FBA-9447-FCD12EEBB7E1}" destId="{F072903C-5278-4269-B5E5-410046241105}" srcOrd="2" destOrd="0" presId="urn:microsoft.com/office/officeart/2005/8/layout/hierarchy2"/>
    <dgm:cxn modelId="{D69068C0-CDD9-4213-81EB-A29A1B32CDF8}" type="presParOf" srcId="{F072903C-5278-4269-B5E5-410046241105}" destId="{6F316CDF-3E87-464D-9538-3557D1C330C4}" srcOrd="0" destOrd="0" presId="urn:microsoft.com/office/officeart/2005/8/layout/hierarchy2"/>
    <dgm:cxn modelId="{0CD07082-F0D2-4816-8BD6-C2891135B094}" type="presParOf" srcId="{52750FB8-67CF-4FBA-9447-FCD12EEBB7E1}" destId="{959633D1-7886-4457-9248-7F1BC7C07E29}" srcOrd="3" destOrd="0" presId="urn:microsoft.com/office/officeart/2005/8/layout/hierarchy2"/>
    <dgm:cxn modelId="{EC041E40-D786-4D3A-BBD6-141D00A4B24E}" type="presParOf" srcId="{959633D1-7886-4457-9248-7F1BC7C07E29}" destId="{1A03F041-BB8E-4884-AD2A-799C1FEA258B}" srcOrd="0" destOrd="0" presId="urn:microsoft.com/office/officeart/2005/8/layout/hierarchy2"/>
    <dgm:cxn modelId="{67A63731-4EFC-4406-B513-8E289144FA17}" type="presParOf" srcId="{959633D1-7886-4457-9248-7F1BC7C07E29}" destId="{3191B53B-8AF8-49E5-AA74-D525FA801E83}" srcOrd="1" destOrd="0" presId="urn:microsoft.com/office/officeart/2005/8/layout/hierarchy2"/>
    <dgm:cxn modelId="{BF1F5DAA-4F9B-41A7-A319-DB118410190E}" type="presParOf" srcId="{52750FB8-67CF-4FBA-9447-FCD12EEBB7E1}" destId="{D287F8F8-3A0F-486A-939D-2D00CA743FA7}" srcOrd="4" destOrd="0" presId="urn:microsoft.com/office/officeart/2005/8/layout/hierarchy2"/>
    <dgm:cxn modelId="{A1B055F8-2E0E-4B83-A9ED-881541D6B60A}" type="presParOf" srcId="{D287F8F8-3A0F-486A-939D-2D00CA743FA7}" destId="{06E24ABD-ECA2-4DC2-99C2-D1814F0A0F8E}" srcOrd="0" destOrd="0" presId="urn:microsoft.com/office/officeart/2005/8/layout/hierarchy2"/>
    <dgm:cxn modelId="{93600722-579D-45D4-81F5-1A7465CF1952}" type="presParOf" srcId="{52750FB8-67CF-4FBA-9447-FCD12EEBB7E1}" destId="{95B5D009-35FA-498E-A6E0-61B70976C749}" srcOrd="5" destOrd="0" presId="urn:microsoft.com/office/officeart/2005/8/layout/hierarchy2"/>
    <dgm:cxn modelId="{7B81AD35-6EC7-4EB1-B93A-32B566995767}" type="presParOf" srcId="{95B5D009-35FA-498E-A6E0-61B70976C749}" destId="{DE6EB0B9-B826-4C3A-9761-49D42F07E2D4}" srcOrd="0" destOrd="0" presId="urn:microsoft.com/office/officeart/2005/8/layout/hierarchy2"/>
    <dgm:cxn modelId="{A4CCDB98-862F-4095-8DB0-E809FC8B791C}" type="presParOf" srcId="{95B5D009-35FA-498E-A6E0-61B70976C749}" destId="{C46F87A4-D604-4EA2-B913-0D01DA733905}"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AC941D-ABA7-428C-9250-F633E4D8829B}" type="doc">
      <dgm:prSet loTypeId="urn:microsoft.com/office/officeart/2005/8/layout/hierarchy4" loCatId="relationship" qsTypeId="urn:microsoft.com/office/officeart/2005/8/quickstyle/simple1" qsCatId="simple" csTypeId="urn:microsoft.com/office/officeart/2005/8/colors/colorful5" csCatId="colorful" phldr="1"/>
      <dgm:spPr/>
      <dgm:t>
        <a:bodyPr/>
        <a:lstStyle/>
        <a:p>
          <a:endParaRPr lang="en-US"/>
        </a:p>
      </dgm:t>
    </dgm:pt>
    <dgm:pt modelId="{8A8F08E5-F301-4AD2-9B60-7886777B2CA4}">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Evidence Based Model</a:t>
          </a:r>
        </a:p>
      </dgm:t>
    </dgm:pt>
    <dgm:pt modelId="{0A52F6A6-DCF0-49E3-9FDF-8D6168A62589}" type="parTrans" cxnId="{E2AD1559-7387-4F2B-8C24-DF57F1F26191}">
      <dgm:prSet/>
      <dgm:spPr/>
      <dgm:t>
        <a:bodyPr/>
        <a:lstStyle/>
        <a:p>
          <a:endParaRPr lang="en-US"/>
        </a:p>
      </dgm:t>
    </dgm:pt>
    <dgm:pt modelId="{599A3CBA-2482-45C8-94EA-4C6DE95A1E4C}" type="sibTrans" cxnId="{E2AD1559-7387-4F2B-8C24-DF57F1F26191}">
      <dgm:prSet/>
      <dgm:spPr/>
      <dgm:t>
        <a:bodyPr/>
        <a:lstStyle/>
        <a:p>
          <a:endParaRPr lang="en-US"/>
        </a:p>
      </dgm:t>
    </dgm:pt>
    <dgm:pt modelId="{5C75124C-F31B-48B5-983F-3663205BAE45}">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Family Centered</a:t>
          </a:r>
        </a:p>
      </dgm:t>
    </dgm:pt>
    <dgm:pt modelId="{1B919BBA-050C-49A9-829C-80A3214DA518}" type="parTrans" cxnId="{2F44465A-80B4-4C0B-A911-1C2D80F413F7}">
      <dgm:prSet/>
      <dgm:spPr/>
      <dgm:t>
        <a:bodyPr/>
        <a:lstStyle/>
        <a:p>
          <a:endParaRPr lang="en-US"/>
        </a:p>
      </dgm:t>
    </dgm:pt>
    <dgm:pt modelId="{61E609F2-29C0-45DD-8E62-F7B6CD8D1C37}" type="sibTrans" cxnId="{2F44465A-80B4-4C0B-A911-1C2D80F413F7}">
      <dgm:prSet/>
      <dgm:spPr/>
      <dgm:t>
        <a:bodyPr/>
        <a:lstStyle/>
        <a:p>
          <a:endParaRPr lang="en-US"/>
        </a:p>
      </dgm:t>
    </dgm:pt>
    <dgm:pt modelId="{259B8176-22CE-4C02-960C-A5D60B0CA3FB}">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3 Types of Support</a:t>
          </a:r>
        </a:p>
      </dgm:t>
    </dgm:pt>
    <dgm:pt modelId="{DB220ECA-DDD6-46DF-8847-1BEE8382FD27}" type="parTrans" cxnId="{E65E0DF3-ACC5-4B26-89A5-7149690731C7}">
      <dgm:prSet/>
      <dgm:spPr/>
      <dgm:t>
        <a:bodyPr/>
        <a:lstStyle/>
        <a:p>
          <a:endParaRPr lang="en-US"/>
        </a:p>
      </dgm:t>
    </dgm:pt>
    <dgm:pt modelId="{267671E2-E734-43B6-8209-CB96292997BA}" type="sibTrans" cxnId="{E65E0DF3-ACC5-4B26-89A5-7149690731C7}">
      <dgm:prSet/>
      <dgm:spPr/>
      <dgm:t>
        <a:bodyPr/>
        <a:lstStyle/>
        <a:p>
          <a:endParaRPr lang="en-US"/>
        </a:p>
      </dgm:t>
    </dgm:pt>
    <dgm:pt modelId="{86CF7B71-ED61-4E7F-8372-F0108292D2E7}">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Opportunities for meaningful decision making</a:t>
          </a:r>
        </a:p>
      </dgm:t>
    </dgm:pt>
    <dgm:pt modelId="{1626D610-404C-42CA-88E3-B9CB6A9B0538}" type="parTrans" cxnId="{21EC2047-2F07-41AE-A053-5391779A3C39}">
      <dgm:prSet/>
      <dgm:spPr/>
      <dgm:t>
        <a:bodyPr/>
        <a:lstStyle/>
        <a:p>
          <a:endParaRPr lang="en-US"/>
        </a:p>
      </dgm:t>
    </dgm:pt>
    <dgm:pt modelId="{35182AD7-DEB1-41B5-A368-09EEC40570FA}" type="sibTrans" cxnId="{21EC2047-2F07-41AE-A053-5391779A3C39}">
      <dgm:prSet/>
      <dgm:spPr/>
      <dgm:t>
        <a:bodyPr/>
        <a:lstStyle/>
        <a:p>
          <a:endParaRPr lang="en-US"/>
        </a:p>
      </dgm:t>
    </dgm:pt>
    <dgm:pt modelId="{22C8E635-37BA-484E-A2E1-120CBC8C1446}">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Functional</a:t>
          </a:r>
        </a:p>
      </dgm:t>
    </dgm:pt>
    <dgm:pt modelId="{51D1640B-3FCC-49A3-8E4F-E685C9A4886F}" type="parTrans" cxnId="{DFE8DE1A-DF76-41D2-9E32-E5BA56B961A4}">
      <dgm:prSet/>
      <dgm:spPr/>
      <dgm:t>
        <a:bodyPr/>
        <a:lstStyle/>
        <a:p>
          <a:endParaRPr lang="en-US"/>
        </a:p>
      </dgm:t>
    </dgm:pt>
    <dgm:pt modelId="{034804E9-9358-41E8-ACB8-E838412F3E7E}" type="sibTrans" cxnId="{DFE8DE1A-DF76-41D2-9E32-E5BA56B961A4}">
      <dgm:prSet/>
      <dgm:spPr/>
      <dgm:t>
        <a:bodyPr/>
        <a:lstStyle/>
        <a:p>
          <a:endParaRPr lang="en-US"/>
        </a:p>
      </dgm:t>
    </dgm:pt>
    <dgm:pt modelId="{6E0D22B7-E879-4D77-94ED-9B8A2AF55A41}">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In routines</a:t>
          </a:r>
        </a:p>
      </dgm:t>
    </dgm:pt>
    <dgm:pt modelId="{46CD1094-546D-4387-B84A-DDD74135FFC6}" type="parTrans" cxnId="{C696CCF4-BD65-491C-A1CD-E4D955BF3287}">
      <dgm:prSet/>
      <dgm:spPr/>
      <dgm:t>
        <a:bodyPr/>
        <a:lstStyle/>
        <a:p>
          <a:endParaRPr lang="en-US"/>
        </a:p>
      </dgm:t>
    </dgm:pt>
    <dgm:pt modelId="{5D48B5D0-2AEC-463A-BF77-8BD672D8A3DB}" type="sibTrans" cxnId="{C696CCF4-BD65-491C-A1CD-E4D955BF3287}">
      <dgm:prSet/>
      <dgm:spPr/>
      <dgm:t>
        <a:bodyPr/>
        <a:lstStyle/>
        <a:p>
          <a:endParaRPr lang="en-US"/>
        </a:p>
      </dgm:t>
    </dgm:pt>
    <dgm:pt modelId="{81F38F5B-F378-4FD3-80F2-24DD0F99F5C5}">
      <dgm:prSet/>
      <dgm:spPr/>
      <dgm:t>
        <a:bodyPr/>
        <a:lstStyle/>
        <a:p>
          <a:r>
            <a:rPr lang="en-US">
              <a:latin typeface="Lato" panose="020F0502020204030203" pitchFamily="34" charset="0"/>
              <a:ea typeface="Lato" panose="020F0502020204030203" pitchFamily="34" charset="0"/>
              <a:cs typeface="Lato" panose="020F0502020204030203" pitchFamily="34" charset="0"/>
            </a:rPr>
            <a:t>Meet </a:t>
          </a:r>
          <a:r>
            <a:rPr lang="en-US" i="1">
              <a:latin typeface="Lato" panose="020F0502020204030203" pitchFamily="34" charset="0"/>
              <a:ea typeface="Lato" panose="020F0502020204030203" pitchFamily="34" charset="0"/>
              <a:cs typeface="Lato" panose="020F0502020204030203" pitchFamily="34" charset="0"/>
            </a:rPr>
            <a:t>family </a:t>
          </a:r>
          <a:r>
            <a:rPr lang="en-US">
              <a:latin typeface="Lato" panose="020F0502020204030203" pitchFamily="34" charset="0"/>
              <a:ea typeface="Lato" panose="020F0502020204030203" pitchFamily="34" charset="0"/>
              <a:cs typeface="Lato" panose="020F0502020204030203" pitchFamily="34" charset="0"/>
            </a:rPr>
            <a:t>needs</a:t>
          </a:r>
        </a:p>
      </dgm:t>
    </dgm:pt>
    <dgm:pt modelId="{7D4B3B41-96F9-4536-94E9-ABB151A0DF18}" type="parTrans" cxnId="{31137E61-FF2E-4372-96E0-62D9D807A221}">
      <dgm:prSet/>
      <dgm:spPr/>
      <dgm:t>
        <a:bodyPr/>
        <a:lstStyle/>
        <a:p>
          <a:endParaRPr lang="en-US"/>
        </a:p>
      </dgm:t>
    </dgm:pt>
    <dgm:pt modelId="{B3638C53-7A68-49E3-940A-14A6222BCEFD}" type="sibTrans" cxnId="{31137E61-FF2E-4372-96E0-62D9D807A221}">
      <dgm:prSet/>
      <dgm:spPr/>
      <dgm:t>
        <a:bodyPr/>
        <a:lstStyle/>
        <a:p>
          <a:endParaRPr lang="en-US"/>
        </a:p>
      </dgm:t>
    </dgm:pt>
    <dgm:pt modelId="{A51C3170-E0A4-407E-900E-E88B60A41AA0}">
      <dgm:prSet/>
      <dgm:spPr/>
      <dgm:t>
        <a:bodyPr/>
        <a:lstStyle/>
        <a:p>
          <a:r>
            <a:rPr lang="en-US">
              <a:latin typeface="Lato" panose="020F0502020204030203" pitchFamily="34" charset="0"/>
              <a:ea typeface="Lato" panose="020F0502020204030203" pitchFamily="34" charset="0"/>
              <a:cs typeface="Lato" panose="020F0502020204030203" pitchFamily="34" charset="0"/>
            </a:rPr>
            <a:t>Interventions by caregivers</a:t>
          </a:r>
        </a:p>
      </dgm:t>
    </dgm:pt>
    <dgm:pt modelId="{EEABFC4C-5FEB-4014-A1F5-F05715BA8857}" type="parTrans" cxnId="{5B397BFB-30AD-47EB-A8B2-6343485259C5}">
      <dgm:prSet/>
      <dgm:spPr/>
      <dgm:t>
        <a:bodyPr/>
        <a:lstStyle/>
        <a:p>
          <a:endParaRPr lang="en-US"/>
        </a:p>
      </dgm:t>
    </dgm:pt>
    <dgm:pt modelId="{EE282B0A-6D59-4E11-B33B-2A84BFC1CE06}" type="sibTrans" cxnId="{5B397BFB-30AD-47EB-A8B2-6343485259C5}">
      <dgm:prSet/>
      <dgm:spPr/>
      <dgm:t>
        <a:bodyPr/>
        <a:lstStyle/>
        <a:p>
          <a:endParaRPr lang="en-US"/>
        </a:p>
      </dgm:t>
    </dgm:pt>
    <dgm:pt modelId="{DD7BC30F-F4A7-460F-825D-5620CCF34EBF}" type="pres">
      <dgm:prSet presAssocID="{64AC941D-ABA7-428C-9250-F633E4D8829B}" presName="Name0" presStyleCnt="0">
        <dgm:presLayoutVars>
          <dgm:chPref val="1"/>
          <dgm:dir/>
          <dgm:animOne val="branch"/>
          <dgm:animLvl val="lvl"/>
          <dgm:resizeHandles/>
        </dgm:presLayoutVars>
      </dgm:prSet>
      <dgm:spPr/>
    </dgm:pt>
    <dgm:pt modelId="{30715DB4-183A-437F-94F2-485B77953E11}" type="pres">
      <dgm:prSet presAssocID="{8A8F08E5-F301-4AD2-9B60-7886777B2CA4}" presName="vertOne" presStyleCnt="0"/>
      <dgm:spPr/>
    </dgm:pt>
    <dgm:pt modelId="{98B89535-8439-4C90-8E0A-BF6A040C7C04}" type="pres">
      <dgm:prSet presAssocID="{8A8F08E5-F301-4AD2-9B60-7886777B2CA4}" presName="txOne" presStyleLbl="node0" presStyleIdx="0" presStyleCnt="1">
        <dgm:presLayoutVars>
          <dgm:chPref val="3"/>
        </dgm:presLayoutVars>
      </dgm:prSet>
      <dgm:spPr/>
    </dgm:pt>
    <dgm:pt modelId="{9B4971C5-A121-4D7E-A8BF-5F09428DCDCA}" type="pres">
      <dgm:prSet presAssocID="{8A8F08E5-F301-4AD2-9B60-7886777B2CA4}" presName="parTransOne" presStyleCnt="0"/>
      <dgm:spPr/>
    </dgm:pt>
    <dgm:pt modelId="{37C952AF-59D5-44D2-868F-48214CF77388}" type="pres">
      <dgm:prSet presAssocID="{8A8F08E5-F301-4AD2-9B60-7886777B2CA4}" presName="horzOne" presStyleCnt="0"/>
      <dgm:spPr/>
    </dgm:pt>
    <dgm:pt modelId="{261D442E-1C14-4356-A268-3221A48B8773}" type="pres">
      <dgm:prSet presAssocID="{5C75124C-F31B-48B5-983F-3663205BAE45}" presName="vertTwo" presStyleCnt="0"/>
      <dgm:spPr/>
    </dgm:pt>
    <dgm:pt modelId="{B117D92B-76AA-4A4F-BD56-7A9A27C16964}" type="pres">
      <dgm:prSet presAssocID="{5C75124C-F31B-48B5-983F-3663205BAE45}" presName="txTwo" presStyleLbl="node2" presStyleIdx="0" presStyleCnt="2">
        <dgm:presLayoutVars>
          <dgm:chPref val="3"/>
        </dgm:presLayoutVars>
      </dgm:prSet>
      <dgm:spPr/>
    </dgm:pt>
    <dgm:pt modelId="{7CE3CC2B-A769-40A1-874C-D8BE43B77922}" type="pres">
      <dgm:prSet presAssocID="{5C75124C-F31B-48B5-983F-3663205BAE45}" presName="parTransTwo" presStyleCnt="0"/>
      <dgm:spPr/>
    </dgm:pt>
    <dgm:pt modelId="{12AFEE59-3C78-464D-A04F-1438028DF3C0}" type="pres">
      <dgm:prSet presAssocID="{5C75124C-F31B-48B5-983F-3663205BAE45}" presName="horzTwo" presStyleCnt="0"/>
      <dgm:spPr/>
    </dgm:pt>
    <dgm:pt modelId="{0D1DE603-526B-46DD-8140-9C3781DBE484}" type="pres">
      <dgm:prSet presAssocID="{259B8176-22CE-4C02-960C-A5D60B0CA3FB}" presName="vertThree" presStyleCnt="0"/>
      <dgm:spPr/>
    </dgm:pt>
    <dgm:pt modelId="{10B186A1-2124-405F-95B5-1E6B5ADD6D78}" type="pres">
      <dgm:prSet presAssocID="{259B8176-22CE-4C02-960C-A5D60B0CA3FB}" presName="txThree" presStyleLbl="node3" presStyleIdx="0" presStyleCnt="5">
        <dgm:presLayoutVars>
          <dgm:chPref val="3"/>
        </dgm:presLayoutVars>
      </dgm:prSet>
      <dgm:spPr/>
    </dgm:pt>
    <dgm:pt modelId="{1B76A68E-F3B1-4F71-B644-B620B9540ABD}" type="pres">
      <dgm:prSet presAssocID="{259B8176-22CE-4C02-960C-A5D60B0CA3FB}" presName="horzThree" presStyleCnt="0"/>
      <dgm:spPr/>
    </dgm:pt>
    <dgm:pt modelId="{DE90FBCF-8336-4B9D-9F0D-48CFC3D6A008}" type="pres">
      <dgm:prSet presAssocID="{267671E2-E734-43B6-8209-CB96292997BA}" presName="sibSpaceThree" presStyleCnt="0"/>
      <dgm:spPr/>
    </dgm:pt>
    <dgm:pt modelId="{D82B7946-312A-4139-BE6F-F01D80D7E5F8}" type="pres">
      <dgm:prSet presAssocID="{86CF7B71-ED61-4E7F-8372-F0108292D2E7}" presName="vertThree" presStyleCnt="0"/>
      <dgm:spPr/>
    </dgm:pt>
    <dgm:pt modelId="{64D19BF2-F71D-461F-8244-56516F539B75}" type="pres">
      <dgm:prSet presAssocID="{86CF7B71-ED61-4E7F-8372-F0108292D2E7}" presName="txThree" presStyleLbl="node3" presStyleIdx="1" presStyleCnt="5">
        <dgm:presLayoutVars>
          <dgm:chPref val="3"/>
        </dgm:presLayoutVars>
      </dgm:prSet>
      <dgm:spPr/>
    </dgm:pt>
    <dgm:pt modelId="{17F84C0E-7BCE-4A95-92DC-01CE53D17516}" type="pres">
      <dgm:prSet presAssocID="{86CF7B71-ED61-4E7F-8372-F0108292D2E7}" presName="horzThree" presStyleCnt="0"/>
      <dgm:spPr/>
    </dgm:pt>
    <dgm:pt modelId="{98C6C53E-0B64-4CFB-A46B-66406EABEDA8}" type="pres">
      <dgm:prSet presAssocID="{35182AD7-DEB1-41B5-A368-09EEC40570FA}" presName="sibSpaceThree" presStyleCnt="0"/>
      <dgm:spPr/>
    </dgm:pt>
    <dgm:pt modelId="{1AF5CAF6-73FE-4ED4-9326-60A2023143E9}" type="pres">
      <dgm:prSet presAssocID="{81F38F5B-F378-4FD3-80F2-24DD0F99F5C5}" presName="vertThree" presStyleCnt="0"/>
      <dgm:spPr/>
    </dgm:pt>
    <dgm:pt modelId="{56F14857-3DC8-4302-B313-B91E3B9E9013}" type="pres">
      <dgm:prSet presAssocID="{81F38F5B-F378-4FD3-80F2-24DD0F99F5C5}" presName="txThree" presStyleLbl="node3" presStyleIdx="2" presStyleCnt="5">
        <dgm:presLayoutVars>
          <dgm:chPref val="3"/>
        </dgm:presLayoutVars>
      </dgm:prSet>
      <dgm:spPr/>
    </dgm:pt>
    <dgm:pt modelId="{E723B68A-6900-4FFA-BB1B-B34FECFFA0D4}" type="pres">
      <dgm:prSet presAssocID="{81F38F5B-F378-4FD3-80F2-24DD0F99F5C5}" presName="horzThree" presStyleCnt="0"/>
      <dgm:spPr/>
    </dgm:pt>
    <dgm:pt modelId="{47314519-8AA5-4454-B4C4-3AE009F50DA8}" type="pres">
      <dgm:prSet presAssocID="{61E609F2-29C0-45DD-8E62-F7B6CD8D1C37}" presName="sibSpaceTwo" presStyleCnt="0"/>
      <dgm:spPr/>
    </dgm:pt>
    <dgm:pt modelId="{892207A5-1BB5-4888-A03C-000E86532E5F}" type="pres">
      <dgm:prSet presAssocID="{22C8E635-37BA-484E-A2E1-120CBC8C1446}" presName="vertTwo" presStyleCnt="0"/>
      <dgm:spPr/>
    </dgm:pt>
    <dgm:pt modelId="{6422450B-04A8-4E38-83A8-B7ACB17A4DA0}" type="pres">
      <dgm:prSet presAssocID="{22C8E635-37BA-484E-A2E1-120CBC8C1446}" presName="txTwo" presStyleLbl="node2" presStyleIdx="1" presStyleCnt="2">
        <dgm:presLayoutVars>
          <dgm:chPref val="3"/>
        </dgm:presLayoutVars>
      </dgm:prSet>
      <dgm:spPr/>
    </dgm:pt>
    <dgm:pt modelId="{CB96FE2F-CCC3-475E-85A9-82CC2725C230}" type="pres">
      <dgm:prSet presAssocID="{22C8E635-37BA-484E-A2E1-120CBC8C1446}" presName="parTransTwo" presStyleCnt="0"/>
      <dgm:spPr/>
    </dgm:pt>
    <dgm:pt modelId="{823635C0-3170-4B5C-A589-AAF5909BF3AC}" type="pres">
      <dgm:prSet presAssocID="{22C8E635-37BA-484E-A2E1-120CBC8C1446}" presName="horzTwo" presStyleCnt="0"/>
      <dgm:spPr/>
    </dgm:pt>
    <dgm:pt modelId="{9E8DA025-FC1F-40D9-8F95-86FB82969A42}" type="pres">
      <dgm:prSet presAssocID="{6E0D22B7-E879-4D77-94ED-9B8A2AF55A41}" presName="vertThree" presStyleCnt="0"/>
      <dgm:spPr/>
    </dgm:pt>
    <dgm:pt modelId="{27FF32E4-A7C9-416C-90E7-C71B0CCAA0D4}" type="pres">
      <dgm:prSet presAssocID="{6E0D22B7-E879-4D77-94ED-9B8A2AF55A41}" presName="txThree" presStyleLbl="node3" presStyleIdx="3" presStyleCnt="5">
        <dgm:presLayoutVars>
          <dgm:chPref val="3"/>
        </dgm:presLayoutVars>
      </dgm:prSet>
      <dgm:spPr/>
    </dgm:pt>
    <dgm:pt modelId="{E2277C91-3FBD-480E-8A2E-74FD965EC1B8}" type="pres">
      <dgm:prSet presAssocID="{6E0D22B7-E879-4D77-94ED-9B8A2AF55A41}" presName="horzThree" presStyleCnt="0"/>
      <dgm:spPr/>
    </dgm:pt>
    <dgm:pt modelId="{B79CDC88-C434-4255-A8D9-721BAEF8AF45}" type="pres">
      <dgm:prSet presAssocID="{5D48B5D0-2AEC-463A-BF77-8BD672D8A3DB}" presName="sibSpaceThree" presStyleCnt="0"/>
      <dgm:spPr/>
    </dgm:pt>
    <dgm:pt modelId="{9C80516E-182A-43B4-BF42-07FCCA534F82}" type="pres">
      <dgm:prSet presAssocID="{A51C3170-E0A4-407E-900E-E88B60A41AA0}" presName="vertThree" presStyleCnt="0"/>
      <dgm:spPr/>
    </dgm:pt>
    <dgm:pt modelId="{BC2109EB-8C69-4D6A-B317-4230B33D61E4}" type="pres">
      <dgm:prSet presAssocID="{A51C3170-E0A4-407E-900E-E88B60A41AA0}" presName="txThree" presStyleLbl="node3" presStyleIdx="4" presStyleCnt="5">
        <dgm:presLayoutVars>
          <dgm:chPref val="3"/>
        </dgm:presLayoutVars>
      </dgm:prSet>
      <dgm:spPr/>
    </dgm:pt>
    <dgm:pt modelId="{BF6E0835-3F69-4E74-8E6A-129CB76207B3}" type="pres">
      <dgm:prSet presAssocID="{A51C3170-E0A4-407E-900E-E88B60A41AA0}" presName="horzThree" presStyleCnt="0"/>
      <dgm:spPr/>
    </dgm:pt>
  </dgm:ptLst>
  <dgm:cxnLst>
    <dgm:cxn modelId="{94F60F02-C9BE-4077-B1C1-80982C1771E4}" type="presOf" srcId="{6E0D22B7-E879-4D77-94ED-9B8A2AF55A41}" destId="{27FF32E4-A7C9-416C-90E7-C71B0CCAA0D4}" srcOrd="0" destOrd="0" presId="urn:microsoft.com/office/officeart/2005/8/layout/hierarchy4"/>
    <dgm:cxn modelId="{9C545918-E83F-49C9-A77D-1BD46516A155}" type="presOf" srcId="{5C75124C-F31B-48B5-983F-3663205BAE45}" destId="{B117D92B-76AA-4A4F-BD56-7A9A27C16964}" srcOrd="0" destOrd="0" presId="urn:microsoft.com/office/officeart/2005/8/layout/hierarchy4"/>
    <dgm:cxn modelId="{DFE8DE1A-DF76-41D2-9E32-E5BA56B961A4}" srcId="{8A8F08E5-F301-4AD2-9B60-7886777B2CA4}" destId="{22C8E635-37BA-484E-A2E1-120CBC8C1446}" srcOrd="1" destOrd="0" parTransId="{51D1640B-3FCC-49A3-8E4F-E685C9A4886F}" sibTransId="{034804E9-9358-41E8-ACB8-E838412F3E7E}"/>
    <dgm:cxn modelId="{23030124-4EAD-4DAD-8F26-553B56BE43B8}" type="presOf" srcId="{A51C3170-E0A4-407E-900E-E88B60A41AA0}" destId="{BC2109EB-8C69-4D6A-B317-4230B33D61E4}" srcOrd="0" destOrd="0" presId="urn:microsoft.com/office/officeart/2005/8/layout/hierarchy4"/>
    <dgm:cxn modelId="{BFA3BD29-285E-46DD-9D98-27FACDF53B80}" type="presOf" srcId="{86CF7B71-ED61-4E7F-8372-F0108292D2E7}" destId="{64D19BF2-F71D-461F-8244-56516F539B75}" srcOrd="0" destOrd="0" presId="urn:microsoft.com/office/officeart/2005/8/layout/hierarchy4"/>
    <dgm:cxn modelId="{31137E61-FF2E-4372-96E0-62D9D807A221}" srcId="{5C75124C-F31B-48B5-983F-3663205BAE45}" destId="{81F38F5B-F378-4FD3-80F2-24DD0F99F5C5}" srcOrd="2" destOrd="0" parTransId="{7D4B3B41-96F9-4536-94E9-ABB151A0DF18}" sibTransId="{B3638C53-7A68-49E3-940A-14A6222BCEFD}"/>
    <dgm:cxn modelId="{21EC2047-2F07-41AE-A053-5391779A3C39}" srcId="{5C75124C-F31B-48B5-983F-3663205BAE45}" destId="{86CF7B71-ED61-4E7F-8372-F0108292D2E7}" srcOrd="1" destOrd="0" parTransId="{1626D610-404C-42CA-88E3-B9CB6A9B0538}" sibTransId="{35182AD7-DEB1-41B5-A368-09EEC40570FA}"/>
    <dgm:cxn modelId="{42DC3C55-CF94-4652-A95D-5D2F9D3899E9}" type="presOf" srcId="{22C8E635-37BA-484E-A2E1-120CBC8C1446}" destId="{6422450B-04A8-4E38-83A8-B7ACB17A4DA0}" srcOrd="0" destOrd="0" presId="urn:microsoft.com/office/officeart/2005/8/layout/hierarchy4"/>
    <dgm:cxn modelId="{E2AD1559-7387-4F2B-8C24-DF57F1F26191}" srcId="{64AC941D-ABA7-428C-9250-F633E4D8829B}" destId="{8A8F08E5-F301-4AD2-9B60-7886777B2CA4}" srcOrd="0" destOrd="0" parTransId="{0A52F6A6-DCF0-49E3-9FDF-8D6168A62589}" sibTransId="{599A3CBA-2482-45C8-94EA-4C6DE95A1E4C}"/>
    <dgm:cxn modelId="{2F44465A-80B4-4C0B-A911-1C2D80F413F7}" srcId="{8A8F08E5-F301-4AD2-9B60-7886777B2CA4}" destId="{5C75124C-F31B-48B5-983F-3663205BAE45}" srcOrd="0" destOrd="0" parTransId="{1B919BBA-050C-49A9-829C-80A3214DA518}" sibTransId="{61E609F2-29C0-45DD-8E62-F7B6CD8D1C37}"/>
    <dgm:cxn modelId="{F09917A3-EDDC-4383-ABCA-A9B35D25CB09}" type="presOf" srcId="{8A8F08E5-F301-4AD2-9B60-7886777B2CA4}" destId="{98B89535-8439-4C90-8E0A-BF6A040C7C04}" srcOrd="0" destOrd="0" presId="urn:microsoft.com/office/officeart/2005/8/layout/hierarchy4"/>
    <dgm:cxn modelId="{EF8EB4E8-0F6E-455C-B20D-F7B22800B0F2}" type="presOf" srcId="{81F38F5B-F378-4FD3-80F2-24DD0F99F5C5}" destId="{56F14857-3DC8-4302-B313-B91E3B9E9013}" srcOrd="0" destOrd="0" presId="urn:microsoft.com/office/officeart/2005/8/layout/hierarchy4"/>
    <dgm:cxn modelId="{628555EC-29D9-4714-BE6C-0B5B59C88A63}" type="presOf" srcId="{64AC941D-ABA7-428C-9250-F633E4D8829B}" destId="{DD7BC30F-F4A7-460F-825D-5620CCF34EBF}" srcOrd="0" destOrd="0" presId="urn:microsoft.com/office/officeart/2005/8/layout/hierarchy4"/>
    <dgm:cxn modelId="{E65E0DF3-ACC5-4B26-89A5-7149690731C7}" srcId="{5C75124C-F31B-48B5-983F-3663205BAE45}" destId="{259B8176-22CE-4C02-960C-A5D60B0CA3FB}" srcOrd="0" destOrd="0" parTransId="{DB220ECA-DDD6-46DF-8847-1BEE8382FD27}" sibTransId="{267671E2-E734-43B6-8209-CB96292997BA}"/>
    <dgm:cxn modelId="{C696CCF4-BD65-491C-A1CD-E4D955BF3287}" srcId="{22C8E635-37BA-484E-A2E1-120CBC8C1446}" destId="{6E0D22B7-E879-4D77-94ED-9B8A2AF55A41}" srcOrd="0" destOrd="0" parTransId="{46CD1094-546D-4387-B84A-DDD74135FFC6}" sibTransId="{5D48B5D0-2AEC-463A-BF77-8BD672D8A3DB}"/>
    <dgm:cxn modelId="{5B397BFB-30AD-47EB-A8B2-6343485259C5}" srcId="{22C8E635-37BA-484E-A2E1-120CBC8C1446}" destId="{A51C3170-E0A4-407E-900E-E88B60A41AA0}" srcOrd="1" destOrd="0" parTransId="{EEABFC4C-5FEB-4014-A1F5-F05715BA8857}" sibTransId="{EE282B0A-6D59-4E11-B33B-2A84BFC1CE06}"/>
    <dgm:cxn modelId="{F13BD0FD-A1D9-4EB8-AE60-9955884A77B8}" type="presOf" srcId="{259B8176-22CE-4C02-960C-A5D60B0CA3FB}" destId="{10B186A1-2124-405F-95B5-1E6B5ADD6D78}" srcOrd="0" destOrd="0" presId="urn:microsoft.com/office/officeart/2005/8/layout/hierarchy4"/>
    <dgm:cxn modelId="{2ACA6548-1CF7-4678-9D06-4F292DBEE7C9}" type="presParOf" srcId="{DD7BC30F-F4A7-460F-825D-5620CCF34EBF}" destId="{30715DB4-183A-437F-94F2-485B77953E11}" srcOrd="0" destOrd="0" presId="urn:microsoft.com/office/officeart/2005/8/layout/hierarchy4"/>
    <dgm:cxn modelId="{3EB594E5-0946-47A4-B1AF-40D3C31BE96F}" type="presParOf" srcId="{30715DB4-183A-437F-94F2-485B77953E11}" destId="{98B89535-8439-4C90-8E0A-BF6A040C7C04}" srcOrd="0" destOrd="0" presId="urn:microsoft.com/office/officeart/2005/8/layout/hierarchy4"/>
    <dgm:cxn modelId="{46AE0548-079A-47AF-8700-2AA19F2F185D}" type="presParOf" srcId="{30715DB4-183A-437F-94F2-485B77953E11}" destId="{9B4971C5-A121-4D7E-A8BF-5F09428DCDCA}" srcOrd="1" destOrd="0" presId="urn:microsoft.com/office/officeart/2005/8/layout/hierarchy4"/>
    <dgm:cxn modelId="{835C858A-4D57-44CE-8937-FDF3517BD849}" type="presParOf" srcId="{30715DB4-183A-437F-94F2-485B77953E11}" destId="{37C952AF-59D5-44D2-868F-48214CF77388}" srcOrd="2" destOrd="0" presId="urn:microsoft.com/office/officeart/2005/8/layout/hierarchy4"/>
    <dgm:cxn modelId="{A7758069-5902-4244-A201-B729418B3D88}" type="presParOf" srcId="{37C952AF-59D5-44D2-868F-48214CF77388}" destId="{261D442E-1C14-4356-A268-3221A48B8773}" srcOrd="0" destOrd="0" presId="urn:microsoft.com/office/officeart/2005/8/layout/hierarchy4"/>
    <dgm:cxn modelId="{71FE76B4-31E8-4ACB-BD6D-60EEB1FB9DFC}" type="presParOf" srcId="{261D442E-1C14-4356-A268-3221A48B8773}" destId="{B117D92B-76AA-4A4F-BD56-7A9A27C16964}" srcOrd="0" destOrd="0" presId="urn:microsoft.com/office/officeart/2005/8/layout/hierarchy4"/>
    <dgm:cxn modelId="{C8CC7114-AEA7-4277-869C-4E7848EA5F77}" type="presParOf" srcId="{261D442E-1C14-4356-A268-3221A48B8773}" destId="{7CE3CC2B-A769-40A1-874C-D8BE43B77922}" srcOrd="1" destOrd="0" presId="urn:microsoft.com/office/officeart/2005/8/layout/hierarchy4"/>
    <dgm:cxn modelId="{5BD7D6D2-7E97-4B77-916D-B0A9919CD51D}" type="presParOf" srcId="{261D442E-1C14-4356-A268-3221A48B8773}" destId="{12AFEE59-3C78-464D-A04F-1438028DF3C0}" srcOrd="2" destOrd="0" presId="urn:microsoft.com/office/officeart/2005/8/layout/hierarchy4"/>
    <dgm:cxn modelId="{3F92D335-E9B7-4D8C-9737-063729F5835E}" type="presParOf" srcId="{12AFEE59-3C78-464D-A04F-1438028DF3C0}" destId="{0D1DE603-526B-46DD-8140-9C3781DBE484}" srcOrd="0" destOrd="0" presId="urn:microsoft.com/office/officeart/2005/8/layout/hierarchy4"/>
    <dgm:cxn modelId="{F005BB4C-DFB5-463F-A102-7C0245A130D5}" type="presParOf" srcId="{0D1DE603-526B-46DD-8140-9C3781DBE484}" destId="{10B186A1-2124-405F-95B5-1E6B5ADD6D78}" srcOrd="0" destOrd="0" presId="urn:microsoft.com/office/officeart/2005/8/layout/hierarchy4"/>
    <dgm:cxn modelId="{8CF10588-E761-46ED-80B4-05D134C9B63F}" type="presParOf" srcId="{0D1DE603-526B-46DD-8140-9C3781DBE484}" destId="{1B76A68E-F3B1-4F71-B644-B620B9540ABD}" srcOrd="1" destOrd="0" presId="urn:microsoft.com/office/officeart/2005/8/layout/hierarchy4"/>
    <dgm:cxn modelId="{864DD282-5FDD-4D10-B43C-7DB6FF1DEEB1}" type="presParOf" srcId="{12AFEE59-3C78-464D-A04F-1438028DF3C0}" destId="{DE90FBCF-8336-4B9D-9F0D-48CFC3D6A008}" srcOrd="1" destOrd="0" presId="urn:microsoft.com/office/officeart/2005/8/layout/hierarchy4"/>
    <dgm:cxn modelId="{A48644C3-327A-4563-B4BF-07B93A66AB75}" type="presParOf" srcId="{12AFEE59-3C78-464D-A04F-1438028DF3C0}" destId="{D82B7946-312A-4139-BE6F-F01D80D7E5F8}" srcOrd="2" destOrd="0" presId="urn:microsoft.com/office/officeart/2005/8/layout/hierarchy4"/>
    <dgm:cxn modelId="{A606BE46-A6A7-4032-8394-ED82924AE2C9}" type="presParOf" srcId="{D82B7946-312A-4139-BE6F-F01D80D7E5F8}" destId="{64D19BF2-F71D-461F-8244-56516F539B75}" srcOrd="0" destOrd="0" presId="urn:microsoft.com/office/officeart/2005/8/layout/hierarchy4"/>
    <dgm:cxn modelId="{48A13D1D-CF9B-4621-BBD8-EF312AED2398}" type="presParOf" srcId="{D82B7946-312A-4139-BE6F-F01D80D7E5F8}" destId="{17F84C0E-7BCE-4A95-92DC-01CE53D17516}" srcOrd="1" destOrd="0" presId="urn:microsoft.com/office/officeart/2005/8/layout/hierarchy4"/>
    <dgm:cxn modelId="{6687BA46-2378-4B34-B766-D996562B3D2C}" type="presParOf" srcId="{12AFEE59-3C78-464D-A04F-1438028DF3C0}" destId="{98C6C53E-0B64-4CFB-A46B-66406EABEDA8}" srcOrd="3" destOrd="0" presId="urn:microsoft.com/office/officeart/2005/8/layout/hierarchy4"/>
    <dgm:cxn modelId="{DC16146A-72D3-4845-91FE-42827AF2F380}" type="presParOf" srcId="{12AFEE59-3C78-464D-A04F-1438028DF3C0}" destId="{1AF5CAF6-73FE-4ED4-9326-60A2023143E9}" srcOrd="4" destOrd="0" presId="urn:microsoft.com/office/officeart/2005/8/layout/hierarchy4"/>
    <dgm:cxn modelId="{4D2835CA-1ECB-4778-A215-46C3C7444D5D}" type="presParOf" srcId="{1AF5CAF6-73FE-4ED4-9326-60A2023143E9}" destId="{56F14857-3DC8-4302-B313-B91E3B9E9013}" srcOrd="0" destOrd="0" presId="urn:microsoft.com/office/officeart/2005/8/layout/hierarchy4"/>
    <dgm:cxn modelId="{2B34744D-3331-456E-AEFF-1CF29C59D1AC}" type="presParOf" srcId="{1AF5CAF6-73FE-4ED4-9326-60A2023143E9}" destId="{E723B68A-6900-4FFA-BB1B-B34FECFFA0D4}" srcOrd="1" destOrd="0" presId="urn:microsoft.com/office/officeart/2005/8/layout/hierarchy4"/>
    <dgm:cxn modelId="{D517E51A-9D27-499A-B2DB-7762323ED081}" type="presParOf" srcId="{37C952AF-59D5-44D2-868F-48214CF77388}" destId="{47314519-8AA5-4454-B4C4-3AE009F50DA8}" srcOrd="1" destOrd="0" presId="urn:microsoft.com/office/officeart/2005/8/layout/hierarchy4"/>
    <dgm:cxn modelId="{DF5FD185-0BE4-42B0-B75C-E2089A2F6DAD}" type="presParOf" srcId="{37C952AF-59D5-44D2-868F-48214CF77388}" destId="{892207A5-1BB5-4888-A03C-000E86532E5F}" srcOrd="2" destOrd="0" presId="urn:microsoft.com/office/officeart/2005/8/layout/hierarchy4"/>
    <dgm:cxn modelId="{1192F840-E9F1-4AA4-AB49-1ABE1B774C6D}" type="presParOf" srcId="{892207A5-1BB5-4888-A03C-000E86532E5F}" destId="{6422450B-04A8-4E38-83A8-B7ACB17A4DA0}" srcOrd="0" destOrd="0" presId="urn:microsoft.com/office/officeart/2005/8/layout/hierarchy4"/>
    <dgm:cxn modelId="{21953967-2DAF-46BA-A9C2-2E01CCCED3AD}" type="presParOf" srcId="{892207A5-1BB5-4888-A03C-000E86532E5F}" destId="{CB96FE2F-CCC3-475E-85A9-82CC2725C230}" srcOrd="1" destOrd="0" presId="urn:microsoft.com/office/officeart/2005/8/layout/hierarchy4"/>
    <dgm:cxn modelId="{56138335-F8E0-4F9E-B161-3B405CFFCB53}" type="presParOf" srcId="{892207A5-1BB5-4888-A03C-000E86532E5F}" destId="{823635C0-3170-4B5C-A589-AAF5909BF3AC}" srcOrd="2" destOrd="0" presId="urn:microsoft.com/office/officeart/2005/8/layout/hierarchy4"/>
    <dgm:cxn modelId="{82BC7940-7FE3-4D3E-8998-87B59F7D9C67}" type="presParOf" srcId="{823635C0-3170-4B5C-A589-AAF5909BF3AC}" destId="{9E8DA025-FC1F-40D9-8F95-86FB82969A42}" srcOrd="0" destOrd="0" presId="urn:microsoft.com/office/officeart/2005/8/layout/hierarchy4"/>
    <dgm:cxn modelId="{E7DF255F-8900-4142-A34A-3A0505F13E85}" type="presParOf" srcId="{9E8DA025-FC1F-40D9-8F95-86FB82969A42}" destId="{27FF32E4-A7C9-416C-90E7-C71B0CCAA0D4}" srcOrd="0" destOrd="0" presId="urn:microsoft.com/office/officeart/2005/8/layout/hierarchy4"/>
    <dgm:cxn modelId="{14A71E3B-8335-416C-BEE0-81C52108B043}" type="presParOf" srcId="{9E8DA025-FC1F-40D9-8F95-86FB82969A42}" destId="{E2277C91-3FBD-480E-8A2E-74FD965EC1B8}" srcOrd="1" destOrd="0" presId="urn:microsoft.com/office/officeart/2005/8/layout/hierarchy4"/>
    <dgm:cxn modelId="{1F9B9F50-5284-4541-9A6E-DE86E0327404}" type="presParOf" srcId="{823635C0-3170-4B5C-A589-AAF5909BF3AC}" destId="{B79CDC88-C434-4255-A8D9-721BAEF8AF45}" srcOrd="1" destOrd="0" presId="urn:microsoft.com/office/officeart/2005/8/layout/hierarchy4"/>
    <dgm:cxn modelId="{673C04E6-172F-4290-A85A-99B3308EA05F}" type="presParOf" srcId="{823635C0-3170-4B5C-A589-AAF5909BF3AC}" destId="{9C80516E-182A-43B4-BF42-07FCCA534F82}" srcOrd="2" destOrd="0" presId="urn:microsoft.com/office/officeart/2005/8/layout/hierarchy4"/>
    <dgm:cxn modelId="{92162F0C-E090-41B1-AD5D-DBE3C9DA0FD5}" type="presParOf" srcId="{9C80516E-182A-43B4-BF42-07FCCA534F82}" destId="{BC2109EB-8C69-4D6A-B317-4230B33D61E4}" srcOrd="0" destOrd="0" presId="urn:microsoft.com/office/officeart/2005/8/layout/hierarchy4"/>
    <dgm:cxn modelId="{E4751414-F77F-49D5-84A2-4763F6D3BA0E}" type="presParOf" srcId="{9C80516E-182A-43B4-BF42-07FCCA534F82}" destId="{BF6E0835-3F69-4E74-8E6A-129CB76207B3}"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D36D0E-F115-D446-8862-5AC257C953EF}"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62FFBBE3-B43F-374D-93E9-CEBACA002E9D}">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Material Support</a:t>
          </a:r>
        </a:p>
      </dgm:t>
    </dgm:pt>
    <dgm:pt modelId="{C0B9A062-AA07-8A4D-B971-31B01AEBE8E4}" type="parTrans" cxnId="{3C372CB6-2732-714C-A45D-378E66C5F211}">
      <dgm:prSet/>
      <dgm:spPr/>
      <dgm:t>
        <a:bodyPr/>
        <a:lstStyle/>
        <a:p>
          <a:endParaRPr lang="en-US"/>
        </a:p>
      </dgm:t>
    </dgm:pt>
    <dgm:pt modelId="{FF424C08-7F64-7F4C-BC9D-42DB5111418D}" type="sibTrans" cxnId="{3C372CB6-2732-714C-A45D-378E66C5F211}">
      <dgm:prSet/>
      <dgm:spPr/>
      <dgm:t>
        <a:bodyPr/>
        <a:lstStyle/>
        <a:p>
          <a:endParaRPr lang="en-US"/>
        </a:p>
      </dgm:t>
    </dgm:pt>
    <dgm:pt modelId="{7350342D-E2CE-5E4F-B868-2BC676E0A1D1}">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Informational Support</a:t>
          </a:r>
        </a:p>
      </dgm:t>
    </dgm:pt>
    <dgm:pt modelId="{A965E177-9992-AC43-8C55-5925C6E441B2}" type="parTrans" cxnId="{096A13F9-0F84-6C49-93FC-1691B47ECD11}">
      <dgm:prSet/>
      <dgm:spPr/>
      <dgm:t>
        <a:bodyPr/>
        <a:lstStyle/>
        <a:p>
          <a:endParaRPr lang="en-US"/>
        </a:p>
      </dgm:t>
    </dgm:pt>
    <dgm:pt modelId="{19577303-B5F1-6D42-BFDC-6B40C6F9B8BA}" type="sibTrans" cxnId="{096A13F9-0F84-6C49-93FC-1691B47ECD11}">
      <dgm:prSet/>
      <dgm:spPr/>
      <dgm:t>
        <a:bodyPr/>
        <a:lstStyle/>
        <a:p>
          <a:endParaRPr lang="en-US"/>
        </a:p>
      </dgm:t>
    </dgm:pt>
    <dgm:pt modelId="{7A76AF38-98D8-8842-8A59-2D9132305419}">
      <dgm:prSet phldrT="[Text]"/>
      <dgm:spPr/>
      <dgm:t>
        <a:bodyPr/>
        <a:lstStyle/>
        <a:p>
          <a:r>
            <a:rPr lang="en-US">
              <a:latin typeface="Lato" panose="020F0502020204030203" pitchFamily="34" charset="0"/>
              <a:ea typeface="Lato" panose="020F0502020204030203" pitchFamily="34" charset="0"/>
              <a:cs typeface="Lato" panose="020F0502020204030203" pitchFamily="34" charset="0"/>
            </a:rPr>
            <a:t>Emotional Support</a:t>
          </a:r>
        </a:p>
      </dgm:t>
    </dgm:pt>
    <dgm:pt modelId="{A36A9259-5763-2F43-BBFD-D65EE0202EFA}" type="parTrans" cxnId="{CAFD32C2-B392-344E-B031-F1757A3DAE9C}">
      <dgm:prSet/>
      <dgm:spPr/>
      <dgm:t>
        <a:bodyPr/>
        <a:lstStyle/>
        <a:p>
          <a:endParaRPr lang="en-US"/>
        </a:p>
      </dgm:t>
    </dgm:pt>
    <dgm:pt modelId="{FD6A33C7-798D-494F-95E3-4A8F7103F7A6}" type="sibTrans" cxnId="{CAFD32C2-B392-344E-B031-F1757A3DAE9C}">
      <dgm:prSet/>
      <dgm:spPr/>
      <dgm:t>
        <a:bodyPr/>
        <a:lstStyle/>
        <a:p>
          <a:endParaRPr lang="en-US"/>
        </a:p>
      </dgm:t>
    </dgm:pt>
    <dgm:pt modelId="{ED1EED39-4BAC-334F-ACDD-BD623D4923D5}" type="pres">
      <dgm:prSet presAssocID="{ADD36D0E-F115-D446-8862-5AC257C953EF}" presName="Name0" presStyleCnt="0">
        <dgm:presLayoutVars>
          <dgm:chMax val="7"/>
          <dgm:chPref val="7"/>
          <dgm:dir/>
          <dgm:animLvl val="lvl"/>
        </dgm:presLayoutVars>
      </dgm:prSet>
      <dgm:spPr/>
    </dgm:pt>
    <dgm:pt modelId="{6D30BDD0-8DE9-8747-B6D3-A7FEED59C5B2}" type="pres">
      <dgm:prSet presAssocID="{62FFBBE3-B43F-374D-93E9-CEBACA002E9D}" presName="Accent1" presStyleCnt="0"/>
      <dgm:spPr/>
    </dgm:pt>
    <dgm:pt modelId="{E6057D0C-1BFE-9A4C-B65F-640D81A2AF2B}" type="pres">
      <dgm:prSet presAssocID="{62FFBBE3-B43F-374D-93E9-CEBACA002E9D}" presName="Accent" presStyleLbl="node1" presStyleIdx="0" presStyleCnt="3"/>
      <dgm:spPr/>
    </dgm:pt>
    <dgm:pt modelId="{3C7C71C2-74B0-F945-9CBD-DADDF5351661}" type="pres">
      <dgm:prSet presAssocID="{62FFBBE3-B43F-374D-93E9-CEBACA002E9D}" presName="Parent1" presStyleLbl="revTx" presStyleIdx="0" presStyleCnt="3">
        <dgm:presLayoutVars>
          <dgm:chMax val="1"/>
          <dgm:chPref val="1"/>
          <dgm:bulletEnabled val="1"/>
        </dgm:presLayoutVars>
      </dgm:prSet>
      <dgm:spPr/>
    </dgm:pt>
    <dgm:pt modelId="{659D9539-1A99-AD4F-96C4-F521C6CF431D}" type="pres">
      <dgm:prSet presAssocID="{7350342D-E2CE-5E4F-B868-2BC676E0A1D1}" presName="Accent2" presStyleCnt="0"/>
      <dgm:spPr/>
    </dgm:pt>
    <dgm:pt modelId="{596F5274-865D-3846-852C-D46F098386CF}" type="pres">
      <dgm:prSet presAssocID="{7350342D-E2CE-5E4F-B868-2BC676E0A1D1}" presName="Accent" presStyleLbl="node1" presStyleIdx="1" presStyleCnt="3"/>
      <dgm:spPr/>
    </dgm:pt>
    <dgm:pt modelId="{7455CD0C-D17D-B749-948F-3736866C01D5}" type="pres">
      <dgm:prSet presAssocID="{7350342D-E2CE-5E4F-B868-2BC676E0A1D1}" presName="Parent2" presStyleLbl="revTx" presStyleIdx="1" presStyleCnt="3">
        <dgm:presLayoutVars>
          <dgm:chMax val="1"/>
          <dgm:chPref val="1"/>
          <dgm:bulletEnabled val="1"/>
        </dgm:presLayoutVars>
      </dgm:prSet>
      <dgm:spPr/>
    </dgm:pt>
    <dgm:pt modelId="{1DA78380-1051-1B4F-9F56-F9F08D6446C8}" type="pres">
      <dgm:prSet presAssocID="{7A76AF38-98D8-8842-8A59-2D9132305419}" presName="Accent3" presStyleCnt="0"/>
      <dgm:spPr/>
    </dgm:pt>
    <dgm:pt modelId="{C8AB5C7E-D9FB-2640-9860-36ADF4D47E1C}" type="pres">
      <dgm:prSet presAssocID="{7A76AF38-98D8-8842-8A59-2D9132305419}" presName="Accent" presStyleLbl="node1" presStyleIdx="2" presStyleCnt="3"/>
      <dgm:spPr/>
    </dgm:pt>
    <dgm:pt modelId="{3E038C0F-944D-9549-99A7-2F2C9E6D8138}" type="pres">
      <dgm:prSet presAssocID="{7A76AF38-98D8-8842-8A59-2D9132305419}" presName="Parent3" presStyleLbl="revTx" presStyleIdx="2" presStyleCnt="3">
        <dgm:presLayoutVars>
          <dgm:chMax val="1"/>
          <dgm:chPref val="1"/>
          <dgm:bulletEnabled val="1"/>
        </dgm:presLayoutVars>
      </dgm:prSet>
      <dgm:spPr/>
    </dgm:pt>
  </dgm:ptLst>
  <dgm:cxnLst>
    <dgm:cxn modelId="{32066101-6D95-AD4A-BD40-B52BE2F83181}" type="presOf" srcId="{ADD36D0E-F115-D446-8862-5AC257C953EF}" destId="{ED1EED39-4BAC-334F-ACDD-BD623D4923D5}" srcOrd="0" destOrd="0" presId="urn:microsoft.com/office/officeart/2009/layout/CircleArrowProcess"/>
    <dgm:cxn modelId="{7CC8C95F-786C-BD4E-AD6F-B787E214FE60}" type="presOf" srcId="{62FFBBE3-B43F-374D-93E9-CEBACA002E9D}" destId="{3C7C71C2-74B0-F945-9CBD-DADDF5351661}" srcOrd="0" destOrd="0" presId="urn:microsoft.com/office/officeart/2009/layout/CircleArrowProcess"/>
    <dgm:cxn modelId="{3C372CB6-2732-714C-A45D-378E66C5F211}" srcId="{ADD36D0E-F115-D446-8862-5AC257C953EF}" destId="{62FFBBE3-B43F-374D-93E9-CEBACA002E9D}" srcOrd="0" destOrd="0" parTransId="{C0B9A062-AA07-8A4D-B971-31B01AEBE8E4}" sibTransId="{FF424C08-7F64-7F4C-BC9D-42DB5111418D}"/>
    <dgm:cxn modelId="{CAFD32C2-B392-344E-B031-F1757A3DAE9C}" srcId="{ADD36D0E-F115-D446-8862-5AC257C953EF}" destId="{7A76AF38-98D8-8842-8A59-2D9132305419}" srcOrd="2" destOrd="0" parTransId="{A36A9259-5763-2F43-BBFD-D65EE0202EFA}" sibTransId="{FD6A33C7-798D-494F-95E3-4A8F7103F7A6}"/>
    <dgm:cxn modelId="{2D673CD8-3126-954B-84DD-1ABD6669E813}" type="presOf" srcId="{7350342D-E2CE-5E4F-B868-2BC676E0A1D1}" destId="{7455CD0C-D17D-B749-948F-3736866C01D5}" srcOrd="0" destOrd="0" presId="urn:microsoft.com/office/officeart/2009/layout/CircleArrowProcess"/>
    <dgm:cxn modelId="{67CFE1F0-DAA1-BE4F-B736-5312A09F0766}" type="presOf" srcId="{7A76AF38-98D8-8842-8A59-2D9132305419}" destId="{3E038C0F-944D-9549-99A7-2F2C9E6D8138}" srcOrd="0" destOrd="0" presId="urn:microsoft.com/office/officeart/2009/layout/CircleArrowProcess"/>
    <dgm:cxn modelId="{096A13F9-0F84-6C49-93FC-1691B47ECD11}" srcId="{ADD36D0E-F115-D446-8862-5AC257C953EF}" destId="{7350342D-E2CE-5E4F-B868-2BC676E0A1D1}" srcOrd="1" destOrd="0" parTransId="{A965E177-9992-AC43-8C55-5925C6E441B2}" sibTransId="{19577303-B5F1-6D42-BFDC-6B40C6F9B8BA}"/>
    <dgm:cxn modelId="{6AA0D10E-FA5C-7443-902C-FA479B74A8EA}" type="presParOf" srcId="{ED1EED39-4BAC-334F-ACDD-BD623D4923D5}" destId="{6D30BDD0-8DE9-8747-B6D3-A7FEED59C5B2}" srcOrd="0" destOrd="0" presId="urn:microsoft.com/office/officeart/2009/layout/CircleArrowProcess"/>
    <dgm:cxn modelId="{B8AA3D4D-4615-2E40-8065-265CB811310C}" type="presParOf" srcId="{6D30BDD0-8DE9-8747-B6D3-A7FEED59C5B2}" destId="{E6057D0C-1BFE-9A4C-B65F-640D81A2AF2B}" srcOrd="0" destOrd="0" presId="urn:microsoft.com/office/officeart/2009/layout/CircleArrowProcess"/>
    <dgm:cxn modelId="{A9DC1250-6E1F-3443-8757-54DB932647B5}" type="presParOf" srcId="{ED1EED39-4BAC-334F-ACDD-BD623D4923D5}" destId="{3C7C71C2-74B0-F945-9CBD-DADDF5351661}" srcOrd="1" destOrd="0" presId="urn:microsoft.com/office/officeart/2009/layout/CircleArrowProcess"/>
    <dgm:cxn modelId="{00294807-75F7-614F-A661-5A6A2255297F}" type="presParOf" srcId="{ED1EED39-4BAC-334F-ACDD-BD623D4923D5}" destId="{659D9539-1A99-AD4F-96C4-F521C6CF431D}" srcOrd="2" destOrd="0" presId="urn:microsoft.com/office/officeart/2009/layout/CircleArrowProcess"/>
    <dgm:cxn modelId="{1A65A497-ADAB-5B40-9F1F-7D6A569BB09C}" type="presParOf" srcId="{659D9539-1A99-AD4F-96C4-F521C6CF431D}" destId="{596F5274-865D-3846-852C-D46F098386CF}" srcOrd="0" destOrd="0" presId="urn:microsoft.com/office/officeart/2009/layout/CircleArrowProcess"/>
    <dgm:cxn modelId="{C355BBC0-73B5-C14D-B981-D6A730426CE7}" type="presParOf" srcId="{ED1EED39-4BAC-334F-ACDD-BD623D4923D5}" destId="{7455CD0C-D17D-B749-948F-3736866C01D5}" srcOrd="3" destOrd="0" presId="urn:microsoft.com/office/officeart/2009/layout/CircleArrowProcess"/>
    <dgm:cxn modelId="{DF21F195-52C8-EB4E-97F6-7D046BEFED9D}" type="presParOf" srcId="{ED1EED39-4BAC-334F-ACDD-BD623D4923D5}" destId="{1DA78380-1051-1B4F-9F56-F9F08D6446C8}" srcOrd="4" destOrd="0" presId="urn:microsoft.com/office/officeart/2009/layout/CircleArrowProcess"/>
    <dgm:cxn modelId="{F9009794-D7EE-0B45-9408-E46CDED59430}" type="presParOf" srcId="{1DA78380-1051-1B4F-9F56-F9F08D6446C8}" destId="{C8AB5C7E-D9FB-2640-9860-36ADF4D47E1C}" srcOrd="0" destOrd="0" presId="urn:microsoft.com/office/officeart/2009/layout/CircleArrowProcess"/>
    <dgm:cxn modelId="{A9795E03-C962-574D-9F49-21AA05CD1D8D}" type="presParOf" srcId="{ED1EED39-4BAC-334F-ACDD-BD623D4923D5}" destId="{3E038C0F-944D-9549-99A7-2F2C9E6D8138}"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F35041-01DD-47E2-BD33-938EE5B0A9E1}" type="doc">
      <dgm:prSet loTypeId="urn:microsoft.com/office/officeart/2016/7/layout/LinearBlockProcessNumbered" loCatId="process" qsTypeId="urn:microsoft.com/office/officeart/2005/8/quickstyle/simple2" qsCatId="simple" csTypeId="urn:microsoft.com/office/officeart/2005/8/colors/accent1_2" csCatId="accent1"/>
      <dgm:spPr/>
      <dgm:t>
        <a:bodyPr/>
        <a:lstStyle/>
        <a:p>
          <a:endParaRPr lang="en-US"/>
        </a:p>
      </dgm:t>
    </dgm:pt>
    <dgm:pt modelId="{3AA95B86-802D-425F-BE07-C93D32E69F48}">
      <dgm:prSet/>
      <dgm:spPr/>
      <dgm:t>
        <a:bodyPr/>
        <a:lstStyle/>
        <a:p>
          <a:r>
            <a:rPr lang="en-US">
              <a:latin typeface="Lato" panose="020F0502020204030203" pitchFamily="34" charset="0"/>
              <a:ea typeface="Lato" panose="020F0502020204030203" pitchFamily="34" charset="0"/>
              <a:cs typeface="Lato" panose="020F0502020204030203" pitchFamily="34" charset="0"/>
            </a:rPr>
            <a:t>Establish positive relationship with the family</a:t>
          </a:r>
        </a:p>
      </dgm:t>
    </dgm:pt>
    <dgm:pt modelId="{CB6CAA51-69C7-43D8-AE8C-739DDE409725}" type="parTrans" cxnId="{5601DEA5-D700-45C3-B474-25870B95702E}">
      <dgm:prSet/>
      <dgm:spPr/>
      <dgm:t>
        <a:bodyPr/>
        <a:lstStyle/>
        <a:p>
          <a:endParaRPr lang="en-US"/>
        </a:p>
      </dgm:t>
    </dgm:pt>
    <dgm:pt modelId="{AE78F43F-9471-4074-A5C4-0C457F0CB8EA}" type="sibTrans" cxnId="{5601DEA5-D700-45C3-B474-25870B95702E}">
      <dgm:prSet phldrT="01" phldr="0"/>
      <dgm:spPr/>
      <dgm:t>
        <a:bodyPr/>
        <a:lstStyle/>
        <a:p>
          <a:r>
            <a:rPr lang="en-US"/>
            <a:t>01</a:t>
          </a:r>
        </a:p>
      </dgm:t>
    </dgm:pt>
    <dgm:pt modelId="{0D679307-34AB-49EB-9E4C-C4DA7EB5E7F5}">
      <dgm:prSet/>
      <dgm:spPr/>
      <dgm:t>
        <a:bodyPr/>
        <a:lstStyle/>
        <a:p>
          <a:r>
            <a:rPr lang="en-US">
              <a:latin typeface="Lato" panose="020F0502020204030203" pitchFamily="34" charset="0"/>
              <a:ea typeface="Lato" panose="020F0502020204030203" pitchFamily="34" charset="0"/>
              <a:cs typeface="Lato" panose="020F0502020204030203" pitchFamily="34" charset="0"/>
            </a:rPr>
            <a:t>Rich and thick description of functioning</a:t>
          </a:r>
        </a:p>
      </dgm:t>
    </dgm:pt>
    <dgm:pt modelId="{E9424500-B80F-4384-95AD-ED1BDD469276}" type="parTrans" cxnId="{3D4739EA-E42B-4739-B6E1-E0B47C2C05BB}">
      <dgm:prSet/>
      <dgm:spPr/>
      <dgm:t>
        <a:bodyPr/>
        <a:lstStyle/>
        <a:p>
          <a:endParaRPr lang="en-US"/>
        </a:p>
      </dgm:t>
    </dgm:pt>
    <dgm:pt modelId="{6BD3FC66-5DD1-470C-A9D0-B2097C04016E}" type="sibTrans" cxnId="{3D4739EA-E42B-4739-B6E1-E0B47C2C05BB}">
      <dgm:prSet phldrT="02" phldr="0"/>
      <dgm:spPr/>
      <dgm:t>
        <a:bodyPr/>
        <a:lstStyle/>
        <a:p>
          <a:r>
            <a:rPr lang="en-US"/>
            <a:t>02</a:t>
          </a:r>
        </a:p>
      </dgm:t>
    </dgm:pt>
    <dgm:pt modelId="{80E43B36-C3DC-41A0-8621-84DEA2142BC8}">
      <dgm:prSet/>
      <dgm:spPr/>
      <dgm:t>
        <a:bodyPr/>
        <a:lstStyle/>
        <a:p>
          <a:r>
            <a:rPr lang="en-US">
              <a:latin typeface="Lato" panose="020F0502020204030203" pitchFamily="34" charset="0"/>
              <a:ea typeface="Lato" panose="020F0502020204030203" pitchFamily="34" charset="0"/>
              <a:cs typeface="Lato" panose="020F0502020204030203" pitchFamily="34" charset="0"/>
            </a:rPr>
            <a:t>List of functional, family-centered outcomes</a:t>
          </a:r>
        </a:p>
      </dgm:t>
    </dgm:pt>
    <dgm:pt modelId="{5F8DDA3C-3B7E-45F2-B24E-37A72BD10675}" type="parTrans" cxnId="{4463EF2B-ED93-404E-BBF6-2AEFCA4E9E5B}">
      <dgm:prSet/>
      <dgm:spPr/>
      <dgm:t>
        <a:bodyPr/>
        <a:lstStyle/>
        <a:p>
          <a:endParaRPr lang="en-US"/>
        </a:p>
      </dgm:t>
    </dgm:pt>
    <dgm:pt modelId="{2F715288-BEA6-47C8-BCC4-344FFDB94DF7}" type="sibTrans" cxnId="{4463EF2B-ED93-404E-BBF6-2AEFCA4E9E5B}">
      <dgm:prSet phldrT="03" phldr="0"/>
      <dgm:spPr/>
      <dgm:t>
        <a:bodyPr/>
        <a:lstStyle/>
        <a:p>
          <a:r>
            <a:rPr lang="en-US"/>
            <a:t>03</a:t>
          </a:r>
        </a:p>
      </dgm:t>
    </dgm:pt>
    <dgm:pt modelId="{7FF94433-A103-49A9-A009-CD65C622485A}" type="pres">
      <dgm:prSet presAssocID="{34F35041-01DD-47E2-BD33-938EE5B0A9E1}" presName="Name0" presStyleCnt="0">
        <dgm:presLayoutVars>
          <dgm:animLvl val="lvl"/>
          <dgm:resizeHandles val="exact"/>
        </dgm:presLayoutVars>
      </dgm:prSet>
      <dgm:spPr/>
    </dgm:pt>
    <dgm:pt modelId="{2D55F15A-53E7-4A23-AC75-6A64193C626F}" type="pres">
      <dgm:prSet presAssocID="{3AA95B86-802D-425F-BE07-C93D32E69F48}" presName="compositeNode" presStyleCnt="0">
        <dgm:presLayoutVars>
          <dgm:bulletEnabled val="1"/>
        </dgm:presLayoutVars>
      </dgm:prSet>
      <dgm:spPr/>
    </dgm:pt>
    <dgm:pt modelId="{10CD4AAA-3407-4A28-8603-20C324D7F006}" type="pres">
      <dgm:prSet presAssocID="{3AA95B86-802D-425F-BE07-C93D32E69F48}" presName="bgRect" presStyleLbl="alignNode1" presStyleIdx="0" presStyleCnt="3"/>
      <dgm:spPr/>
    </dgm:pt>
    <dgm:pt modelId="{D3F9F3B3-1A3A-416F-A345-B0D11EFCAB5F}" type="pres">
      <dgm:prSet presAssocID="{AE78F43F-9471-4074-A5C4-0C457F0CB8EA}" presName="sibTransNodeRect" presStyleLbl="alignNode1" presStyleIdx="0" presStyleCnt="3">
        <dgm:presLayoutVars>
          <dgm:chMax val="0"/>
          <dgm:bulletEnabled val="1"/>
        </dgm:presLayoutVars>
      </dgm:prSet>
      <dgm:spPr/>
    </dgm:pt>
    <dgm:pt modelId="{3D9BFEF6-D282-4E77-8A5B-521DA8D001AA}" type="pres">
      <dgm:prSet presAssocID="{3AA95B86-802D-425F-BE07-C93D32E69F48}" presName="nodeRect" presStyleLbl="alignNode1" presStyleIdx="0" presStyleCnt="3">
        <dgm:presLayoutVars>
          <dgm:bulletEnabled val="1"/>
        </dgm:presLayoutVars>
      </dgm:prSet>
      <dgm:spPr/>
    </dgm:pt>
    <dgm:pt modelId="{561D2D53-F902-42E7-B0D9-E8BE443FAC18}" type="pres">
      <dgm:prSet presAssocID="{AE78F43F-9471-4074-A5C4-0C457F0CB8EA}" presName="sibTrans" presStyleCnt="0"/>
      <dgm:spPr/>
    </dgm:pt>
    <dgm:pt modelId="{BBB024A1-3F55-4D2B-B1F7-071E57B31F77}" type="pres">
      <dgm:prSet presAssocID="{0D679307-34AB-49EB-9E4C-C4DA7EB5E7F5}" presName="compositeNode" presStyleCnt="0">
        <dgm:presLayoutVars>
          <dgm:bulletEnabled val="1"/>
        </dgm:presLayoutVars>
      </dgm:prSet>
      <dgm:spPr/>
    </dgm:pt>
    <dgm:pt modelId="{703AE444-F96D-4F96-9D7B-C885533C1FD5}" type="pres">
      <dgm:prSet presAssocID="{0D679307-34AB-49EB-9E4C-C4DA7EB5E7F5}" presName="bgRect" presStyleLbl="alignNode1" presStyleIdx="1" presStyleCnt="3"/>
      <dgm:spPr/>
    </dgm:pt>
    <dgm:pt modelId="{2299DB3E-0872-46E4-B0DE-881B4FAAF75C}" type="pres">
      <dgm:prSet presAssocID="{6BD3FC66-5DD1-470C-A9D0-B2097C04016E}" presName="sibTransNodeRect" presStyleLbl="alignNode1" presStyleIdx="1" presStyleCnt="3">
        <dgm:presLayoutVars>
          <dgm:chMax val="0"/>
          <dgm:bulletEnabled val="1"/>
        </dgm:presLayoutVars>
      </dgm:prSet>
      <dgm:spPr/>
    </dgm:pt>
    <dgm:pt modelId="{7BBC7244-86EE-4995-97F7-CAC33A92F6B0}" type="pres">
      <dgm:prSet presAssocID="{0D679307-34AB-49EB-9E4C-C4DA7EB5E7F5}" presName="nodeRect" presStyleLbl="alignNode1" presStyleIdx="1" presStyleCnt="3">
        <dgm:presLayoutVars>
          <dgm:bulletEnabled val="1"/>
        </dgm:presLayoutVars>
      </dgm:prSet>
      <dgm:spPr/>
    </dgm:pt>
    <dgm:pt modelId="{A069C0BA-8D63-4160-B0A6-DAD94603570D}" type="pres">
      <dgm:prSet presAssocID="{6BD3FC66-5DD1-470C-A9D0-B2097C04016E}" presName="sibTrans" presStyleCnt="0"/>
      <dgm:spPr/>
    </dgm:pt>
    <dgm:pt modelId="{08EB31AD-FDBB-4966-9F2F-27F872FD64EF}" type="pres">
      <dgm:prSet presAssocID="{80E43B36-C3DC-41A0-8621-84DEA2142BC8}" presName="compositeNode" presStyleCnt="0">
        <dgm:presLayoutVars>
          <dgm:bulletEnabled val="1"/>
        </dgm:presLayoutVars>
      </dgm:prSet>
      <dgm:spPr/>
    </dgm:pt>
    <dgm:pt modelId="{65BCF593-F8FE-4D0B-BA3B-49E89204FBBE}" type="pres">
      <dgm:prSet presAssocID="{80E43B36-C3DC-41A0-8621-84DEA2142BC8}" presName="bgRect" presStyleLbl="alignNode1" presStyleIdx="2" presStyleCnt="3"/>
      <dgm:spPr/>
    </dgm:pt>
    <dgm:pt modelId="{118087C2-135F-46A3-B456-9EF64536B1FB}" type="pres">
      <dgm:prSet presAssocID="{2F715288-BEA6-47C8-BCC4-344FFDB94DF7}" presName="sibTransNodeRect" presStyleLbl="alignNode1" presStyleIdx="2" presStyleCnt="3">
        <dgm:presLayoutVars>
          <dgm:chMax val="0"/>
          <dgm:bulletEnabled val="1"/>
        </dgm:presLayoutVars>
      </dgm:prSet>
      <dgm:spPr/>
    </dgm:pt>
    <dgm:pt modelId="{96B997E0-2A08-4459-8EA2-3DB2409D8E6D}" type="pres">
      <dgm:prSet presAssocID="{80E43B36-C3DC-41A0-8621-84DEA2142BC8}" presName="nodeRect" presStyleLbl="alignNode1" presStyleIdx="2" presStyleCnt="3">
        <dgm:presLayoutVars>
          <dgm:bulletEnabled val="1"/>
        </dgm:presLayoutVars>
      </dgm:prSet>
      <dgm:spPr/>
    </dgm:pt>
  </dgm:ptLst>
  <dgm:cxnLst>
    <dgm:cxn modelId="{34AB1000-2406-47ED-9ECA-7D237BE57877}" type="presOf" srcId="{3AA95B86-802D-425F-BE07-C93D32E69F48}" destId="{3D9BFEF6-D282-4E77-8A5B-521DA8D001AA}" srcOrd="1" destOrd="0" presId="urn:microsoft.com/office/officeart/2016/7/layout/LinearBlockProcessNumbered"/>
    <dgm:cxn modelId="{49122001-DFFA-46E3-ABA3-B385D6D4173F}" type="presOf" srcId="{80E43B36-C3DC-41A0-8621-84DEA2142BC8}" destId="{65BCF593-F8FE-4D0B-BA3B-49E89204FBBE}" srcOrd="0" destOrd="0" presId="urn:microsoft.com/office/officeart/2016/7/layout/LinearBlockProcessNumbered"/>
    <dgm:cxn modelId="{4463EF2B-ED93-404E-BBF6-2AEFCA4E9E5B}" srcId="{34F35041-01DD-47E2-BD33-938EE5B0A9E1}" destId="{80E43B36-C3DC-41A0-8621-84DEA2142BC8}" srcOrd="2" destOrd="0" parTransId="{5F8DDA3C-3B7E-45F2-B24E-37A72BD10675}" sibTransId="{2F715288-BEA6-47C8-BCC4-344FFDB94DF7}"/>
    <dgm:cxn modelId="{8349273B-7A91-45D6-8157-85DC93FBFE1A}" type="presOf" srcId="{34F35041-01DD-47E2-BD33-938EE5B0A9E1}" destId="{7FF94433-A103-49A9-A009-CD65C622485A}" srcOrd="0" destOrd="0" presId="urn:microsoft.com/office/officeart/2016/7/layout/LinearBlockProcessNumbered"/>
    <dgm:cxn modelId="{AACF985B-BC81-4778-B6ED-F89F16705FBA}" type="presOf" srcId="{0D679307-34AB-49EB-9E4C-C4DA7EB5E7F5}" destId="{7BBC7244-86EE-4995-97F7-CAC33A92F6B0}" srcOrd="1" destOrd="0" presId="urn:microsoft.com/office/officeart/2016/7/layout/LinearBlockProcessNumbered"/>
    <dgm:cxn modelId="{170D5B4D-9D89-4295-BD77-27C50B22D3A2}" type="presOf" srcId="{0D679307-34AB-49EB-9E4C-C4DA7EB5E7F5}" destId="{703AE444-F96D-4F96-9D7B-C885533C1FD5}" srcOrd="0" destOrd="0" presId="urn:microsoft.com/office/officeart/2016/7/layout/LinearBlockProcessNumbered"/>
    <dgm:cxn modelId="{293C7E74-415D-40E7-99BF-667AF9449FE9}" type="presOf" srcId="{AE78F43F-9471-4074-A5C4-0C457F0CB8EA}" destId="{D3F9F3B3-1A3A-416F-A345-B0D11EFCAB5F}" srcOrd="0" destOrd="0" presId="urn:microsoft.com/office/officeart/2016/7/layout/LinearBlockProcessNumbered"/>
    <dgm:cxn modelId="{8325DF7E-63C0-45F0-B628-A291D149C940}" type="presOf" srcId="{2F715288-BEA6-47C8-BCC4-344FFDB94DF7}" destId="{118087C2-135F-46A3-B456-9EF64536B1FB}" srcOrd="0" destOrd="0" presId="urn:microsoft.com/office/officeart/2016/7/layout/LinearBlockProcessNumbered"/>
    <dgm:cxn modelId="{5601DEA5-D700-45C3-B474-25870B95702E}" srcId="{34F35041-01DD-47E2-BD33-938EE5B0A9E1}" destId="{3AA95B86-802D-425F-BE07-C93D32E69F48}" srcOrd="0" destOrd="0" parTransId="{CB6CAA51-69C7-43D8-AE8C-739DDE409725}" sibTransId="{AE78F43F-9471-4074-A5C4-0C457F0CB8EA}"/>
    <dgm:cxn modelId="{C44906DF-C674-4738-B42F-22FA0B508E3D}" type="presOf" srcId="{3AA95B86-802D-425F-BE07-C93D32E69F48}" destId="{10CD4AAA-3407-4A28-8603-20C324D7F006}" srcOrd="0" destOrd="0" presId="urn:microsoft.com/office/officeart/2016/7/layout/LinearBlockProcessNumbered"/>
    <dgm:cxn modelId="{1F61FFDF-0303-4EEB-A9DD-193CEDEC256D}" type="presOf" srcId="{6BD3FC66-5DD1-470C-A9D0-B2097C04016E}" destId="{2299DB3E-0872-46E4-B0DE-881B4FAAF75C}" srcOrd="0" destOrd="0" presId="urn:microsoft.com/office/officeart/2016/7/layout/LinearBlockProcessNumbered"/>
    <dgm:cxn modelId="{3D4739EA-E42B-4739-B6E1-E0B47C2C05BB}" srcId="{34F35041-01DD-47E2-BD33-938EE5B0A9E1}" destId="{0D679307-34AB-49EB-9E4C-C4DA7EB5E7F5}" srcOrd="1" destOrd="0" parTransId="{E9424500-B80F-4384-95AD-ED1BDD469276}" sibTransId="{6BD3FC66-5DD1-470C-A9D0-B2097C04016E}"/>
    <dgm:cxn modelId="{DE8878F6-48F6-43A7-BB9D-0284F37B2D32}" type="presOf" srcId="{80E43B36-C3DC-41A0-8621-84DEA2142BC8}" destId="{96B997E0-2A08-4459-8EA2-3DB2409D8E6D}" srcOrd="1" destOrd="0" presId="urn:microsoft.com/office/officeart/2016/7/layout/LinearBlockProcessNumbered"/>
    <dgm:cxn modelId="{38EFD69F-37B1-4D5F-A2C5-7E1D9FF79396}" type="presParOf" srcId="{7FF94433-A103-49A9-A009-CD65C622485A}" destId="{2D55F15A-53E7-4A23-AC75-6A64193C626F}" srcOrd="0" destOrd="0" presId="urn:microsoft.com/office/officeart/2016/7/layout/LinearBlockProcessNumbered"/>
    <dgm:cxn modelId="{3F0F70A8-039E-4690-9E10-A8FD1747AEE7}" type="presParOf" srcId="{2D55F15A-53E7-4A23-AC75-6A64193C626F}" destId="{10CD4AAA-3407-4A28-8603-20C324D7F006}" srcOrd="0" destOrd="0" presId="urn:microsoft.com/office/officeart/2016/7/layout/LinearBlockProcessNumbered"/>
    <dgm:cxn modelId="{3A2BCE3E-226C-45F7-8AD7-68634D19728A}" type="presParOf" srcId="{2D55F15A-53E7-4A23-AC75-6A64193C626F}" destId="{D3F9F3B3-1A3A-416F-A345-B0D11EFCAB5F}" srcOrd="1" destOrd="0" presId="urn:microsoft.com/office/officeart/2016/7/layout/LinearBlockProcessNumbered"/>
    <dgm:cxn modelId="{4373B5D5-EC5F-436F-840C-FB0879398C17}" type="presParOf" srcId="{2D55F15A-53E7-4A23-AC75-6A64193C626F}" destId="{3D9BFEF6-D282-4E77-8A5B-521DA8D001AA}" srcOrd="2" destOrd="0" presId="urn:microsoft.com/office/officeart/2016/7/layout/LinearBlockProcessNumbered"/>
    <dgm:cxn modelId="{96EF4B1A-47C7-40E6-98C6-BE89806A7D4E}" type="presParOf" srcId="{7FF94433-A103-49A9-A009-CD65C622485A}" destId="{561D2D53-F902-42E7-B0D9-E8BE443FAC18}" srcOrd="1" destOrd="0" presId="urn:microsoft.com/office/officeart/2016/7/layout/LinearBlockProcessNumbered"/>
    <dgm:cxn modelId="{CB1B542A-4593-440B-8995-42D2E322B1BC}" type="presParOf" srcId="{7FF94433-A103-49A9-A009-CD65C622485A}" destId="{BBB024A1-3F55-4D2B-B1F7-071E57B31F77}" srcOrd="2" destOrd="0" presId="urn:microsoft.com/office/officeart/2016/7/layout/LinearBlockProcessNumbered"/>
    <dgm:cxn modelId="{0DE0E2DC-49D4-473C-9DF5-9E6E4587EE8B}" type="presParOf" srcId="{BBB024A1-3F55-4D2B-B1F7-071E57B31F77}" destId="{703AE444-F96D-4F96-9D7B-C885533C1FD5}" srcOrd="0" destOrd="0" presId="urn:microsoft.com/office/officeart/2016/7/layout/LinearBlockProcessNumbered"/>
    <dgm:cxn modelId="{37604CDF-47C7-408B-9496-F6CA904C725B}" type="presParOf" srcId="{BBB024A1-3F55-4D2B-B1F7-071E57B31F77}" destId="{2299DB3E-0872-46E4-B0DE-881B4FAAF75C}" srcOrd="1" destOrd="0" presId="urn:microsoft.com/office/officeart/2016/7/layout/LinearBlockProcessNumbered"/>
    <dgm:cxn modelId="{3B619969-F354-4020-8B88-A77249C33428}" type="presParOf" srcId="{BBB024A1-3F55-4D2B-B1F7-071E57B31F77}" destId="{7BBC7244-86EE-4995-97F7-CAC33A92F6B0}" srcOrd="2" destOrd="0" presId="urn:microsoft.com/office/officeart/2016/7/layout/LinearBlockProcessNumbered"/>
    <dgm:cxn modelId="{FB05D74D-5363-4282-9FFC-F9AD8D3E2751}" type="presParOf" srcId="{7FF94433-A103-49A9-A009-CD65C622485A}" destId="{A069C0BA-8D63-4160-B0A6-DAD94603570D}" srcOrd="3" destOrd="0" presId="urn:microsoft.com/office/officeart/2016/7/layout/LinearBlockProcessNumbered"/>
    <dgm:cxn modelId="{1D29CEA8-671A-475A-BBAC-96FC62B6E310}" type="presParOf" srcId="{7FF94433-A103-49A9-A009-CD65C622485A}" destId="{08EB31AD-FDBB-4966-9F2F-27F872FD64EF}" srcOrd="4" destOrd="0" presId="urn:microsoft.com/office/officeart/2016/7/layout/LinearBlockProcessNumbered"/>
    <dgm:cxn modelId="{D4C991CE-D13A-4BD2-8735-09C68CF87B8B}" type="presParOf" srcId="{08EB31AD-FDBB-4966-9F2F-27F872FD64EF}" destId="{65BCF593-F8FE-4D0B-BA3B-49E89204FBBE}" srcOrd="0" destOrd="0" presId="urn:microsoft.com/office/officeart/2016/7/layout/LinearBlockProcessNumbered"/>
    <dgm:cxn modelId="{2EDC2907-16EA-4DF5-BE58-3D7398F9D63B}" type="presParOf" srcId="{08EB31AD-FDBB-4966-9F2F-27F872FD64EF}" destId="{118087C2-135F-46A3-B456-9EF64536B1FB}" srcOrd="1" destOrd="0" presId="urn:microsoft.com/office/officeart/2016/7/layout/LinearBlockProcessNumbered"/>
    <dgm:cxn modelId="{01A25ADB-493C-482B-9EFD-432B29CCAB91}" type="presParOf" srcId="{08EB31AD-FDBB-4966-9F2F-27F872FD64EF}" destId="{96B997E0-2A08-4459-8EA2-3DB2409D8E6D}"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341340-9B2D-4D2E-92E0-0B23ED0F9CFA}" type="doc">
      <dgm:prSet loTypeId="urn:microsoft.com/office/officeart/2005/8/layout/venn1" loCatId="relationship" qsTypeId="urn:microsoft.com/office/officeart/2005/8/quickstyle/simple3" qsCatId="simple" csTypeId="urn:microsoft.com/office/officeart/2005/8/colors/accent0_3" csCatId="mainScheme"/>
      <dgm:spPr/>
      <dgm:t>
        <a:bodyPr/>
        <a:lstStyle/>
        <a:p>
          <a:endParaRPr lang="en-US"/>
        </a:p>
      </dgm:t>
    </dgm:pt>
    <dgm:pt modelId="{DB07ED5A-2E9D-4C59-96F3-D9F9E46B0622}">
      <dgm:prSet/>
      <dgm:spPr/>
      <dgm:t>
        <a:bodyPr/>
        <a:lstStyle/>
        <a:p>
          <a:r>
            <a:rPr lang="en-US">
              <a:latin typeface="Lato" panose="020F0502020204030203" pitchFamily="34" charset="0"/>
              <a:ea typeface="Lato" panose="020F0502020204030203" pitchFamily="34" charset="0"/>
              <a:cs typeface="Lato" panose="020F0502020204030203" pitchFamily="34" charset="0"/>
            </a:rPr>
            <a:t>Engagement</a:t>
          </a:r>
          <a:r>
            <a:rPr lang="en-US"/>
            <a:t> </a:t>
          </a:r>
        </a:p>
      </dgm:t>
    </dgm:pt>
    <dgm:pt modelId="{168664BC-7913-423C-A7B7-9BFBAAD99164}" type="parTrans" cxnId="{08B0A76C-880A-49A4-98F7-8AC77178BA82}">
      <dgm:prSet/>
      <dgm:spPr/>
      <dgm:t>
        <a:bodyPr/>
        <a:lstStyle/>
        <a:p>
          <a:endParaRPr lang="en-US"/>
        </a:p>
      </dgm:t>
    </dgm:pt>
    <dgm:pt modelId="{BAEAFC67-563D-495A-A001-3A3EE7D7CA0D}" type="sibTrans" cxnId="{08B0A76C-880A-49A4-98F7-8AC77178BA82}">
      <dgm:prSet/>
      <dgm:spPr/>
      <dgm:t>
        <a:bodyPr/>
        <a:lstStyle/>
        <a:p>
          <a:endParaRPr lang="en-US"/>
        </a:p>
      </dgm:t>
    </dgm:pt>
    <dgm:pt modelId="{F93AA1B7-D19D-463F-BB80-82272C7D8B8F}">
      <dgm:prSet/>
      <dgm:spPr/>
      <dgm:t>
        <a:bodyPr/>
        <a:lstStyle/>
        <a:p>
          <a:r>
            <a:rPr lang="en-US">
              <a:latin typeface="Lato" panose="020F0502020204030203" pitchFamily="34" charset="0"/>
              <a:ea typeface="Lato" panose="020F0502020204030203" pitchFamily="34" charset="0"/>
              <a:cs typeface="Lato" panose="020F0502020204030203" pitchFamily="34" charset="0"/>
            </a:rPr>
            <a:t>Independence</a:t>
          </a:r>
        </a:p>
      </dgm:t>
    </dgm:pt>
    <dgm:pt modelId="{46C931FC-815A-4B2A-A6CE-EC45B00FB932}" type="parTrans" cxnId="{306EB3B5-501A-4071-824B-958B4C4E7508}">
      <dgm:prSet/>
      <dgm:spPr/>
      <dgm:t>
        <a:bodyPr/>
        <a:lstStyle/>
        <a:p>
          <a:endParaRPr lang="en-US"/>
        </a:p>
      </dgm:t>
    </dgm:pt>
    <dgm:pt modelId="{020EF581-CDAD-4D46-830A-843EB39430BD}" type="sibTrans" cxnId="{306EB3B5-501A-4071-824B-958B4C4E7508}">
      <dgm:prSet/>
      <dgm:spPr/>
      <dgm:t>
        <a:bodyPr/>
        <a:lstStyle/>
        <a:p>
          <a:endParaRPr lang="en-US"/>
        </a:p>
      </dgm:t>
    </dgm:pt>
    <dgm:pt modelId="{003C5701-38B6-48B3-A054-BEA7CEB1C2FB}">
      <dgm:prSet/>
      <dgm:spPr/>
      <dgm:t>
        <a:bodyPr/>
        <a:lstStyle/>
        <a:p>
          <a:r>
            <a:rPr lang="en-US">
              <a:latin typeface="Lato" panose="020F0502020204030203" pitchFamily="34" charset="0"/>
              <a:ea typeface="Lato" panose="020F0502020204030203" pitchFamily="34" charset="0"/>
              <a:cs typeface="Lato" panose="020F0502020204030203" pitchFamily="34" charset="0"/>
            </a:rPr>
            <a:t>Social Relationships</a:t>
          </a:r>
        </a:p>
      </dgm:t>
    </dgm:pt>
    <dgm:pt modelId="{D5C4A0DC-21AB-4664-829D-A0108CEDE98D}" type="parTrans" cxnId="{85807E24-E79D-4846-859F-6A816EE1A60E}">
      <dgm:prSet/>
      <dgm:spPr/>
      <dgm:t>
        <a:bodyPr/>
        <a:lstStyle/>
        <a:p>
          <a:endParaRPr lang="en-US"/>
        </a:p>
      </dgm:t>
    </dgm:pt>
    <dgm:pt modelId="{C90AB267-2124-4B74-9D85-0460EFB899E0}" type="sibTrans" cxnId="{85807E24-E79D-4846-859F-6A816EE1A60E}">
      <dgm:prSet/>
      <dgm:spPr/>
      <dgm:t>
        <a:bodyPr/>
        <a:lstStyle/>
        <a:p>
          <a:endParaRPr lang="en-US"/>
        </a:p>
      </dgm:t>
    </dgm:pt>
    <dgm:pt modelId="{F0DB371D-9F7C-4CFE-BB93-1FDF6DB01C88}" type="pres">
      <dgm:prSet presAssocID="{0A341340-9B2D-4D2E-92E0-0B23ED0F9CFA}" presName="compositeShape" presStyleCnt="0">
        <dgm:presLayoutVars>
          <dgm:chMax val="7"/>
          <dgm:dir/>
          <dgm:resizeHandles val="exact"/>
        </dgm:presLayoutVars>
      </dgm:prSet>
      <dgm:spPr/>
    </dgm:pt>
    <dgm:pt modelId="{EA413D69-8B64-4498-BF6C-5118036DA060}" type="pres">
      <dgm:prSet presAssocID="{DB07ED5A-2E9D-4C59-96F3-D9F9E46B0622}" presName="circ1" presStyleLbl="vennNode1" presStyleIdx="0" presStyleCnt="3"/>
      <dgm:spPr/>
    </dgm:pt>
    <dgm:pt modelId="{05C2575B-201A-4EA0-ACBE-6735BF835EEE}" type="pres">
      <dgm:prSet presAssocID="{DB07ED5A-2E9D-4C59-96F3-D9F9E46B0622}" presName="circ1Tx" presStyleLbl="revTx" presStyleIdx="0" presStyleCnt="0">
        <dgm:presLayoutVars>
          <dgm:chMax val="0"/>
          <dgm:chPref val="0"/>
          <dgm:bulletEnabled val="1"/>
        </dgm:presLayoutVars>
      </dgm:prSet>
      <dgm:spPr/>
    </dgm:pt>
    <dgm:pt modelId="{B9475A1D-9BCB-4C20-8A2C-4B5E87BC3B83}" type="pres">
      <dgm:prSet presAssocID="{F93AA1B7-D19D-463F-BB80-82272C7D8B8F}" presName="circ2" presStyleLbl="vennNode1" presStyleIdx="1" presStyleCnt="3"/>
      <dgm:spPr/>
    </dgm:pt>
    <dgm:pt modelId="{2A98FA9A-92A9-41B0-9D1D-8B24EA82D9DB}" type="pres">
      <dgm:prSet presAssocID="{F93AA1B7-D19D-463F-BB80-82272C7D8B8F}" presName="circ2Tx" presStyleLbl="revTx" presStyleIdx="0" presStyleCnt="0">
        <dgm:presLayoutVars>
          <dgm:chMax val="0"/>
          <dgm:chPref val="0"/>
          <dgm:bulletEnabled val="1"/>
        </dgm:presLayoutVars>
      </dgm:prSet>
      <dgm:spPr/>
    </dgm:pt>
    <dgm:pt modelId="{6C2D023F-4AE0-4EFF-8E27-A6D0B6B8EA27}" type="pres">
      <dgm:prSet presAssocID="{003C5701-38B6-48B3-A054-BEA7CEB1C2FB}" presName="circ3" presStyleLbl="vennNode1" presStyleIdx="2" presStyleCnt="3"/>
      <dgm:spPr/>
    </dgm:pt>
    <dgm:pt modelId="{D0290650-F331-40F3-B5D1-2193C29DBBD4}" type="pres">
      <dgm:prSet presAssocID="{003C5701-38B6-48B3-A054-BEA7CEB1C2FB}" presName="circ3Tx" presStyleLbl="revTx" presStyleIdx="0" presStyleCnt="0">
        <dgm:presLayoutVars>
          <dgm:chMax val="0"/>
          <dgm:chPref val="0"/>
          <dgm:bulletEnabled val="1"/>
        </dgm:presLayoutVars>
      </dgm:prSet>
      <dgm:spPr/>
    </dgm:pt>
  </dgm:ptLst>
  <dgm:cxnLst>
    <dgm:cxn modelId="{BC660E16-57EF-4DE6-96B1-E33766BB7528}" type="presOf" srcId="{003C5701-38B6-48B3-A054-BEA7CEB1C2FB}" destId="{D0290650-F331-40F3-B5D1-2193C29DBBD4}" srcOrd="1" destOrd="0" presId="urn:microsoft.com/office/officeart/2005/8/layout/venn1"/>
    <dgm:cxn modelId="{7932061F-2268-49A0-83E7-705B35C5578B}" type="presOf" srcId="{003C5701-38B6-48B3-A054-BEA7CEB1C2FB}" destId="{6C2D023F-4AE0-4EFF-8E27-A6D0B6B8EA27}" srcOrd="0" destOrd="0" presId="urn:microsoft.com/office/officeart/2005/8/layout/venn1"/>
    <dgm:cxn modelId="{85807E24-E79D-4846-859F-6A816EE1A60E}" srcId="{0A341340-9B2D-4D2E-92E0-0B23ED0F9CFA}" destId="{003C5701-38B6-48B3-A054-BEA7CEB1C2FB}" srcOrd="2" destOrd="0" parTransId="{D5C4A0DC-21AB-4664-829D-A0108CEDE98D}" sibTransId="{C90AB267-2124-4B74-9D85-0460EFB899E0}"/>
    <dgm:cxn modelId="{AF133A43-2FD6-4FEF-ADE7-4D78E93325CB}" type="presOf" srcId="{0A341340-9B2D-4D2E-92E0-0B23ED0F9CFA}" destId="{F0DB371D-9F7C-4CFE-BB93-1FDF6DB01C88}" srcOrd="0" destOrd="0" presId="urn:microsoft.com/office/officeart/2005/8/layout/venn1"/>
    <dgm:cxn modelId="{08B0A76C-880A-49A4-98F7-8AC77178BA82}" srcId="{0A341340-9B2D-4D2E-92E0-0B23ED0F9CFA}" destId="{DB07ED5A-2E9D-4C59-96F3-D9F9E46B0622}" srcOrd="0" destOrd="0" parTransId="{168664BC-7913-423C-A7B7-9BFBAAD99164}" sibTransId="{BAEAFC67-563D-495A-A001-3A3EE7D7CA0D}"/>
    <dgm:cxn modelId="{2DC6E06E-3CAA-44B0-B8C3-3AECDB78663C}" type="presOf" srcId="{F93AA1B7-D19D-463F-BB80-82272C7D8B8F}" destId="{B9475A1D-9BCB-4C20-8A2C-4B5E87BC3B83}" srcOrd="0" destOrd="0" presId="urn:microsoft.com/office/officeart/2005/8/layout/venn1"/>
    <dgm:cxn modelId="{19623DAC-9CE6-44D4-A7C5-A8B2BE33C1DD}" type="presOf" srcId="{DB07ED5A-2E9D-4C59-96F3-D9F9E46B0622}" destId="{05C2575B-201A-4EA0-ACBE-6735BF835EEE}" srcOrd="1" destOrd="0" presId="urn:microsoft.com/office/officeart/2005/8/layout/venn1"/>
    <dgm:cxn modelId="{B1766EB0-CC70-45CD-8321-F15C98C5026E}" type="presOf" srcId="{DB07ED5A-2E9D-4C59-96F3-D9F9E46B0622}" destId="{EA413D69-8B64-4498-BF6C-5118036DA060}" srcOrd="0" destOrd="0" presId="urn:microsoft.com/office/officeart/2005/8/layout/venn1"/>
    <dgm:cxn modelId="{306EB3B5-501A-4071-824B-958B4C4E7508}" srcId="{0A341340-9B2D-4D2E-92E0-0B23ED0F9CFA}" destId="{F93AA1B7-D19D-463F-BB80-82272C7D8B8F}" srcOrd="1" destOrd="0" parTransId="{46C931FC-815A-4B2A-A6CE-EC45B00FB932}" sibTransId="{020EF581-CDAD-4D46-830A-843EB39430BD}"/>
    <dgm:cxn modelId="{2F5FFFC9-6973-4459-98B7-ECCA86D27418}" type="presOf" srcId="{F93AA1B7-D19D-463F-BB80-82272C7D8B8F}" destId="{2A98FA9A-92A9-41B0-9D1D-8B24EA82D9DB}" srcOrd="1" destOrd="0" presId="urn:microsoft.com/office/officeart/2005/8/layout/venn1"/>
    <dgm:cxn modelId="{6E2D5C7A-CA47-4639-994B-C4A00AFA617B}" type="presParOf" srcId="{F0DB371D-9F7C-4CFE-BB93-1FDF6DB01C88}" destId="{EA413D69-8B64-4498-BF6C-5118036DA060}" srcOrd="0" destOrd="0" presId="urn:microsoft.com/office/officeart/2005/8/layout/venn1"/>
    <dgm:cxn modelId="{9F0E7C40-A7FA-40BD-9CDD-C7D7D8FC3854}" type="presParOf" srcId="{F0DB371D-9F7C-4CFE-BB93-1FDF6DB01C88}" destId="{05C2575B-201A-4EA0-ACBE-6735BF835EEE}" srcOrd="1" destOrd="0" presId="urn:microsoft.com/office/officeart/2005/8/layout/venn1"/>
    <dgm:cxn modelId="{500807FA-6BB8-433F-9188-714B606CD038}" type="presParOf" srcId="{F0DB371D-9F7C-4CFE-BB93-1FDF6DB01C88}" destId="{B9475A1D-9BCB-4C20-8A2C-4B5E87BC3B83}" srcOrd="2" destOrd="0" presId="urn:microsoft.com/office/officeart/2005/8/layout/venn1"/>
    <dgm:cxn modelId="{D713F27D-D74A-4554-9259-A22DEC6FF4B9}" type="presParOf" srcId="{F0DB371D-9F7C-4CFE-BB93-1FDF6DB01C88}" destId="{2A98FA9A-92A9-41B0-9D1D-8B24EA82D9DB}" srcOrd="3" destOrd="0" presId="urn:microsoft.com/office/officeart/2005/8/layout/venn1"/>
    <dgm:cxn modelId="{37610720-6506-4F04-A422-F24D250FF10A}" type="presParOf" srcId="{F0DB371D-9F7C-4CFE-BB93-1FDF6DB01C88}" destId="{6C2D023F-4AE0-4EFF-8E27-A6D0B6B8EA27}" srcOrd="4" destOrd="0" presId="urn:microsoft.com/office/officeart/2005/8/layout/venn1"/>
    <dgm:cxn modelId="{5BB20A10-A914-4000-9276-24245E09CC11}" type="presParOf" srcId="{F0DB371D-9F7C-4CFE-BB93-1FDF6DB01C88}" destId="{D0290650-F331-40F3-B5D1-2193C29DBBD4}"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316801-F1DD-4BE8-A467-76824096020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93DBB23-A1A5-459F-9131-841808784AC2}">
      <dgm:prSet/>
      <dgm:spPr/>
      <dgm:t>
        <a:bodyPr/>
        <a:lstStyle/>
        <a:p>
          <a:r>
            <a:rPr lang="en-US" b="0" i="0">
              <a:latin typeface="Lato" panose="020F0502020204030203" pitchFamily="34" charset="0"/>
              <a:ea typeface="Lato" panose="020F0502020204030203" pitchFamily="34" charset="0"/>
              <a:cs typeface="Lato" panose="020F0502020204030203" pitchFamily="34" charset="0"/>
            </a:rPr>
            <a:t>Meatier Intervention plans</a:t>
          </a:r>
          <a:endParaRPr lang="en-US">
            <a:latin typeface="Lato" panose="020F0502020204030203" pitchFamily="34" charset="0"/>
            <a:ea typeface="Lato" panose="020F0502020204030203" pitchFamily="34" charset="0"/>
            <a:cs typeface="Lato" panose="020F0502020204030203" pitchFamily="34" charset="0"/>
          </a:endParaRPr>
        </a:p>
      </dgm:t>
    </dgm:pt>
    <dgm:pt modelId="{731CBA2A-3E1B-4B84-8F04-DDF8829C8FD4}" type="parTrans" cxnId="{C2B98E81-2233-4E1F-9D83-86B9BD9ECBCC}">
      <dgm:prSet/>
      <dgm:spPr/>
      <dgm:t>
        <a:bodyPr/>
        <a:lstStyle/>
        <a:p>
          <a:endParaRPr lang="en-US"/>
        </a:p>
      </dgm:t>
    </dgm:pt>
    <dgm:pt modelId="{8DB1D269-514F-476C-BD1C-A5A707BE26D2}" type="sibTrans" cxnId="{C2B98E81-2233-4E1F-9D83-86B9BD9ECBCC}">
      <dgm:prSet/>
      <dgm:spPr/>
      <dgm:t>
        <a:bodyPr/>
        <a:lstStyle/>
        <a:p>
          <a:endParaRPr lang="en-US"/>
        </a:p>
      </dgm:t>
    </dgm:pt>
    <dgm:pt modelId="{67AFF3C2-D93A-4A3B-96F0-D48F22781C61}">
      <dgm:prSet/>
      <dgm:spPr/>
      <dgm:t>
        <a:bodyPr/>
        <a:lstStyle/>
        <a:p>
          <a:r>
            <a:rPr lang="en-US" b="0" i="0">
              <a:latin typeface="Lato" panose="020F0502020204030203" pitchFamily="34" charset="0"/>
              <a:ea typeface="Lato" panose="020F0502020204030203" pitchFamily="34" charset="0"/>
              <a:cs typeface="Lato" panose="020F0502020204030203" pitchFamily="34" charset="0"/>
            </a:rPr>
            <a:t>More functional and participation-based outcomes-Fewer irrelevant clinical  or vague outcomes</a:t>
          </a:r>
          <a:endParaRPr lang="en-US">
            <a:latin typeface="Lato" panose="020F0502020204030203" pitchFamily="34" charset="0"/>
            <a:ea typeface="Lato" panose="020F0502020204030203" pitchFamily="34" charset="0"/>
            <a:cs typeface="Lato" panose="020F0502020204030203" pitchFamily="34" charset="0"/>
          </a:endParaRPr>
        </a:p>
      </dgm:t>
    </dgm:pt>
    <dgm:pt modelId="{9951D090-16F0-4A19-8D01-96DA4A6FEEAE}" type="parTrans" cxnId="{84C71BD6-5991-495F-B8E1-60FC60131A1C}">
      <dgm:prSet/>
      <dgm:spPr/>
      <dgm:t>
        <a:bodyPr/>
        <a:lstStyle/>
        <a:p>
          <a:endParaRPr lang="en-US"/>
        </a:p>
      </dgm:t>
    </dgm:pt>
    <dgm:pt modelId="{E3CFF654-0BAB-403B-B1EF-3E1F37A9DEC2}" type="sibTrans" cxnId="{84C71BD6-5991-495F-B8E1-60FC60131A1C}">
      <dgm:prSet/>
      <dgm:spPr/>
      <dgm:t>
        <a:bodyPr/>
        <a:lstStyle/>
        <a:p>
          <a:endParaRPr lang="en-US"/>
        </a:p>
      </dgm:t>
    </dgm:pt>
    <dgm:pt modelId="{EF4BACB2-34DE-43B5-B6B0-99BA1B579A76}">
      <dgm:prSet/>
      <dgm:spPr/>
      <dgm:t>
        <a:bodyPr/>
        <a:lstStyle/>
        <a:p>
          <a:r>
            <a:rPr lang="en-US" b="0" i="0">
              <a:latin typeface="Lato" panose="020F0502020204030203" pitchFamily="34" charset="0"/>
              <a:ea typeface="Lato" panose="020F0502020204030203" pitchFamily="34" charset="0"/>
              <a:cs typeface="Lato" panose="020F0502020204030203" pitchFamily="34" charset="0"/>
            </a:rPr>
            <a:t>More family-based outcomes</a:t>
          </a:r>
          <a:endParaRPr lang="en-US">
            <a:latin typeface="Lato" panose="020F0502020204030203" pitchFamily="34" charset="0"/>
            <a:ea typeface="Lato" panose="020F0502020204030203" pitchFamily="34" charset="0"/>
            <a:cs typeface="Lato" panose="020F0502020204030203" pitchFamily="34" charset="0"/>
          </a:endParaRPr>
        </a:p>
      </dgm:t>
    </dgm:pt>
    <dgm:pt modelId="{E74B2F94-5372-4651-B255-00D8518D1A34}" type="parTrans" cxnId="{6D2D1101-4D61-4EE3-9305-A294C37366F7}">
      <dgm:prSet/>
      <dgm:spPr/>
      <dgm:t>
        <a:bodyPr/>
        <a:lstStyle/>
        <a:p>
          <a:endParaRPr lang="en-US"/>
        </a:p>
      </dgm:t>
    </dgm:pt>
    <dgm:pt modelId="{822EB1E4-E7CF-4B46-8119-05B5A5C0F5DF}" type="sibTrans" cxnId="{6D2D1101-4D61-4EE3-9305-A294C37366F7}">
      <dgm:prSet/>
      <dgm:spPr/>
      <dgm:t>
        <a:bodyPr/>
        <a:lstStyle/>
        <a:p>
          <a:endParaRPr lang="en-US"/>
        </a:p>
      </dgm:t>
    </dgm:pt>
    <dgm:pt modelId="{C813A202-5FDB-4BDB-9D6C-710AC574529F}">
      <dgm:prSet/>
      <dgm:spPr/>
      <dgm:t>
        <a:bodyPr/>
        <a:lstStyle/>
        <a:p>
          <a:r>
            <a:rPr lang="en-US" b="0" i="0">
              <a:latin typeface="Lato" panose="020F0502020204030203" pitchFamily="34" charset="0"/>
              <a:ea typeface="Lato" panose="020F0502020204030203" pitchFamily="34" charset="0"/>
              <a:cs typeface="Lato" panose="020F0502020204030203" pitchFamily="34" charset="0"/>
            </a:rPr>
            <a:t>Meaningful to families</a:t>
          </a:r>
          <a:endParaRPr lang="en-US">
            <a:latin typeface="Lato" panose="020F0502020204030203" pitchFamily="34" charset="0"/>
            <a:ea typeface="Lato" panose="020F0502020204030203" pitchFamily="34" charset="0"/>
            <a:cs typeface="Lato" panose="020F0502020204030203" pitchFamily="34" charset="0"/>
          </a:endParaRPr>
        </a:p>
      </dgm:t>
    </dgm:pt>
    <dgm:pt modelId="{F5F32956-D61A-4FC8-9D29-C76BDE65E635}" type="parTrans" cxnId="{57B093FB-5A36-46AC-A296-84057662FADA}">
      <dgm:prSet/>
      <dgm:spPr/>
      <dgm:t>
        <a:bodyPr/>
        <a:lstStyle/>
        <a:p>
          <a:endParaRPr lang="en-US"/>
        </a:p>
      </dgm:t>
    </dgm:pt>
    <dgm:pt modelId="{B24556C1-3327-4201-8E1C-7E9E189E0232}" type="sibTrans" cxnId="{57B093FB-5A36-46AC-A296-84057662FADA}">
      <dgm:prSet/>
      <dgm:spPr/>
      <dgm:t>
        <a:bodyPr/>
        <a:lstStyle/>
        <a:p>
          <a:endParaRPr lang="en-US"/>
        </a:p>
      </dgm:t>
    </dgm:pt>
    <dgm:pt modelId="{DC40DFFC-5ECE-4671-A32A-51F8EF6AF6C1}">
      <dgm:prSet/>
      <dgm:spPr/>
      <dgm:t>
        <a:bodyPr/>
        <a:lstStyle/>
        <a:p>
          <a:r>
            <a:rPr lang="en-US" b="0" i="0">
              <a:latin typeface="Lato" panose="020F0502020204030203" pitchFamily="34" charset="0"/>
              <a:ea typeface="Lato" panose="020F0502020204030203" pitchFamily="34" charset="0"/>
              <a:cs typeface="Lato" panose="020F0502020204030203" pitchFamily="34" charset="0"/>
            </a:rPr>
            <a:t>Reinforces the parent’s role as the expert of their family</a:t>
          </a:r>
          <a:endParaRPr lang="en-US">
            <a:latin typeface="Lato" panose="020F0502020204030203" pitchFamily="34" charset="0"/>
            <a:ea typeface="Lato" panose="020F0502020204030203" pitchFamily="34" charset="0"/>
            <a:cs typeface="Lato" panose="020F0502020204030203" pitchFamily="34" charset="0"/>
          </a:endParaRPr>
        </a:p>
      </dgm:t>
    </dgm:pt>
    <dgm:pt modelId="{8C286666-4ADF-43CD-B0B9-695A95D437FF}" type="parTrans" cxnId="{5A081FC7-3C2E-4D9D-8D52-D5F8E71FA1C4}">
      <dgm:prSet/>
      <dgm:spPr/>
      <dgm:t>
        <a:bodyPr/>
        <a:lstStyle/>
        <a:p>
          <a:endParaRPr lang="en-US"/>
        </a:p>
      </dgm:t>
    </dgm:pt>
    <dgm:pt modelId="{86B4B31C-EA65-4B50-B8CA-5D4632485D7F}" type="sibTrans" cxnId="{5A081FC7-3C2E-4D9D-8D52-D5F8E71FA1C4}">
      <dgm:prSet/>
      <dgm:spPr/>
      <dgm:t>
        <a:bodyPr/>
        <a:lstStyle/>
        <a:p>
          <a:endParaRPr lang="en-US"/>
        </a:p>
      </dgm:t>
    </dgm:pt>
    <dgm:pt modelId="{8AF28418-BAE2-F54A-8B2C-61170FAB7681}" type="pres">
      <dgm:prSet presAssocID="{BF316801-F1DD-4BE8-A467-76824096020E}" presName="linear" presStyleCnt="0">
        <dgm:presLayoutVars>
          <dgm:animLvl val="lvl"/>
          <dgm:resizeHandles val="exact"/>
        </dgm:presLayoutVars>
      </dgm:prSet>
      <dgm:spPr/>
    </dgm:pt>
    <dgm:pt modelId="{7290E50E-C2D4-A143-ADCD-206B84A7E808}" type="pres">
      <dgm:prSet presAssocID="{E93DBB23-A1A5-459F-9131-841808784AC2}" presName="parentText" presStyleLbl="node1" presStyleIdx="0" presStyleCnt="5">
        <dgm:presLayoutVars>
          <dgm:chMax val="0"/>
          <dgm:bulletEnabled val="1"/>
        </dgm:presLayoutVars>
      </dgm:prSet>
      <dgm:spPr/>
    </dgm:pt>
    <dgm:pt modelId="{EE3B2FBA-0CD4-D844-A531-8308BB5E7BA5}" type="pres">
      <dgm:prSet presAssocID="{8DB1D269-514F-476C-BD1C-A5A707BE26D2}" presName="spacer" presStyleCnt="0"/>
      <dgm:spPr/>
    </dgm:pt>
    <dgm:pt modelId="{F3152BEA-C554-FB4F-B6FD-A75F6D736FC4}" type="pres">
      <dgm:prSet presAssocID="{67AFF3C2-D93A-4A3B-96F0-D48F22781C61}" presName="parentText" presStyleLbl="node1" presStyleIdx="1" presStyleCnt="5">
        <dgm:presLayoutVars>
          <dgm:chMax val="0"/>
          <dgm:bulletEnabled val="1"/>
        </dgm:presLayoutVars>
      </dgm:prSet>
      <dgm:spPr/>
    </dgm:pt>
    <dgm:pt modelId="{3C6E9CF6-3FB0-874F-980E-6DBC348E59C2}" type="pres">
      <dgm:prSet presAssocID="{E3CFF654-0BAB-403B-B1EF-3E1F37A9DEC2}" presName="spacer" presStyleCnt="0"/>
      <dgm:spPr/>
    </dgm:pt>
    <dgm:pt modelId="{19F81D53-9252-354A-A351-946CB8DD41B5}" type="pres">
      <dgm:prSet presAssocID="{EF4BACB2-34DE-43B5-B6B0-99BA1B579A76}" presName="parentText" presStyleLbl="node1" presStyleIdx="2" presStyleCnt="5">
        <dgm:presLayoutVars>
          <dgm:chMax val="0"/>
          <dgm:bulletEnabled val="1"/>
        </dgm:presLayoutVars>
      </dgm:prSet>
      <dgm:spPr/>
    </dgm:pt>
    <dgm:pt modelId="{48E51640-E3C9-A74D-A487-B95B39CBC2F5}" type="pres">
      <dgm:prSet presAssocID="{822EB1E4-E7CF-4B46-8119-05B5A5C0F5DF}" presName="spacer" presStyleCnt="0"/>
      <dgm:spPr/>
    </dgm:pt>
    <dgm:pt modelId="{AF45E78D-3A0D-B44D-86AC-FB095C9405E2}" type="pres">
      <dgm:prSet presAssocID="{C813A202-5FDB-4BDB-9D6C-710AC574529F}" presName="parentText" presStyleLbl="node1" presStyleIdx="3" presStyleCnt="5">
        <dgm:presLayoutVars>
          <dgm:chMax val="0"/>
          <dgm:bulletEnabled val="1"/>
        </dgm:presLayoutVars>
      </dgm:prSet>
      <dgm:spPr/>
    </dgm:pt>
    <dgm:pt modelId="{BD66D077-BBC2-7F4F-BD49-AB76C945AA29}" type="pres">
      <dgm:prSet presAssocID="{B24556C1-3327-4201-8E1C-7E9E189E0232}" presName="spacer" presStyleCnt="0"/>
      <dgm:spPr/>
    </dgm:pt>
    <dgm:pt modelId="{C5C7384E-92A5-D449-9600-DB5AA6639190}" type="pres">
      <dgm:prSet presAssocID="{DC40DFFC-5ECE-4671-A32A-51F8EF6AF6C1}" presName="parentText" presStyleLbl="node1" presStyleIdx="4" presStyleCnt="5">
        <dgm:presLayoutVars>
          <dgm:chMax val="0"/>
          <dgm:bulletEnabled val="1"/>
        </dgm:presLayoutVars>
      </dgm:prSet>
      <dgm:spPr/>
    </dgm:pt>
  </dgm:ptLst>
  <dgm:cxnLst>
    <dgm:cxn modelId="{6D2D1101-4D61-4EE3-9305-A294C37366F7}" srcId="{BF316801-F1DD-4BE8-A467-76824096020E}" destId="{EF4BACB2-34DE-43B5-B6B0-99BA1B579A76}" srcOrd="2" destOrd="0" parTransId="{E74B2F94-5372-4651-B255-00D8518D1A34}" sibTransId="{822EB1E4-E7CF-4B46-8119-05B5A5C0F5DF}"/>
    <dgm:cxn modelId="{1F2A1D10-9B08-6144-99B1-20A2C4CB1546}" type="presOf" srcId="{EF4BACB2-34DE-43B5-B6B0-99BA1B579A76}" destId="{19F81D53-9252-354A-A351-946CB8DD41B5}" srcOrd="0" destOrd="0" presId="urn:microsoft.com/office/officeart/2005/8/layout/vList2"/>
    <dgm:cxn modelId="{C2B98E81-2233-4E1F-9D83-86B9BD9ECBCC}" srcId="{BF316801-F1DD-4BE8-A467-76824096020E}" destId="{E93DBB23-A1A5-459F-9131-841808784AC2}" srcOrd="0" destOrd="0" parTransId="{731CBA2A-3E1B-4B84-8F04-DDF8829C8FD4}" sibTransId="{8DB1D269-514F-476C-BD1C-A5A707BE26D2}"/>
    <dgm:cxn modelId="{64E3039D-BCEC-5240-9BCA-44C307DD76D4}" type="presOf" srcId="{67AFF3C2-D93A-4A3B-96F0-D48F22781C61}" destId="{F3152BEA-C554-FB4F-B6FD-A75F6D736FC4}" srcOrd="0" destOrd="0" presId="urn:microsoft.com/office/officeart/2005/8/layout/vList2"/>
    <dgm:cxn modelId="{E29A4DA9-7605-114C-876F-325CB868C5DB}" type="presOf" srcId="{DC40DFFC-5ECE-4671-A32A-51F8EF6AF6C1}" destId="{C5C7384E-92A5-D449-9600-DB5AA6639190}" srcOrd="0" destOrd="0" presId="urn:microsoft.com/office/officeart/2005/8/layout/vList2"/>
    <dgm:cxn modelId="{68795FBE-F04A-B940-B8CE-5CA695209278}" type="presOf" srcId="{BF316801-F1DD-4BE8-A467-76824096020E}" destId="{8AF28418-BAE2-F54A-8B2C-61170FAB7681}" srcOrd="0" destOrd="0" presId="urn:microsoft.com/office/officeart/2005/8/layout/vList2"/>
    <dgm:cxn modelId="{CF6EC9C0-6ECE-B848-B1CF-EDBBB6729E22}" type="presOf" srcId="{E93DBB23-A1A5-459F-9131-841808784AC2}" destId="{7290E50E-C2D4-A143-ADCD-206B84A7E808}" srcOrd="0" destOrd="0" presId="urn:microsoft.com/office/officeart/2005/8/layout/vList2"/>
    <dgm:cxn modelId="{5A081FC7-3C2E-4D9D-8D52-D5F8E71FA1C4}" srcId="{BF316801-F1DD-4BE8-A467-76824096020E}" destId="{DC40DFFC-5ECE-4671-A32A-51F8EF6AF6C1}" srcOrd="4" destOrd="0" parTransId="{8C286666-4ADF-43CD-B0B9-695A95D437FF}" sibTransId="{86B4B31C-EA65-4B50-B8CA-5D4632485D7F}"/>
    <dgm:cxn modelId="{84C71BD6-5991-495F-B8E1-60FC60131A1C}" srcId="{BF316801-F1DD-4BE8-A467-76824096020E}" destId="{67AFF3C2-D93A-4A3B-96F0-D48F22781C61}" srcOrd="1" destOrd="0" parTransId="{9951D090-16F0-4A19-8D01-96DA4A6FEEAE}" sibTransId="{E3CFF654-0BAB-403B-B1EF-3E1F37A9DEC2}"/>
    <dgm:cxn modelId="{FF9F0BF6-72AB-B446-BE6D-EF43F88CCD7F}" type="presOf" srcId="{C813A202-5FDB-4BDB-9D6C-710AC574529F}" destId="{AF45E78D-3A0D-B44D-86AC-FB095C9405E2}" srcOrd="0" destOrd="0" presId="urn:microsoft.com/office/officeart/2005/8/layout/vList2"/>
    <dgm:cxn modelId="{57B093FB-5A36-46AC-A296-84057662FADA}" srcId="{BF316801-F1DD-4BE8-A467-76824096020E}" destId="{C813A202-5FDB-4BDB-9D6C-710AC574529F}" srcOrd="3" destOrd="0" parTransId="{F5F32956-D61A-4FC8-9D29-C76BDE65E635}" sibTransId="{B24556C1-3327-4201-8E1C-7E9E189E0232}"/>
    <dgm:cxn modelId="{5DFCD2AE-60AE-0246-950C-2A0E53E6F822}" type="presParOf" srcId="{8AF28418-BAE2-F54A-8B2C-61170FAB7681}" destId="{7290E50E-C2D4-A143-ADCD-206B84A7E808}" srcOrd="0" destOrd="0" presId="urn:microsoft.com/office/officeart/2005/8/layout/vList2"/>
    <dgm:cxn modelId="{B9663395-6F40-F24A-9A54-60AFA924CACF}" type="presParOf" srcId="{8AF28418-BAE2-F54A-8B2C-61170FAB7681}" destId="{EE3B2FBA-0CD4-D844-A531-8308BB5E7BA5}" srcOrd="1" destOrd="0" presId="urn:microsoft.com/office/officeart/2005/8/layout/vList2"/>
    <dgm:cxn modelId="{F09D5BB1-6A4B-1D4A-8D56-7394DCE9D6C3}" type="presParOf" srcId="{8AF28418-BAE2-F54A-8B2C-61170FAB7681}" destId="{F3152BEA-C554-FB4F-B6FD-A75F6D736FC4}" srcOrd="2" destOrd="0" presId="urn:microsoft.com/office/officeart/2005/8/layout/vList2"/>
    <dgm:cxn modelId="{BAF7DFC6-CFF0-934A-956A-AD5D74191475}" type="presParOf" srcId="{8AF28418-BAE2-F54A-8B2C-61170FAB7681}" destId="{3C6E9CF6-3FB0-874F-980E-6DBC348E59C2}" srcOrd="3" destOrd="0" presId="urn:microsoft.com/office/officeart/2005/8/layout/vList2"/>
    <dgm:cxn modelId="{21F7D154-6068-8442-9CB8-FCE9B782D32D}" type="presParOf" srcId="{8AF28418-BAE2-F54A-8B2C-61170FAB7681}" destId="{19F81D53-9252-354A-A351-946CB8DD41B5}" srcOrd="4" destOrd="0" presId="urn:microsoft.com/office/officeart/2005/8/layout/vList2"/>
    <dgm:cxn modelId="{DAB01DA1-5552-E44D-8B93-EF8B169CAB34}" type="presParOf" srcId="{8AF28418-BAE2-F54A-8B2C-61170FAB7681}" destId="{48E51640-E3C9-A74D-A487-B95B39CBC2F5}" srcOrd="5" destOrd="0" presId="urn:microsoft.com/office/officeart/2005/8/layout/vList2"/>
    <dgm:cxn modelId="{626E63F9-B265-5F45-802C-2A94028B6484}" type="presParOf" srcId="{8AF28418-BAE2-F54A-8B2C-61170FAB7681}" destId="{AF45E78D-3A0D-B44D-86AC-FB095C9405E2}" srcOrd="6" destOrd="0" presId="urn:microsoft.com/office/officeart/2005/8/layout/vList2"/>
    <dgm:cxn modelId="{2FE61F59-5996-1C4F-B005-D4E4CA5B3058}" type="presParOf" srcId="{8AF28418-BAE2-F54A-8B2C-61170FAB7681}" destId="{BD66D077-BBC2-7F4F-BD49-AB76C945AA29}" srcOrd="7" destOrd="0" presId="urn:microsoft.com/office/officeart/2005/8/layout/vList2"/>
    <dgm:cxn modelId="{404665A3-DAA6-E548-A23A-568C228AA26F}" type="presParOf" srcId="{8AF28418-BAE2-F54A-8B2C-61170FAB7681}" destId="{C5C7384E-92A5-D449-9600-DB5AA6639190}"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316801-F1DD-4BE8-A467-7682409602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7BF547-34FE-1C4A-BFED-4DBB598352A8}">
      <dgm:prSet/>
      <dgm:spPr/>
      <dgm:t>
        <a:bodyPr/>
        <a:lstStyle/>
        <a:p>
          <a:r>
            <a:rPr lang="en-US">
              <a:latin typeface="Lato" panose="020F0502020204030203" pitchFamily="34" charset="0"/>
              <a:ea typeface="Lato" panose="020F0502020204030203" pitchFamily="34" charset="0"/>
              <a:cs typeface="Lato" panose="020F0502020204030203" pitchFamily="34" charset="0"/>
            </a:rPr>
            <a:t>One primary or comprehensive service provider</a:t>
          </a:r>
        </a:p>
      </dgm:t>
    </dgm:pt>
    <dgm:pt modelId="{3B8DAA6F-C32D-0B4F-96D8-67297B77DCC5}" type="parTrans" cxnId="{2D1DAFA7-FC97-E94D-A2BA-5F505FB9EF00}">
      <dgm:prSet/>
      <dgm:spPr/>
      <dgm:t>
        <a:bodyPr/>
        <a:lstStyle/>
        <a:p>
          <a:endParaRPr lang="en-US"/>
        </a:p>
      </dgm:t>
    </dgm:pt>
    <dgm:pt modelId="{A76EA291-4B57-A846-A782-E010700D4CD6}" type="sibTrans" cxnId="{2D1DAFA7-FC97-E94D-A2BA-5F505FB9EF00}">
      <dgm:prSet/>
      <dgm:spPr/>
      <dgm:t>
        <a:bodyPr/>
        <a:lstStyle/>
        <a:p>
          <a:endParaRPr lang="en-US"/>
        </a:p>
      </dgm:t>
    </dgm:pt>
    <dgm:pt modelId="{CF28E619-2ECF-B245-96FE-5CE0B52077E1}">
      <dgm:prSet/>
      <dgm:spPr/>
      <dgm:t>
        <a:bodyPr/>
        <a:lstStyle/>
        <a:p>
          <a:r>
            <a:rPr lang="en-US">
              <a:latin typeface="Lato" panose="020F0502020204030203" pitchFamily="34" charset="0"/>
              <a:ea typeface="Lato" panose="020F0502020204030203" pitchFamily="34" charset="0"/>
              <a:cs typeface="Lato" panose="020F0502020204030203" pitchFamily="34" charset="0"/>
            </a:rPr>
            <a:t>Support family with all child and family needs</a:t>
          </a:r>
        </a:p>
      </dgm:t>
    </dgm:pt>
    <dgm:pt modelId="{ED2A7C79-124E-2B4A-94CE-E515FE820012}" type="parTrans" cxnId="{F82029A9-330F-8945-BA70-3A4E969F7C84}">
      <dgm:prSet/>
      <dgm:spPr/>
      <dgm:t>
        <a:bodyPr/>
        <a:lstStyle/>
        <a:p>
          <a:endParaRPr lang="en-US"/>
        </a:p>
      </dgm:t>
    </dgm:pt>
    <dgm:pt modelId="{0A6EF1A0-4F37-2E4E-AA92-0C21EC83E4B9}" type="sibTrans" cxnId="{F82029A9-330F-8945-BA70-3A4E969F7C84}">
      <dgm:prSet/>
      <dgm:spPr/>
      <dgm:t>
        <a:bodyPr/>
        <a:lstStyle/>
        <a:p>
          <a:endParaRPr lang="en-US"/>
        </a:p>
      </dgm:t>
    </dgm:pt>
    <dgm:pt modelId="{51E0EDAA-3503-B74C-8968-2114DD1E5ED6}">
      <dgm:prSet/>
      <dgm:spPr/>
      <dgm:t>
        <a:bodyPr/>
        <a:lstStyle/>
        <a:p>
          <a:r>
            <a:rPr lang="en-US">
              <a:latin typeface="Lato" panose="020F0502020204030203" pitchFamily="34" charset="0"/>
              <a:ea typeface="Lato" panose="020F0502020204030203" pitchFamily="34" charset="0"/>
              <a:cs typeface="Lato" panose="020F0502020204030203" pitchFamily="34" charset="0"/>
            </a:rPr>
            <a:t>Use secondaries as necessary</a:t>
          </a:r>
        </a:p>
      </dgm:t>
    </dgm:pt>
    <dgm:pt modelId="{593070EA-DD8F-C54F-B352-100E8CA298CC}" type="parTrans" cxnId="{4C9E376E-8401-5B40-B128-3084F3875015}">
      <dgm:prSet/>
      <dgm:spPr/>
      <dgm:t>
        <a:bodyPr/>
        <a:lstStyle/>
        <a:p>
          <a:endParaRPr lang="en-US"/>
        </a:p>
      </dgm:t>
    </dgm:pt>
    <dgm:pt modelId="{313B82CF-01D7-0248-BCF3-E5DC708F5FFD}" type="sibTrans" cxnId="{4C9E376E-8401-5B40-B128-3084F3875015}">
      <dgm:prSet/>
      <dgm:spPr/>
      <dgm:t>
        <a:bodyPr/>
        <a:lstStyle/>
        <a:p>
          <a:endParaRPr lang="en-US"/>
        </a:p>
      </dgm:t>
    </dgm:pt>
    <dgm:pt modelId="{8AF28418-BAE2-F54A-8B2C-61170FAB7681}" type="pres">
      <dgm:prSet presAssocID="{BF316801-F1DD-4BE8-A467-76824096020E}" presName="linear" presStyleCnt="0">
        <dgm:presLayoutVars>
          <dgm:animLvl val="lvl"/>
          <dgm:resizeHandles val="exact"/>
        </dgm:presLayoutVars>
      </dgm:prSet>
      <dgm:spPr/>
    </dgm:pt>
    <dgm:pt modelId="{2419A590-B37A-814B-B8CC-C82F156DDB84}" type="pres">
      <dgm:prSet presAssocID="{A57BF547-34FE-1C4A-BFED-4DBB598352A8}" presName="parentText" presStyleLbl="node1" presStyleIdx="0" presStyleCnt="3">
        <dgm:presLayoutVars>
          <dgm:chMax val="0"/>
          <dgm:bulletEnabled val="1"/>
        </dgm:presLayoutVars>
      </dgm:prSet>
      <dgm:spPr/>
    </dgm:pt>
    <dgm:pt modelId="{A43FB75D-A85A-454E-91A8-86E39D82E506}" type="pres">
      <dgm:prSet presAssocID="{A76EA291-4B57-A846-A782-E010700D4CD6}" presName="spacer" presStyleCnt="0"/>
      <dgm:spPr/>
    </dgm:pt>
    <dgm:pt modelId="{01744286-8335-4642-865E-30237C90B3CE}" type="pres">
      <dgm:prSet presAssocID="{CF28E619-2ECF-B245-96FE-5CE0B52077E1}" presName="parentText" presStyleLbl="node1" presStyleIdx="1" presStyleCnt="3">
        <dgm:presLayoutVars>
          <dgm:chMax val="0"/>
          <dgm:bulletEnabled val="1"/>
        </dgm:presLayoutVars>
      </dgm:prSet>
      <dgm:spPr/>
    </dgm:pt>
    <dgm:pt modelId="{3AA12B4C-E8D9-0147-BAE4-4EBDED3F9386}" type="pres">
      <dgm:prSet presAssocID="{0A6EF1A0-4F37-2E4E-AA92-0C21EC83E4B9}" presName="spacer" presStyleCnt="0"/>
      <dgm:spPr/>
    </dgm:pt>
    <dgm:pt modelId="{2D5CC987-4D1E-7E49-A98B-3F39F254D710}" type="pres">
      <dgm:prSet presAssocID="{51E0EDAA-3503-B74C-8968-2114DD1E5ED6}" presName="parentText" presStyleLbl="node1" presStyleIdx="2" presStyleCnt="3">
        <dgm:presLayoutVars>
          <dgm:chMax val="0"/>
          <dgm:bulletEnabled val="1"/>
        </dgm:presLayoutVars>
      </dgm:prSet>
      <dgm:spPr/>
    </dgm:pt>
  </dgm:ptLst>
  <dgm:cxnLst>
    <dgm:cxn modelId="{B30D4001-6142-ED4E-9719-A3384EBD0933}" type="presOf" srcId="{A57BF547-34FE-1C4A-BFED-4DBB598352A8}" destId="{2419A590-B37A-814B-B8CC-C82F156DDB84}" srcOrd="0" destOrd="0" presId="urn:microsoft.com/office/officeart/2005/8/layout/vList2"/>
    <dgm:cxn modelId="{4C9E376E-8401-5B40-B128-3084F3875015}" srcId="{BF316801-F1DD-4BE8-A467-76824096020E}" destId="{51E0EDAA-3503-B74C-8968-2114DD1E5ED6}" srcOrd="2" destOrd="0" parTransId="{593070EA-DD8F-C54F-B352-100E8CA298CC}" sibTransId="{313B82CF-01D7-0248-BCF3-E5DC708F5FFD}"/>
    <dgm:cxn modelId="{876E8688-1108-4647-BD20-2A7AA85F9CE8}" type="presOf" srcId="{CF28E619-2ECF-B245-96FE-5CE0B52077E1}" destId="{01744286-8335-4642-865E-30237C90B3CE}" srcOrd="0" destOrd="0" presId="urn:microsoft.com/office/officeart/2005/8/layout/vList2"/>
    <dgm:cxn modelId="{8E97D489-30B0-2148-B9E1-054034B7FA0B}" type="presOf" srcId="{51E0EDAA-3503-B74C-8968-2114DD1E5ED6}" destId="{2D5CC987-4D1E-7E49-A98B-3F39F254D710}" srcOrd="0" destOrd="0" presId="urn:microsoft.com/office/officeart/2005/8/layout/vList2"/>
    <dgm:cxn modelId="{2D1DAFA7-FC97-E94D-A2BA-5F505FB9EF00}" srcId="{BF316801-F1DD-4BE8-A467-76824096020E}" destId="{A57BF547-34FE-1C4A-BFED-4DBB598352A8}" srcOrd="0" destOrd="0" parTransId="{3B8DAA6F-C32D-0B4F-96D8-67297B77DCC5}" sibTransId="{A76EA291-4B57-A846-A782-E010700D4CD6}"/>
    <dgm:cxn modelId="{F82029A9-330F-8945-BA70-3A4E969F7C84}" srcId="{BF316801-F1DD-4BE8-A467-76824096020E}" destId="{CF28E619-2ECF-B245-96FE-5CE0B52077E1}" srcOrd="1" destOrd="0" parTransId="{ED2A7C79-124E-2B4A-94CE-E515FE820012}" sibTransId="{0A6EF1A0-4F37-2E4E-AA92-0C21EC83E4B9}"/>
    <dgm:cxn modelId="{68795FBE-F04A-B940-B8CE-5CA695209278}" type="presOf" srcId="{BF316801-F1DD-4BE8-A467-76824096020E}" destId="{8AF28418-BAE2-F54A-8B2C-61170FAB7681}" srcOrd="0" destOrd="0" presId="urn:microsoft.com/office/officeart/2005/8/layout/vList2"/>
    <dgm:cxn modelId="{2D7BEBAC-4B6F-0646-851F-3EC6FAE06843}" type="presParOf" srcId="{8AF28418-BAE2-F54A-8B2C-61170FAB7681}" destId="{2419A590-B37A-814B-B8CC-C82F156DDB84}" srcOrd="0" destOrd="0" presId="urn:microsoft.com/office/officeart/2005/8/layout/vList2"/>
    <dgm:cxn modelId="{927E40B1-77A2-1846-AC58-75AE9AF45F8C}" type="presParOf" srcId="{8AF28418-BAE2-F54A-8B2C-61170FAB7681}" destId="{A43FB75D-A85A-454E-91A8-86E39D82E506}" srcOrd="1" destOrd="0" presId="urn:microsoft.com/office/officeart/2005/8/layout/vList2"/>
    <dgm:cxn modelId="{41D86EB4-92DB-874B-8124-8CBB1A080167}" type="presParOf" srcId="{8AF28418-BAE2-F54A-8B2C-61170FAB7681}" destId="{01744286-8335-4642-865E-30237C90B3CE}" srcOrd="2" destOrd="0" presId="urn:microsoft.com/office/officeart/2005/8/layout/vList2"/>
    <dgm:cxn modelId="{0DBA54C8-DE68-724A-8D39-FC07DC531B00}" type="presParOf" srcId="{8AF28418-BAE2-F54A-8B2C-61170FAB7681}" destId="{3AA12B4C-E8D9-0147-BAE4-4EBDED3F9386}" srcOrd="3" destOrd="0" presId="urn:microsoft.com/office/officeart/2005/8/layout/vList2"/>
    <dgm:cxn modelId="{E9D58055-4A4C-B64B-8065-2AC9851F6A0D}" type="presParOf" srcId="{8AF28418-BAE2-F54A-8B2C-61170FAB7681}" destId="{2D5CC987-4D1E-7E49-A98B-3F39F254D71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316801-F1DD-4BE8-A467-7682409602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3ABFAE-1A36-7843-8332-9E8E11930E59}">
      <dgm:prSet/>
      <dgm:spPr/>
      <dgm:t>
        <a:bodyPr/>
        <a:lstStyle/>
        <a:p>
          <a:r>
            <a:rPr lang="en-US"/>
            <a:t>Hoosiers Rule</a:t>
          </a:r>
        </a:p>
      </dgm:t>
    </dgm:pt>
    <dgm:pt modelId="{89839459-3C38-E144-A0BF-CB90ADFE2EE7}" type="parTrans" cxnId="{25C5170F-B3DF-1247-8E65-766ABFDAC921}">
      <dgm:prSet/>
      <dgm:spPr/>
    </dgm:pt>
    <dgm:pt modelId="{270EEF23-6FB6-BC40-AD2D-88AE163356FB}" type="sibTrans" cxnId="{25C5170F-B3DF-1247-8E65-766ABFDAC921}">
      <dgm:prSet/>
      <dgm:spPr/>
    </dgm:pt>
    <dgm:pt modelId="{F117E330-A2AB-064F-A128-65A186077098}">
      <dgm:prSet/>
      <dgm:spPr/>
      <dgm:t>
        <a:bodyPr/>
        <a:lstStyle/>
        <a:p>
          <a:r>
            <a:rPr lang="en-US"/>
            <a:t>Incidental Teaching in Routines</a:t>
          </a:r>
        </a:p>
      </dgm:t>
    </dgm:pt>
    <dgm:pt modelId="{7165406B-4A4D-5644-A6A8-46D9A456AFD3}" type="parTrans" cxnId="{4CB7BC8C-D345-0243-9BD5-B83A25F83C2A}">
      <dgm:prSet/>
      <dgm:spPr/>
    </dgm:pt>
    <dgm:pt modelId="{FD256967-95EB-7A49-8160-E0C73A35F3A0}" type="sibTrans" cxnId="{4CB7BC8C-D345-0243-9BD5-B83A25F83C2A}">
      <dgm:prSet/>
      <dgm:spPr/>
    </dgm:pt>
    <dgm:pt modelId="{70746838-AE7A-7742-A0A9-C0561B67CEBA}">
      <dgm:prSet/>
      <dgm:spPr/>
      <dgm:t>
        <a:bodyPr/>
        <a:lstStyle/>
        <a:p>
          <a:r>
            <a:rPr lang="en-US"/>
            <a:t>Use Informal Supports</a:t>
          </a:r>
        </a:p>
      </dgm:t>
    </dgm:pt>
    <dgm:pt modelId="{B3D22B8A-0D53-0C42-B4C9-5A404659E31E}" type="parTrans" cxnId="{7ECFB875-79B9-5946-BE53-A73BF9D4FC19}">
      <dgm:prSet/>
      <dgm:spPr/>
    </dgm:pt>
    <dgm:pt modelId="{1DC070FD-FB8C-3147-9413-0E447AB065B6}" type="sibTrans" cxnId="{7ECFB875-79B9-5946-BE53-A73BF9D4FC19}">
      <dgm:prSet/>
      <dgm:spPr/>
    </dgm:pt>
    <dgm:pt modelId="{8AF28418-BAE2-F54A-8B2C-61170FAB7681}" type="pres">
      <dgm:prSet presAssocID="{BF316801-F1DD-4BE8-A467-76824096020E}" presName="linear" presStyleCnt="0">
        <dgm:presLayoutVars>
          <dgm:animLvl val="lvl"/>
          <dgm:resizeHandles val="exact"/>
        </dgm:presLayoutVars>
      </dgm:prSet>
      <dgm:spPr/>
    </dgm:pt>
    <dgm:pt modelId="{8759C0A0-0BA1-B54E-AFB5-3FCA7C61D10C}" type="pres">
      <dgm:prSet presAssocID="{3C3ABFAE-1A36-7843-8332-9E8E11930E59}" presName="parentText" presStyleLbl="node1" presStyleIdx="0" presStyleCnt="3">
        <dgm:presLayoutVars>
          <dgm:chMax val="0"/>
          <dgm:bulletEnabled val="1"/>
        </dgm:presLayoutVars>
      </dgm:prSet>
      <dgm:spPr/>
    </dgm:pt>
    <dgm:pt modelId="{D75EDC5D-E6B4-824B-9475-5781A5758E60}" type="pres">
      <dgm:prSet presAssocID="{270EEF23-6FB6-BC40-AD2D-88AE163356FB}" presName="spacer" presStyleCnt="0"/>
      <dgm:spPr/>
    </dgm:pt>
    <dgm:pt modelId="{17167F65-8E37-484A-B070-A6895101C755}" type="pres">
      <dgm:prSet presAssocID="{F117E330-A2AB-064F-A128-65A186077098}" presName="parentText" presStyleLbl="node1" presStyleIdx="1" presStyleCnt="3">
        <dgm:presLayoutVars>
          <dgm:chMax val="0"/>
          <dgm:bulletEnabled val="1"/>
        </dgm:presLayoutVars>
      </dgm:prSet>
      <dgm:spPr/>
    </dgm:pt>
    <dgm:pt modelId="{014E9F91-6E22-1E43-92D7-DBE4E293E2E0}" type="pres">
      <dgm:prSet presAssocID="{FD256967-95EB-7A49-8160-E0C73A35F3A0}" presName="spacer" presStyleCnt="0"/>
      <dgm:spPr/>
    </dgm:pt>
    <dgm:pt modelId="{D3939BF1-4F7A-1242-9102-D46395917A42}" type="pres">
      <dgm:prSet presAssocID="{70746838-AE7A-7742-A0A9-C0561B67CEBA}" presName="parentText" presStyleLbl="node1" presStyleIdx="2" presStyleCnt="3">
        <dgm:presLayoutVars>
          <dgm:chMax val="0"/>
          <dgm:bulletEnabled val="1"/>
        </dgm:presLayoutVars>
      </dgm:prSet>
      <dgm:spPr/>
    </dgm:pt>
  </dgm:ptLst>
  <dgm:cxnLst>
    <dgm:cxn modelId="{25C5170F-B3DF-1247-8E65-766ABFDAC921}" srcId="{BF316801-F1DD-4BE8-A467-76824096020E}" destId="{3C3ABFAE-1A36-7843-8332-9E8E11930E59}" srcOrd="0" destOrd="0" parTransId="{89839459-3C38-E144-A0BF-CB90ADFE2EE7}" sibTransId="{270EEF23-6FB6-BC40-AD2D-88AE163356FB}"/>
    <dgm:cxn modelId="{71CBDE17-3C04-2940-902A-CB1B7781CC56}" type="presOf" srcId="{70746838-AE7A-7742-A0A9-C0561B67CEBA}" destId="{D3939BF1-4F7A-1242-9102-D46395917A42}" srcOrd="0" destOrd="0" presId="urn:microsoft.com/office/officeart/2005/8/layout/vList2"/>
    <dgm:cxn modelId="{7ECFB875-79B9-5946-BE53-A73BF9D4FC19}" srcId="{BF316801-F1DD-4BE8-A467-76824096020E}" destId="{70746838-AE7A-7742-A0A9-C0561B67CEBA}" srcOrd="2" destOrd="0" parTransId="{B3D22B8A-0D53-0C42-B4C9-5A404659E31E}" sibTransId="{1DC070FD-FB8C-3147-9413-0E447AB065B6}"/>
    <dgm:cxn modelId="{76E2BA8A-1322-4240-B883-50FFEC8B85CB}" type="presOf" srcId="{3C3ABFAE-1A36-7843-8332-9E8E11930E59}" destId="{8759C0A0-0BA1-B54E-AFB5-3FCA7C61D10C}" srcOrd="0" destOrd="0" presId="urn:microsoft.com/office/officeart/2005/8/layout/vList2"/>
    <dgm:cxn modelId="{4CB7BC8C-D345-0243-9BD5-B83A25F83C2A}" srcId="{BF316801-F1DD-4BE8-A467-76824096020E}" destId="{F117E330-A2AB-064F-A128-65A186077098}" srcOrd="1" destOrd="0" parTransId="{7165406B-4A4D-5644-A6A8-46D9A456AFD3}" sibTransId="{FD256967-95EB-7A49-8160-E0C73A35F3A0}"/>
    <dgm:cxn modelId="{68795FBE-F04A-B940-B8CE-5CA695209278}" type="presOf" srcId="{BF316801-F1DD-4BE8-A467-76824096020E}" destId="{8AF28418-BAE2-F54A-8B2C-61170FAB7681}" srcOrd="0" destOrd="0" presId="urn:microsoft.com/office/officeart/2005/8/layout/vList2"/>
    <dgm:cxn modelId="{1995B4ED-5D1B-344C-A380-F88B97B8A76D}" type="presOf" srcId="{F117E330-A2AB-064F-A128-65A186077098}" destId="{17167F65-8E37-484A-B070-A6895101C755}" srcOrd="0" destOrd="0" presId="urn:microsoft.com/office/officeart/2005/8/layout/vList2"/>
    <dgm:cxn modelId="{2B26E944-6D46-C640-AE72-0E542D198317}" type="presParOf" srcId="{8AF28418-BAE2-F54A-8B2C-61170FAB7681}" destId="{8759C0A0-0BA1-B54E-AFB5-3FCA7C61D10C}" srcOrd="0" destOrd="0" presId="urn:microsoft.com/office/officeart/2005/8/layout/vList2"/>
    <dgm:cxn modelId="{5D0CF057-CC2E-3D49-873E-6DE860F0C0C2}" type="presParOf" srcId="{8AF28418-BAE2-F54A-8B2C-61170FAB7681}" destId="{D75EDC5D-E6B4-824B-9475-5781A5758E60}" srcOrd="1" destOrd="0" presId="urn:microsoft.com/office/officeart/2005/8/layout/vList2"/>
    <dgm:cxn modelId="{5538EB29-7FF6-BA46-A0BD-3933DEC51A4B}" type="presParOf" srcId="{8AF28418-BAE2-F54A-8B2C-61170FAB7681}" destId="{17167F65-8E37-484A-B070-A6895101C755}" srcOrd="2" destOrd="0" presId="urn:microsoft.com/office/officeart/2005/8/layout/vList2"/>
    <dgm:cxn modelId="{2FA95759-A0CF-EA4B-91B5-3C044DB23F9E}" type="presParOf" srcId="{8AF28418-BAE2-F54A-8B2C-61170FAB7681}" destId="{014E9F91-6E22-1E43-92D7-DBE4E293E2E0}" srcOrd="3" destOrd="0" presId="urn:microsoft.com/office/officeart/2005/8/layout/vList2"/>
    <dgm:cxn modelId="{453EAF55-07D7-FA46-A6B9-845B7A446707}" type="presParOf" srcId="{8AF28418-BAE2-F54A-8B2C-61170FAB7681}" destId="{D3939BF1-4F7A-1242-9102-D46395917A4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A5DFB-6CF3-49AD-B112-17D728C54EB5}">
      <dsp:nvSpPr>
        <dsp:cNvPr id="0" name=""/>
        <dsp:cNvSpPr/>
      </dsp:nvSpPr>
      <dsp:spPr>
        <a:xfrm rot="16200000">
          <a:off x="0" y="138906"/>
          <a:ext cx="5198565" cy="519856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a:latin typeface="Lato" panose="020F0502020204030203" pitchFamily="34" charset="0"/>
              <a:ea typeface="Lato" panose="020F0502020204030203" pitchFamily="34" charset="0"/>
              <a:cs typeface="Lato" panose="020F0502020204030203" pitchFamily="34" charset="0"/>
            </a:rPr>
            <a:t>The Environment</a:t>
          </a:r>
        </a:p>
      </dsp:txBody>
      <dsp:txXfrm rot="5400000">
        <a:off x="1" y="1438546"/>
        <a:ext cx="4288816" cy="2599283"/>
      </dsp:txXfrm>
    </dsp:sp>
    <dsp:sp modelId="{3F0EF096-0060-4A7F-9BD3-A9175838ED08}">
      <dsp:nvSpPr>
        <dsp:cNvPr id="0" name=""/>
        <dsp:cNvSpPr/>
      </dsp:nvSpPr>
      <dsp:spPr>
        <a:xfrm rot="5400000">
          <a:off x="5468381" y="69453"/>
          <a:ext cx="5198565" cy="5198565"/>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a:latin typeface="Lato" panose="020F0502020204030203" pitchFamily="34" charset="0"/>
              <a:ea typeface="Lato" panose="020F0502020204030203" pitchFamily="34" charset="0"/>
              <a:cs typeface="Lato" panose="020F0502020204030203" pitchFamily="34" charset="0"/>
            </a:rPr>
            <a:t>The Child</a:t>
          </a:r>
        </a:p>
      </dsp:txBody>
      <dsp:txXfrm rot="-5400000">
        <a:off x="6378131" y="1369094"/>
        <a:ext cx="4288816" cy="25992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83CD2-2310-934E-B19F-38FD9AE65FA2}">
      <dsp:nvSpPr>
        <dsp:cNvPr id="0" name=""/>
        <dsp:cNvSpPr/>
      </dsp:nvSpPr>
      <dsp:spPr>
        <a:xfrm>
          <a:off x="3079253" y="3137"/>
          <a:ext cx="3760246" cy="34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Pile</a:t>
          </a:r>
        </a:p>
      </dsp:txBody>
      <dsp:txXfrm>
        <a:off x="3079253" y="3137"/>
        <a:ext cx="3760246" cy="341840"/>
      </dsp:txXfrm>
    </dsp:sp>
    <dsp:sp modelId="{CBA3266B-B87B-264F-B510-6F1D546461BC}">
      <dsp:nvSpPr>
        <dsp:cNvPr id="0" name=""/>
        <dsp:cNvSpPr/>
      </dsp:nvSpPr>
      <dsp:spPr>
        <a:xfrm>
          <a:off x="3079253" y="34497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287FD6-4508-914D-99DF-5AFEEE7F8ACA}">
      <dsp:nvSpPr>
        <dsp:cNvPr id="0" name=""/>
        <dsp:cNvSpPr/>
      </dsp:nvSpPr>
      <dsp:spPr>
        <a:xfrm>
          <a:off x="3607777" y="34497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E85962-FBE5-9E47-AF09-AF9E2435B4F1}">
      <dsp:nvSpPr>
        <dsp:cNvPr id="0" name=""/>
        <dsp:cNvSpPr/>
      </dsp:nvSpPr>
      <dsp:spPr>
        <a:xfrm>
          <a:off x="4136718" y="34497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CA7CE2-AF94-844C-931C-E8BA11CED34D}">
      <dsp:nvSpPr>
        <dsp:cNvPr id="0" name=""/>
        <dsp:cNvSpPr/>
      </dsp:nvSpPr>
      <dsp:spPr>
        <a:xfrm>
          <a:off x="4665242" y="34497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FDDBF-33E7-6F42-BA93-88CF2692A3D0}">
      <dsp:nvSpPr>
        <dsp:cNvPr id="0" name=""/>
        <dsp:cNvSpPr/>
      </dsp:nvSpPr>
      <dsp:spPr>
        <a:xfrm>
          <a:off x="5194183" y="34497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D5C7C6-B00F-FB41-BB92-24004B164AC9}">
      <dsp:nvSpPr>
        <dsp:cNvPr id="0" name=""/>
        <dsp:cNvSpPr/>
      </dsp:nvSpPr>
      <dsp:spPr>
        <a:xfrm>
          <a:off x="5722707" y="34497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E53939-D2B0-2643-B989-3B8EFD2186A0}">
      <dsp:nvSpPr>
        <dsp:cNvPr id="0" name=""/>
        <dsp:cNvSpPr/>
      </dsp:nvSpPr>
      <dsp:spPr>
        <a:xfrm>
          <a:off x="6251648" y="34497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0A0568-6D81-F44C-A8E5-7419A9DA74DD}">
      <dsp:nvSpPr>
        <dsp:cNvPr id="0" name=""/>
        <dsp:cNvSpPr/>
      </dsp:nvSpPr>
      <dsp:spPr>
        <a:xfrm>
          <a:off x="3079253" y="414612"/>
          <a:ext cx="3809129" cy="55707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Mindlessly pile on services</a:t>
          </a:r>
        </a:p>
      </dsp:txBody>
      <dsp:txXfrm>
        <a:off x="3079253" y="414612"/>
        <a:ext cx="3809129" cy="557073"/>
      </dsp:txXfrm>
    </dsp:sp>
    <dsp:sp modelId="{6E72BCD7-8182-C04A-B015-36198B18764D}">
      <dsp:nvSpPr>
        <dsp:cNvPr id="0" name=""/>
        <dsp:cNvSpPr/>
      </dsp:nvSpPr>
      <dsp:spPr>
        <a:xfrm>
          <a:off x="3079253" y="1085291"/>
          <a:ext cx="3760246" cy="34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Restrict</a:t>
          </a:r>
        </a:p>
      </dsp:txBody>
      <dsp:txXfrm>
        <a:off x="3079253" y="1085291"/>
        <a:ext cx="3760246" cy="341840"/>
      </dsp:txXfrm>
    </dsp:sp>
    <dsp:sp modelId="{E43E43E4-54E5-4E46-B834-85E22B43F1BF}">
      <dsp:nvSpPr>
        <dsp:cNvPr id="0" name=""/>
        <dsp:cNvSpPr/>
      </dsp:nvSpPr>
      <dsp:spPr>
        <a:xfrm>
          <a:off x="3079253" y="1427131"/>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69BF0F-1191-144E-A5C9-03220BB7EDE7}">
      <dsp:nvSpPr>
        <dsp:cNvPr id="0" name=""/>
        <dsp:cNvSpPr/>
      </dsp:nvSpPr>
      <dsp:spPr>
        <a:xfrm>
          <a:off x="3607777" y="1427131"/>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5F3720-52F6-B445-B77E-ECC935D8652F}">
      <dsp:nvSpPr>
        <dsp:cNvPr id="0" name=""/>
        <dsp:cNvSpPr/>
      </dsp:nvSpPr>
      <dsp:spPr>
        <a:xfrm>
          <a:off x="4136718" y="1427131"/>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CC8DB-A4BF-4743-9A73-CD1D2E280660}">
      <dsp:nvSpPr>
        <dsp:cNvPr id="0" name=""/>
        <dsp:cNvSpPr/>
      </dsp:nvSpPr>
      <dsp:spPr>
        <a:xfrm>
          <a:off x="4665242" y="1427131"/>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B2C7A6-DFF3-D34F-B6AB-B1E314C9E349}">
      <dsp:nvSpPr>
        <dsp:cNvPr id="0" name=""/>
        <dsp:cNvSpPr/>
      </dsp:nvSpPr>
      <dsp:spPr>
        <a:xfrm>
          <a:off x="5194183" y="1427131"/>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C98144-0CA0-5B42-9FF7-4A9B4BCB4DF3}">
      <dsp:nvSpPr>
        <dsp:cNvPr id="0" name=""/>
        <dsp:cNvSpPr/>
      </dsp:nvSpPr>
      <dsp:spPr>
        <a:xfrm>
          <a:off x="5722707" y="1427131"/>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7F98A2-0286-AC4B-8103-5CEEE0095346}">
      <dsp:nvSpPr>
        <dsp:cNvPr id="0" name=""/>
        <dsp:cNvSpPr/>
      </dsp:nvSpPr>
      <dsp:spPr>
        <a:xfrm>
          <a:off x="6251648" y="1427131"/>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F18C2-CE1C-664C-9CAC-24B657C73E35}">
      <dsp:nvSpPr>
        <dsp:cNvPr id="0" name=""/>
        <dsp:cNvSpPr/>
      </dsp:nvSpPr>
      <dsp:spPr>
        <a:xfrm>
          <a:off x="3079253" y="1496765"/>
          <a:ext cx="3809129" cy="55707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Restrict yourself to one discipline</a:t>
          </a:r>
        </a:p>
      </dsp:txBody>
      <dsp:txXfrm>
        <a:off x="3079253" y="1496765"/>
        <a:ext cx="3809129" cy="557073"/>
      </dsp:txXfrm>
    </dsp:sp>
    <dsp:sp modelId="{FFDDD68D-DF23-7145-AE6F-B6014947EE7C}">
      <dsp:nvSpPr>
        <dsp:cNvPr id="0" name=""/>
        <dsp:cNvSpPr/>
      </dsp:nvSpPr>
      <dsp:spPr>
        <a:xfrm>
          <a:off x="3079253" y="2167444"/>
          <a:ext cx="3760246" cy="34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Go</a:t>
          </a:r>
        </a:p>
      </dsp:txBody>
      <dsp:txXfrm>
        <a:off x="3079253" y="2167444"/>
        <a:ext cx="3760246" cy="341840"/>
      </dsp:txXfrm>
    </dsp:sp>
    <dsp:sp modelId="{465FF4BD-C2A7-5041-BAC1-7A60180013C4}">
      <dsp:nvSpPr>
        <dsp:cNvPr id="0" name=""/>
        <dsp:cNvSpPr/>
      </dsp:nvSpPr>
      <dsp:spPr>
        <a:xfrm>
          <a:off x="3079253" y="2509285"/>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1E885C-746B-2947-A0B9-DF1159CC939E}">
      <dsp:nvSpPr>
        <dsp:cNvPr id="0" name=""/>
        <dsp:cNvSpPr/>
      </dsp:nvSpPr>
      <dsp:spPr>
        <a:xfrm>
          <a:off x="3607777" y="2509285"/>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38BD6-741B-2A4E-874B-E8AD260A48B1}">
      <dsp:nvSpPr>
        <dsp:cNvPr id="0" name=""/>
        <dsp:cNvSpPr/>
      </dsp:nvSpPr>
      <dsp:spPr>
        <a:xfrm>
          <a:off x="4136718" y="2509285"/>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9F17E0-9AF9-134A-B295-BEBEE46058AD}">
      <dsp:nvSpPr>
        <dsp:cNvPr id="0" name=""/>
        <dsp:cNvSpPr/>
      </dsp:nvSpPr>
      <dsp:spPr>
        <a:xfrm>
          <a:off x="4665242" y="2509285"/>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65570E-5D13-2A4C-BEA9-BA471F6815DF}">
      <dsp:nvSpPr>
        <dsp:cNvPr id="0" name=""/>
        <dsp:cNvSpPr/>
      </dsp:nvSpPr>
      <dsp:spPr>
        <a:xfrm>
          <a:off x="5194183" y="2509285"/>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898147-520C-3143-B35C-056698643EA8}">
      <dsp:nvSpPr>
        <dsp:cNvPr id="0" name=""/>
        <dsp:cNvSpPr/>
      </dsp:nvSpPr>
      <dsp:spPr>
        <a:xfrm>
          <a:off x="5722707" y="2509285"/>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19E607-1783-8B4F-84A1-FBD3E23A5AE7}">
      <dsp:nvSpPr>
        <dsp:cNvPr id="0" name=""/>
        <dsp:cNvSpPr/>
      </dsp:nvSpPr>
      <dsp:spPr>
        <a:xfrm>
          <a:off x="6251648" y="2509285"/>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E13CEB-B4A3-3E4B-B47D-654931DCB264}">
      <dsp:nvSpPr>
        <dsp:cNvPr id="0" name=""/>
        <dsp:cNvSpPr/>
      </dsp:nvSpPr>
      <dsp:spPr>
        <a:xfrm>
          <a:off x="3079253" y="2578919"/>
          <a:ext cx="3809129" cy="55707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Go it alone</a:t>
          </a:r>
        </a:p>
      </dsp:txBody>
      <dsp:txXfrm>
        <a:off x="3079253" y="2578919"/>
        <a:ext cx="3809129" cy="557073"/>
      </dsp:txXfrm>
    </dsp:sp>
    <dsp:sp modelId="{1D2F63BE-9CED-314D-823F-211E45082249}">
      <dsp:nvSpPr>
        <dsp:cNvPr id="0" name=""/>
        <dsp:cNvSpPr/>
      </dsp:nvSpPr>
      <dsp:spPr>
        <a:xfrm>
          <a:off x="3079253" y="3249598"/>
          <a:ext cx="3760246" cy="34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Give</a:t>
          </a:r>
        </a:p>
      </dsp:txBody>
      <dsp:txXfrm>
        <a:off x="3079253" y="3249598"/>
        <a:ext cx="3760246" cy="341840"/>
      </dsp:txXfrm>
    </dsp:sp>
    <dsp:sp modelId="{286E76EE-A47D-CA47-99E6-2A2AA8455309}">
      <dsp:nvSpPr>
        <dsp:cNvPr id="0" name=""/>
        <dsp:cNvSpPr/>
      </dsp:nvSpPr>
      <dsp:spPr>
        <a:xfrm>
          <a:off x="3079253" y="359143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BA89F3-1AB9-B243-8908-22C5DD74008E}">
      <dsp:nvSpPr>
        <dsp:cNvPr id="0" name=""/>
        <dsp:cNvSpPr/>
      </dsp:nvSpPr>
      <dsp:spPr>
        <a:xfrm>
          <a:off x="3607777" y="359143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81E245-E47E-6245-A287-1FD1B08E0B13}">
      <dsp:nvSpPr>
        <dsp:cNvPr id="0" name=""/>
        <dsp:cNvSpPr/>
      </dsp:nvSpPr>
      <dsp:spPr>
        <a:xfrm>
          <a:off x="4136718" y="359143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BA714-8811-FF42-BEFB-8DD41A26830D}">
      <dsp:nvSpPr>
        <dsp:cNvPr id="0" name=""/>
        <dsp:cNvSpPr/>
      </dsp:nvSpPr>
      <dsp:spPr>
        <a:xfrm>
          <a:off x="4665242" y="359143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7D839-576A-AD4A-A545-D900A9324FCD}">
      <dsp:nvSpPr>
        <dsp:cNvPr id="0" name=""/>
        <dsp:cNvSpPr/>
      </dsp:nvSpPr>
      <dsp:spPr>
        <a:xfrm>
          <a:off x="5194183" y="359143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6C05E9-BB93-A843-9CBB-1A7896DA1B31}">
      <dsp:nvSpPr>
        <dsp:cNvPr id="0" name=""/>
        <dsp:cNvSpPr/>
      </dsp:nvSpPr>
      <dsp:spPr>
        <a:xfrm>
          <a:off x="5722707" y="359143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A14DC-3621-EA4A-BFA7-8AA8732C9175}">
      <dsp:nvSpPr>
        <dsp:cNvPr id="0" name=""/>
        <dsp:cNvSpPr/>
      </dsp:nvSpPr>
      <dsp:spPr>
        <a:xfrm>
          <a:off x="6251648" y="3591438"/>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390999-B225-0B4D-B270-4F7C6DF842BF}">
      <dsp:nvSpPr>
        <dsp:cNvPr id="0" name=""/>
        <dsp:cNvSpPr/>
      </dsp:nvSpPr>
      <dsp:spPr>
        <a:xfrm>
          <a:off x="3079253" y="3661073"/>
          <a:ext cx="3809129" cy="55707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Give caregivers recommendations right away</a:t>
          </a:r>
        </a:p>
      </dsp:txBody>
      <dsp:txXfrm>
        <a:off x="3079253" y="3661073"/>
        <a:ext cx="3809129" cy="557073"/>
      </dsp:txXfrm>
    </dsp:sp>
    <dsp:sp modelId="{39B4588E-E89D-BD40-B17B-443DE6C5B6CB}">
      <dsp:nvSpPr>
        <dsp:cNvPr id="0" name=""/>
        <dsp:cNvSpPr/>
      </dsp:nvSpPr>
      <dsp:spPr>
        <a:xfrm>
          <a:off x="3079253" y="4331751"/>
          <a:ext cx="3760246" cy="34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Work</a:t>
          </a:r>
        </a:p>
      </dsp:txBody>
      <dsp:txXfrm>
        <a:off x="3079253" y="4331751"/>
        <a:ext cx="3760246" cy="341840"/>
      </dsp:txXfrm>
    </dsp:sp>
    <dsp:sp modelId="{D95E4B60-B1F1-7E41-9815-1EEB9F35C8C2}">
      <dsp:nvSpPr>
        <dsp:cNvPr id="0" name=""/>
        <dsp:cNvSpPr/>
      </dsp:nvSpPr>
      <dsp:spPr>
        <a:xfrm>
          <a:off x="3079253" y="4673592"/>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C54502-34CB-1447-8819-2A146D18BDBA}">
      <dsp:nvSpPr>
        <dsp:cNvPr id="0" name=""/>
        <dsp:cNvSpPr/>
      </dsp:nvSpPr>
      <dsp:spPr>
        <a:xfrm>
          <a:off x="3607777" y="4673592"/>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27FA52-612B-814B-AFBE-A46F351FBD0F}">
      <dsp:nvSpPr>
        <dsp:cNvPr id="0" name=""/>
        <dsp:cNvSpPr/>
      </dsp:nvSpPr>
      <dsp:spPr>
        <a:xfrm>
          <a:off x="4136718" y="4673592"/>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C9CCFB-5BB8-7A43-B99F-5E6A1FC7F984}">
      <dsp:nvSpPr>
        <dsp:cNvPr id="0" name=""/>
        <dsp:cNvSpPr/>
      </dsp:nvSpPr>
      <dsp:spPr>
        <a:xfrm>
          <a:off x="4665242" y="4673592"/>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B1BDD4-ED26-8941-AEBD-EFBCF382493E}">
      <dsp:nvSpPr>
        <dsp:cNvPr id="0" name=""/>
        <dsp:cNvSpPr/>
      </dsp:nvSpPr>
      <dsp:spPr>
        <a:xfrm>
          <a:off x="5194183" y="4673592"/>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465B5-F908-764D-90DD-3CBFDF1205E4}">
      <dsp:nvSpPr>
        <dsp:cNvPr id="0" name=""/>
        <dsp:cNvSpPr/>
      </dsp:nvSpPr>
      <dsp:spPr>
        <a:xfrm>
          <a:off x="5722707" y="4673592"/>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983D0-2CAB-8D4F-B1A2-01DDFD6E8D0B}">
      <dsp:nvSpPr>
        <dsp:cNvPr id="0" name=""/>
        <dsp:cNvSpPr/>
      </dsp:nvSpPr>
      <dsp:spPr>
        <a:xfrm>
          <a:off x="6251648" y="4673592"/>
          <a:ext cx="879897" cy="696341"/>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3AB73B-1DA8-044B-B2BE-ECC4C4228A17}">
      <dsp:nvSpPr>
        <dsp:cNvPr id="0" name=""/>
        <dsp:cNvSpPr/>
      </dsp:nvSpPr>
      <dsp:spPr>
        <a:xfrm>
          <a:off x="3079253" y="4743226"/>
          <a:ext cx="3809129" cy="55707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Lato" panose="020F0502020204030203" pitchFamily="34" charset="0"/>
              <a:ea typeface="Lato" panose="020F0502020204030203" pitchFamily="34" charset="0"/>
              <a:cs typeface="Lato" panose="020F0502020204030203" pitchFamily="34" charset="0"/>
            </a:rPr>
            <a:t>Work directly with the child.  </a:t>
          </a:r>
          <a:r>
            <a:rPr lang="en-US" sz="1600" b="1" kern="1200">
              <a:latin typeface="Lato" panose="020F0502020204030203" pitchFamily="34" charset="0"/>
              <a:ea typeface="Lato" panose="020F0502020204030203" pitchFamily="34" charset="0"/>
              <a:cs typeface="Lato" panose="020F0502020204030203" pitchFamily="34" charset="0"/>
            </a:rPr>
            <a:t>No toy bags</a:t>
          </a:r>
        </a:p>
      </dsp:txBody>
      <dsp:txXfrm>
        <a:off x="3079253" y="4743226"/>
        <a:ext cx="3809129" cy="557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2830C-4FBA-4A14-A4C2-05D730ED6220}">
      <dsp:nvSpPr>
        <dsp:cNvPr id="0" name=""/>
        <dsp:cNvSpPr/>
      </dsp:nvSpPr>
      <dsp:spPr>
        <a:xfrm>
          <a:off x="265" y="2457254"/>
          <a:ext cx="3353581" cy="16767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a:latin typeface="Lato" panose="020F0502020204030203" pitchFamily="34" charset="0"/>
              <a:ea typeface="Lato" panose="020F0502020204030203" pitchFamily="34" charset="0"/>
              <a:cs typeface="Lato" panose="020F0502020204030203" pitchFamily="34" charset="0"/>
            </a:rPr>
            <a:t>Home Visit</a:t>
          </a:r>
        </a:p>
      </dsp:txBody>
      <dsp:txXfrm>
        <a:off x="49377" y="2506366"/>
        <a:ext cx="3255357" cy="1578566"/>
      </dsp:txXfrm>
    </dsp:sp>
    <dsp:sp modelId="{18EF9265-6B52-4F16-A2EE-30C72AA18F67}">
      <dsp:nvSpPr>
        <dsp:cNvPr id="0" name=""/>
        <dsp:cNvSpPr/>
      </dsp:nvSpPr>
      <dsp:spPr>
        <a:xfrm rot="18289469">
          <a:off x="2850061" y="2308599"/>
          <a:ext cx="2349003" cy="45791"/>
        </a:xfrm>
        <a:custGeom>
          <a:avLst/>
          <a:gdLst/>
          <a:ahLst/>
          <a:cxnLst/>
          <a:rect l="0" t="0" r="0" b="0"/>
          <a:pathLst>
            <a:path>
              <a:moveTo>
                <a:pt x="0" y="22895"/>
              </a:moveTo>
              <a:lnTo>
                <a:pt x="2349003" y="22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965837" y="2272770"/>
        <a:ext cx="117450" cy="117450"/>
      </dsp:txXfrm>
    </dsp:sp>
    <dsp:sp modelId="{0E8A6D68-40CA-42A5-B1A5-793FF3B532A1}">
      <dsp:nvSpPr>
        <dsp:cNvPr id="0" name=""/>
        <dsp:cNvSpPr/>
      </dsp:nvSpPr>
      <dsp:spPr>
        <a:xfrm>
          <a:off x="4695279" y="528945"/>
          <a:ext cx="3353581" cy="16767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a:latin typeface="Lato" panose="020F0502020204030203" pitchFamily="34" charset="0"/>
              <a:ea typeface="Lato" panose="020F0502020204030203" pitchFamily="34" charset="0"/>
              <a:cs typeface="Lato" panose="020F0502020204030203" pitchFamily="34" charset="0"/>
            </a:rPr>
            <a:t>Child/Family Interactions</a:t>
          </a:r>
        </a:p>
      </dsp:txBody>
      <dsp:txXfrm>
        <a:off x="4744391" y="578057"/>
        <a:ext cx="3255357" cy="1578566"/>
      </dsp:txXfrm>
    </dsp:sp>
    <dsp:sp modelId="{F072903C-5278-4269-B5E5-410046241105}">
      <dsp:nvSpPr>
        <dsp:cNvPr id="0" name=""/>
        <dsp:cNvSpPr/>
      </dsp:nvSpPr>
      <dsp:spPr>
        <a:xfrm>
          <a:off x="3353846" y="3272754"/>
          <a:ext cx="1341432" cy="45791"/>
        </a:xfrm>
        <a:custGeom>
          <a:avLst/>
          <a:gdLst/>
          <a:ahLst/>
          <a:cxnLst/>
          <a:rect l="0" t="0" r="0" b="0"/>
          <a:pathLst>
            <a:path>
              <a:moveTo>
                <a:pt x="0" y="22895"/>
              </a:moveTo>
              <a:lnTo>
                <a:pt x="1341432" y="22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1027" y="3262114"/>
        <a:ext cx="67071" cy="67071"/>
      </dsp:txXfrm>
    </dsp:sp>
    <dsp:sp modelId="{1A03F041-BB8E-4884-AD2A-799C1FEA258B}">
      <dsp:nvSpPr>
        <dsp:cNvPr id="0" name=""/>
        <dsp:cNvSpPr/>
      </dsp:nvSpPr>
      <dsp:spPr>
        <a:xfrm>
          <a:off x="4695279" y="2457254"/>
          <a:ext cx="3353581" cy="16767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a:latin typeface="Lato" panose="020F0502020204030203" pitchFamily="34" charset="0"/>
              <a:ea typeface="Lato" panose="020F0502020204030203" pitchFamily="34" charset="0"/>
              <a:cs typeface="Lato" panose="020F0502020204030203" pitchFamily="34" charset="0"/>
            </a:rPr>
            <a:t>+</a:t>
          </a:r>
        </a:p>
      </dsp:txBody>
      <dsp:txXfrm>
        <a:off x="4744391" y="2506366"/>
        <a:ext cx="3255357" cy="1578566"/>
      </dsp:txXfrm>
    </dsp:sp>
    <dsp:sp modelId="{D287F8F8-3A0F-486A-939D-2D00CA743FA7}">
      <dsp:nvSpPr>
        <dsp:cNvPr id="0" name=""/>
        <dsp:cNvSpPr/>
      </dsp:nvSpPr>
      <dsp:spPr>
        <a:xfrm rot="3310531">
          <a:off x="2850061" y="4236909"/>
          <a:ext cx="2349003" cy="45791"/>
        </a:xfrm>
        <a:custGeom>
          <a:avLst/>
          <a:gdLst/>
          <a:ahLst/>
          <a:cxnLst/>
          <a:rect l="0" t="0" r="0" b="0"/>
          <a:pathLst>
            <a:path>
              <a:moveTo>
                <a:pt x="0" y="22895"/>
              </a:moveTo>
              <a:lnTo>
                <a:pt x="2349003" y="22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965837" y="4201079"/>
        <a:ext cx="117450" cy="117450"/>
      </dsp:txXfrm>
    </dsp:sp>
    <dsp:sp modelId="{DE6EB0B9-B826-4C3A-9761-49D42F07E2D4}">
      <dsp:nvSpPr>
        <dsp:cNvPr id="0" name=""/>
        <dsp:cNvSpPr/>
      </dsp:nvSpPr>
      <dsp:spPr>
        <a:xfrm>
          <a:off x="4695279" y="4385563"/>
          <a:ext cx="3353581" cy="16767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a:latin typeface="Lato" panose="020F0502020204030203" pitchFamily="34" charset="0"/>
              <a:ea typeface="Lato" panose="020F0502020204030203" pitchFamily="34" charset="0"/>
              <a:cs typeface="Lato" panose="020F0502020204030203" pitchFamily="34" charset="0"/>
            </a:rPr>
            <a:t>Other Learning Opportunities </a:t>
          </a:r>
        </a:p>
      </dsp:txBody>
      <dsp:txXfrm>
        <a:off x="4744391" y="4434675"/>
        <a:ext cx="3255357" cy="1578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9535-8439-4C90-8E0A-BF6A040C7C04}">
      <dsp:nvSpPr>
        <dsp:cNvPr id="0" name=""/>
        <dsp:cNvSpPr/>
      </dsp:nvSpPr>
      <dsp:spPr>
        <a:xfrm>
          <a:off x="1821" y="254"/>
          <a:ext cx="15870960" cy="200307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latin typeface="Lato" panose="020F0502020204030203" pitchFamily="34" charset="0"/>
              <a:ea typeface="Lato" panose="020F0502020204030203" pitchFamily="34" charset="0"/>
              <a:cs typeface="Lato" panose="020F0502020204030203" pitchFamily="34" charset="0"/>
            </a:rPr>
            <a:t>Evidence Based Model</a:t>
          </a:r>
        </a:p>
      </dsp:txBody>
      <dsp:txXfrm>
        <a:off x="60489" y="58922"/>
        <a:ext cx="15753624" cy="1885741"/>
      </dsp:txXfrm>
    </dsp:sp>
    <dsp:sp modelId="{B117D92B-76AA-4A4F-BD56-7A9A27C16964}">
      <dsp:nvSpPr>
        <dsp:cNvPr id="0" name=""/>
        <dsp:cNvSpPr/>
      </dsp:nvSpPr>
      <dsp:spPr>
        <a:xfrm>
          <a:off x="1821" y="2275061"/>
          <a:ext cx="9394634" cy="200307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latin typeface="Lato" panose="020F0502020204030203" pitchFamily="34" charset="0"/>
              <a:ea typeface="Lato" panose="020F0502020204030203" pitchFamily="34" charset="0"/>
              <a:cs typeface="Lato" panose="020F0502020204030203" pitchFamily="34" charset="0"/>
            </a:rPr>
            <a:t>Family Centered</a:t>
          </a:r>
        </a:p>
      </dsp:txBody>
      <dsp:txXfrm>
        <a:off x="60489" y="2333729"/>
        <a:ext cx="9277298" cy="1885741"/>
      </dsp:txXfrm>
    </dsp:sp>
    <dsp:sp modelId="{10B186A1-2124-405F-95B5-1E6B5ADD6D78}">
      <dsp:nvSpPr>
        <dsp:cNvPr id="0" name=""/>
        <dsp:cNvSpPr/>
      </dsp:nvSpPr>
      <dsp:spPr>
        <a:xfrm>
          <a:off x="1821" y="4549867"/>
          <a:ext cx="3046249" cy="20030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Lato" panose="020F0502020204030203" pitchFamily="34" charset="0"/>
              <a:ea typeface="Lato" panose="020F0502020204030203" pitchFamily="34" charset="0"/>
              <a:cs typeface="Lato" panose="020F0502020204030203" pitchFamily="34" charset="0"/>
            </a:rPr>
            <a:t>3 Types of Support</a:t>
          </a:r>
        </a:p>
      </dsp:txBody>
      <dsp:txXfrm>
        <a:off x="60489" y="4608535"/>
        <a:ext cx="2928913" cy="1885741"/>
      </dsp:txXfrm>
    </dsp:sp>
    <dsp:sp modelId="{64D19BF2-F71D-461F-8244-56516F539B75}">
      <dsp:nvSpPr>
        <dsp:cNvPr id="0" name=""/>
        <dsp:cNvSpPr/>
      </dsp:nvSpPr>
      <dsp:spPr>
        <a:xfrm>
          <a:off x="3176013" y="4549867"/>
          <a:ext cx="3046249" cy="20030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Lato" panose="020F0502020204030203" pitchFamily="34" charset="0"/>
              <a:ea typeface="Lato" panose="020F0502020204030203" pitchFamily="34" charset="0"/>
              <a:cs typeface="Lato" panose="020F0502020204030203" pitchFamily="34" charset="0"/>
            </a:rPr>
            <a:t>Opportunities for meaningful decision making</a:t>
          </a:r>
        </a:p>
      </dsp:txBody>
      <dsp:txXfrm>
        <a:off x="3234681" y="4608535"/>
        <a:ext cx="2928913" cy="1885741"/>
      </dsp:txXfrm>
    </dsp:sp>
    <dsp:sp modelId="{56F14857-3DC8-4302-B313-B91E3B9E9013}">
      <dsp:nvSpPr>
        <dsp:cNvPr id="0" name=""/>
        <dsp:cNvSpPr/>
      </dsp:nvSpPr>
      <dsp:spPr>
        <a:xfrm>
          <a:off x="6350205" y="4549867"/>
          <a:ext cx="3046249" cy="20030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Lato" panose="020F0502020204030203" pitchFamily="34" charset="0"/>
              <a:ea typeface="Lato" panose="020F0502020204030203" pitchFamily="34" charset="0"/>
              <a:cs typeface="Lato" panose="020F0502020204030203" pitchFamily="34" charset="0"/>
            </a:rPr>
            <a:t>Meet </a:t>
          </a:r>
          <a:r>
            <a:rPr lang="en-US" sz="3000" i="1" kern="1200">
              <a:latin typeface="Lato" panose="020F0502020204030203" pitchFamily="34" charset="0"/>
              <a:ea typeface="Lato" panose="020F0502020204030203" pitchFamily="34" charset="0"/>
              <a:cs typeface="Lato" panose="020F0502020204030203" pitchFamily="34" charset="0"/>
            </a:rPr>
            <a:t>family </a:t>
          </a:r>
          <a:r>
            <a:rPr lang="en-US" sz="3000" kern="1200">
              <a:latin typeface="Lato" panose="020F0502020204030203" pitchFamily="34" charset="0"/>
              <a:ea typeface="Lato" panose="020F0502020204030203" pitchFamily="34" charset="0"/>
              <a:cs typeface="Lato" panose="020F0502020204030203" pitchFamily="34" charset="0"/>
            </a:rPr>
            <a:t>needs</a:t>
          </a:r>
        </a:p>
      </dsp:txBody>
      <dsp:txXfrm>
        <a:off x="6408873" y="4608535"/>
        <a:ext cx="2928913" cy="1885741"/>
      </dsp:txXfrm>
    </dsp:sp>
    <dsp:sp modelId="{6422450B-04A8-4E38-83A8-B7ACB17A4DA0}">
      <dsp:nvSpPr>
        <dsp:cNvPr id="0" name=""/>
        <dsp:cNvSpPr/>
      </dsp:nvSpPr>
      <dsp:spPr>
        <a:xfrm>
          <a:off x="9652340" y="2275061"/>
          <a:ext cx="6220441" cy="200307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latin typeface="Lato" panose="020F0502020204030203" pitchFamily="34" charset="0"/>
              <a:ea typeface="Lato" panose="020F0502020204030203" pitchFamily="34" charset="0"/>
              <a:cs typeface="Lato" panose="020F0502020204030203" pitchFamily="34" charset="0"/>
            </a:rPr>
            <a:t>Functional</a:t>
          </a:r>
        </a:p>
      </dsp:txBody>
      <dsp:txXfrm>
        <a:off x="9711008" y="2333729"/>
        <a:ext cx="6103105" cy="1885741"/>
      </dsp:txXfrm>
    </dsp:sp>
    <dsp:sp modelId="{27FF32E4-A7C9-416C-90E7-C71B0CCAA0D4}">
      <dsp:nvSpPr>
        <dsp:cNvPr id="0" name=""/>
        <dsp:cNvSpPr/>
      </dsp:nvSpPr>
      <dsp:spPr>
        <a:xfrm>
          <a:off x="9652340" y="4549867"/>
          <a:ext cx="3046249" cy="20030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Lato" panose="020F0502020204030203" pitchFamily="34" charset="0"/>
              <a:ea typeface="Lato" panose="020F0502020204030203" pitchFamily="34" charset="0"/>
              <a:cs typeface="Lato" panose="020F0502020204030203" pitchFamily="34" charset="0"/>
            </a:rPr>
            <a:t>In routines</a:t>
          </a:r>
        </a:p>
      </dsp:txBody>
      <dsp:txXfrm>
        <a:off x="9711008" y="4608535"/>
        <a:ext cx="2928913" cy="1885741"/>
      </dsp:txXfrm>
    </dsp:sp>
    <dsp:sp modelId="{BC2109EB-8C69-4D6A-B317-4230B33D61E4}">
      <dsp:nvSpPr>
        <dsp:cNvPr id="0" name=""/>
        <dsp:cNvSpPr/>
      </dsp:nvSpPr>
      <dsp:spPr>
        <a:xfrm>
          <a:off x="12826532" y="4549867"/>
          <a:ext cx="3046249" cy="20030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Lato" panose="020F0502020204030203" pitchFamily="34" charset="0"/>
              <a:ea typeface="Lato" panose="020F0502020204030203" pitchFamily="34" charset="0"/>
              <a:cs typeface="Lato" panose="020F0502020204030203" pitchFamily="34" charset="0"/>
            </a:rPr>
            <a:t>Interventions by caregivers</a:t>
          </a:r>
        </a:p>
      </dsp:txBody>
      <dsp:txXfrm>
        <a:off x="12885200" y="4608535"/>
        <a:ext cx="2928913" cy="1885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57D0C-1BFE-9A4C-B65F-640D81A2AF2B}">
      <dsp:nvSpPr>
        <dsp:cNvPr id="0" name=""/>
        <dsp:cNvSpPr/>
      </dsp:nvSpPr>
      <dsp:spPr>
        <a:xfrm>
          <a:off x="4682562" y="0"/>
          <a:ext cx="3597455" cy="3598003"/>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C71C2-74B0-F945-9CBD-DADDF5351661}">
      <dsp:nvSpPr>
        <dsp:cNvPr id="0" name=""/>
        <dsp:cNvSpPr/>
      </dsp:nvSpPr>
      <dsp:spPr>
        <a:xfrm>
          <a:off x="5477718" y="1298988"/>
          <a:ext cx="1999036" cy="99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latin typeface="Lato" panose="020F0502020204030203" pitchFamily="34" charset="0"/>
              <a:ea typeface="Lato" panose="020F0502020204030203" pitchFamily="34" charset="0"/>
              <a:cs typeface="Lato" panose="020F0502020204030203" pitchFamily="34" charset="0"/>
            </a:rPr>
            <a:t>Material Support</a:t>
          </a:r>
        </a:p>
      </dsp:txBody>
      <dsp:txXfrm>
        <a:off x="5477718" y="1298988"/>
        <a:ext cx="1999036" cy="999279"/>
      </dsp:txXfrm>
    </dsp:sp>
    <dsp:sp modelId="{596F5274-865D-3846-852C-D46F098386CF}">
      <dsp:nvSpPr>
        <dsp:cNvPr id="0" name=""/>
        <dsp:cNvSpPr/>
      </dsp:nvSpPr>
      <dsp:spPr>
        <a:xfrm>
          <a:off x="3683381" y="2067319"/>
          <a:ext cx="3597455" cy="3598003"/>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55CD0C-D17D-B749-948F-3736866C01D5}">
      <dsp:nvSpPr>
        <dsp:cNvPr id="0" name=""/>
        <dsp:cNvSpPr/>
      </dsp:nvSpPr>
      <dsp:spPr>
        <a:xfrm>
          <a:off x="4482591" y="3378266"/>
          <a:ext cx="1999036" cy="99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latin typeface="Lato" panose="020F0502020204030203" pitchFamily="34" charset="0"/>
              <a:ea typeface="Lato" panose="020F0502020204030203" pitchFamily="34" charset="0"/>
              <a:cs typeface="Lato" panose="020F0502020204030203" pitchFamily="34" charset="0"/>
            </a:rPr>
            <a:t>Informational Support</a:t>
          </a:r>
        </a:p>
      </dsp:txBody>
      <dsp:txXfrm>
        <a:off x="4482591" y="3378266"/>
        <a:ext cx="1999036" cy="999279"/>
      </dsp:txXfrm>
    </dsp:sp>
    <dsp:sp modelId="{C8AB5C7E-D9FB-2640-9860-36ADF4D47E1C}">
      <dsp:nvSpPr>
        <dsp:cNvPr id="0" name=""/>
        <dsp:cNvSpPr/>
      </dsp:nvSpPr>
      <dsp:spPr>
        <a:xfrm>
          <a:off x="4938606" y="4382030"/>
          <a:ext cx="3090771" cy="3092010"/>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038C0F-944D-9549-99A7-2F2C9E6D8138}">
      <dsp:nvSpPr>
        <dsp:cNvPr id="0" name=""/>
        <dsp:cNvSpPr/>
      </dsp:nvSpPr>
      <dsp:spPr>
        <a:xfrm>
          <a:off x="5482447" y="5460534"/>
          <a:ext cx="1999036" cy="999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latin typeface="Lato" panose="020F0502020204030203" pitchFamily="34" charset="0"/>
              <a:ea typeface="Lato" panose="020F0502020204030203" pitchFamily="34" charset="0"/>
              <a:cs typeface="Lato" panose="020F0502020204030203" pitchFamily="34" charset="0"/>
            </a:rPr>
            <a:t>Emotional Support</a:t>
          </a:r>
        </a:p>
      </dsp:txBody>
      <dsp:txXfrm>
        <a:off x="5482447" y="5460534"/>
        <a:ext cx="1999036" cy="9992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D4AAA-3407-4A28-8603-20C324D7F006}">
      <dsp:nvSpPr>
        <dsp:cNvPr id="0" name=""/>
        <dsp:cNvSpPr/>
      </dsp:nvSpPr>
      <dsp:spPr>
        <a:xfrm>
          <a:off x="1093" y="542254"/>
          <a:ext cx="4430241" cy="531628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437609" tIns="0" rIns="437609" bIns="330200" numCol="1" spcCol="1270" anchor="t" anchorCtr="0">
          <a:noAutofit/>
        </a:bodyPr>
        <a:lstStyle/>
        <a:p>
          <a:pPr marL="0" lvl="0" indent="0" algn="l" defTabSz="1155700">
            <a:lnSpc>
              <a:spcPct val="90000"/>
            </a:lnSpc>
            <a:spcBef>
              <a:spcPct val="0"/>
            </a:spcBef>
            <a:spcAft>
              <a:spcPct val="35000"/>
            </a:spcAft>
            <a:buNone/>
          </a:pPr>
          <a:r>
            <a:rPr lang="en-US" sz="2600" kern="1200">
              <a:latin typeface="Lato" panose="020F0502020204030203" pitchFamily="34" charset="0"/>
              <a:ea typeface="Lato" panose="020F0502020204030203" pitchFamily="34" charset="0"/>
              <a:cs typeface="Lato" panose="020F0502020204030203" pitchFamily="34" charset="0"/>
            </a:rPr>
            <a:t>Establish positive relationship with the family</a:t>
          </a:r>
        </a:p>
      </dsp:txBody>
      <dsp:txXfrm>
        <a:off x="1093" y="2668770"/>
        <a:ext cx="4430241" cy="3189773"/>
      </dsp:txXfrm>
    </dsp:sp>
    <dsp:sp modelId="{D3F9F3B3-1A3A-416F-A345-B0D11EFCAB5F}">
      <dsp:nvSpPr>
        <dsp:cNvPr id="0" name=""/>
        <dsp:cNvSpPr/>
      </dsp:nvSpPr>
      <dsp:spPr>
        <a:xfrm>
          <a:off x="1093" y="542254"/>
          <a:ext cx="4430241" cy="2126515"/>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437609" tIns="165100" rIns="437609"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1093" y="542254"/>
        <a:ext cx="4430241" cy="2126515"/>
      </dsp:txXfrm>
    </dsp:sp>
    <dsp:sp modelId="{703AE444-F96D-4F96-9D7B-C885533C1FD5}">
      <dsp:nvSpPr>
        <dsp:cNvPr id="0" name=""/>
        <dsp:cNvSpPr/>
      </dsp:nvSpPr>
      <dsp:spPr>
        <a:xfrm>
          <a:off x="4785754" y="542254"/>
          <a:ext cx="4430241" cy="531628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437609" tIns="0" rIns="437609" bIns="330200" numCol="1" spcCol="1270" anchor="t" anchorCtr="0">
          <a:noAutofit/>
        </a:bodyPr>
        <a:lstStyle/>
        <a:p>
          <a:pPr marL="0" lvl="0" indent="0" algn="l" defTabSz="1155700">
            <a:lnSpc>
              <a:spcPct val="90000"/>
            </a:lnSpc>
            <a:spcBef>
              <a:spcPct val="0"/>
            </a:spcBef>
            <a:spcAft>
              <a:spcPct val="35000"/>
            </a:spcAft>
            <a:buNone/>
          </a:pPr>
          <a:r>
            <a:rPr lang="en-US" sz="2600" kern="1200">
              <a:latin typeface="Lato" panose="020F0502020204030203" pitchFamily="34" charset="0"/>
              <a:ea typeface="Lato" panose="020F0502020204030203" pitchFamily="34" charset="0"/>
              <a:cs typeface="Lato" panose="020F0502020204030203" pitchFamily="34" charset="0"/>
            </a:rPr>
            <a:t>Rich and thick description of functioning</a:t>
          </a:r>
        </a:p>
      </dsp:txBody>
      <dsp:txXfrm>
        <a:off x="4785754" y="2668770"/>
        <a:ext cx="4430241" cy="3189773"/>
      </dsp:txXfrm>
    </dsp:sp>
    <dsp:sp modelId="{2299DB3E-0872-46E4-B0DE-881B4FAAF75C}">
      <dsp:nvSpPr>
        <dsp:cNvPr id="0" name=""/>
        <dsp:cNvSpPr/>
      </dsp:nvSpPr>
      <dsp:spPr>
        <a:xfrm>
          <a:off x="4785754" y="542254"/>
          <a:ext cx="4430241" cy="2126515"/>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437609" tIns="165100" rIns="437609"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4785754" y="542254"/>
        <a:ext cx="4430241" cy="2126515"/>
      </dsp:txXfrm>
    </dsp:sp>
    <dsp:sp modelId="{65BCF593-F8FE-4D0B-BA3B-49E89204FBBE}">
      <dsp:nvSpPr>
        <dsp:cNvPr id="0" name=""/>
        <dsp:cNvSpPr/>
      </dsp:nvSpPr>
      <dsp:spPr>
        <a:xfrm>
          <a:off x="9570414" y="542254"/>
          <a:ext cx="4430241" cy="531628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437609" tIns="0" rIns="437609" bIns="330200" numCol="1" spcCol="1270" anchor="t" anchorCtr="0">
          <a:noAutofit/>
        </a:bodyPr>
        <a:lstStyle/>
        <a:p>
          <a:pPr marL="0" lvl="0" indent="0" algn="l" defTabSz="1155700">
            <a:lnSpc>
              <a:spcPct val="90000"/>
            </a:lnSpc>
            <a:spcBef>
              <a:spcPct val="0"/>
            </a:spcBef>
            <a:spcAft>
              <a:spcPct val="35000"/>
            </a:spcAft>
            <a:buNone/>
          </a:pPr>
          <a:r>
            <a:rPr lang="en-US" sz="2600" kern="1200">
              <a:latin typeface="Lato" panose="020F0502020204030203" pitchFamily="34" charset="0"/>
              <a:ea typeface="Lato" panose="020F0502020204030203" pitchFamily="34" charset="0"/>
              <a:cs typeface="Lato" panose="020F0502020204030203" pitchFamily="34" charset="0"/>
            </a:rPr>
            <a:t>List of functional, family-centered outcomes</a:t>
          </a:r>
        </a:p>
      </dsp:txBody>
      <dsp:txXfrm>
        <a:off x="9570414" y="2668770"/>
        <a:ext cx="4430241" cy="3189773"/>
      </dsp:txXfrm>
    </dsp:sp>
    <dsp:sp modelId="{118087C2-135F-46A3-B456-9EF64536B1FB}">
      <dsp:nvSpPr>
        <dsp:cNvPr id="0" name=""/>
        <dsp:cNvSpPr/>
      </dsp:nvSpPr>
      <dsp:spPr>
        <a:xfrm>
          <a:off x="9570414" y="542254"/>
          <a:ext cx="4430241" cy="2126515"/>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437609" tIns="165100" rIns="437609"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9570414" y="542254"/>
        <a:ext cx="4430241" cy="21265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13D69-8B64-4498-BF6C-5118036DA060}">
      <dsp:nvSpPr>
        <dsp:cNvPr id="0" name=""/>
        <dsp:cNvSpPr/>
      </dsp:nvSpPr>
      <dsp:spPr>
        <a:xfrm>
          <a:off x="5118828" y="83181"/>
          <a:ext cx="3992692" cy="3992692"/>
        </a:xfrm>
        <a:prstGeom prst="ellipse">
          <a:avLst/>
        </a:prstGeom>
        <a:gradFill rotWithShape="0">
          <a:gsLst>
            <a:gs pos="0">
              <a:schemeClr val="dk2">
                <a:alpha val="50000"/>
                <a:hueOff val="0"/>
                <a:satOff val="0"/>
                <a:lumOff val="0"/>
                <a:alphaOff val="0"/>
                <a:tint val="50000"/>
                <a:satMod val="300000"/>
              </a:schemeClr>
            </a:gs>
            <a:gs pos="35000">
              <a:schemeClr val="dk2">
                <a:alpha val="50000"/>
                <a:hueOff val="0"/>
                <a:satOff val="0"/>
                <a:lumOff val="0"/>
                <a:alphaOff val="0"/>
                <a:tint val="37000"/>
                <a:satMod val="300000"/>
              </a:schemeClr>
            </a:gs>
            <a:gs pos="100000">
              <a:schemeClr val="dk2">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latin typeface="Lato" panose="020F0502020204030203" pitchFamily="34" charset="0"/>
              <a:ea typeface="Lato" panose="020F0502020204030203" pitchFamily="34" charset="0"/>
              <a:cs typeface="Lato" panose="020F0502020204030203" pitchFamily="34" charset="0"/>
            </a:rPr>
            <a:t>Engagement</a:t>
          </a:r>
          <a:r>
            <a:rPr lang="en-US" sz="3000" kern="1200"/>
            <a:t> </a:t>
          </a:r>
        </a:p>
      </dsp:txBody>
      <dsp:txXfrm>
        <a:off x="5651187" y="781902"/>
        <a:ext cx="2927974" cy="1796711"/>
      </dsp:txXfrm>
    </dsp:sp>
    <dsp:sp modelId="{B9475A1D-9BCB-4C20-8A2C-4B5E87BC3B83}">
      <dsp:nvSpPr>
        <dsp:cNvPr id="0" name=""/>
        <dsp:cNvSpPr/>
      </dsp:nvSpPr>
      <dsp:spPr>
        <a:xfrm>
          <a:off x="6559525" y="2578614"/>
          <a:ext cx="3992692" cy="3992692"/>
        </a:xfrm>
        <a:prstGeom prst="ellipse">
          <a:avLst/>
        </a:prstGeom>
        <a:gradFill rotWithShape="0">
          <a:gsLst>
            <a:gs pos="0">
              <a:schemeClr val="dk2">
                <a:alpha val="50000"/>
                <a:hueOff val="0"/>
                <a:satOff val="0"/>
                <a:lumOff val="0"/>
                <a:alphaOff val="0"/>
                <a:tint val="50000"/>
                <a:satMod val="300000"/>
              </a:schemeClr>
            </a:gs>
            <a:gs pos="35000">
              <a:schemeClr val="dk2">
                <a:alpha val="50000"/>
                <a:hueOff val="0"/>
                <a:satOff val="0"/>
                <a:lumOff val="0"/>
                <a:alphaOff val="0"/>
                <a:tint val="37000"/>
                <a:satMod val="300000"/>
              </a:schemeClr>
            </a:gs>
            <a:gs pos="100000">
              <a:schemeClr val="dk2">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latin typeface="Lato" panose="020F0502020204030203" pitchFamily="34" charset="0"/>
              <a:ea typeface="Lato" panose="020F0502020204030203" pitchFamily="34" charset="0"/>
              <a:cs typeface="Lato" panose="020F0502020204030203" pitchFamily="34" charset="0"/>
            </a:rPr>
            <a:t>Independence</a:t>
          </a:r>
        </a:p>
      </dsp:txBody>
      <dsp:txXfrm>
        <a:off x="7780623" y="3610059"/>
        <a:ext cx="2395615" cy="2195981"/>
      </dsp:txXfrm>
    </dsp:sp>
    <dsp:sp modelId="{6C2D023F-4AE0-4EFF-8E27-A6D0B6B8EA27}">
      <dsp:nvSpPr>
        <dsp:cNvPr id="0" name=""/>
        <dsp:cNvSpPr/>
      </dsp:nvSpPr>
      <dsp:spPr>
        <a:xfrm>
          <a:off x="3678131" y="2578614"/>
          <a:ext cx="3992692" cy="3992692"/>
        </a:xfrm>
        <a:prstGeom prst="ellipse">
          <a:avLst/>
        </a:prstGeom>
        <a:gradFill rotWithShape="0">
          <a:gsLst>
            <a:gs pos="0">
              <a:schemeClr val="dk2">
                <a:alpha val="50000"/>
                <a:hueOff val="0"/>
                <a:satOff val="0"/>
                <a:lumOff val="0"/>
                <a:alphaOff val="0"/>
                <a:tint val="50000"/>
                <a:satMod val="300000"/>
              </a:schemeClr>
            </a:gs>
            <a:gs pos="35000">
              <a:schemeClr val="dk2">
                <a:alpha val="50000"/>
                <a:hueOff val="0"/>
                <a:satOff val="0"/>
                <a:lumOff val="0"/>
                <a:alphaOff val="0"/>
                <a:tint val="37000"/>
                <a:satMod val="300000"/>
              </a:schemeClr>
            </a:gs>
            <a:gs pos="100000">
              <a:schemeClr val="dk2">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a:latin typeface="Lato" panose="020F0502020204030203" pitchFamily="34" charset="0"/>
              <a:ea typeface="Lato" panose="020F0502020204030203" pitchFamily="34" charset="0"/>
              <a:cs typeface="Lato" panose="020F0502020204030203" pitchFamily="34" charset="0"/>
            </a:rPr>
            <a:t>Social Relationships</a:t>
          </a:r>
        </a:p>
      </dsp:txBody>
      <dsp:txXfrm>
        <a:off x="4054110" y="3610059"/>
        <a:ext cx="2395615" cy="21959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0E50E-C2D4-A143-ADCD-206B84A7E808}">
      <dsp:nvSpPr>
        <dsp:cNvPr id="0" name=""/>
        <dsp:cNvSpPr/>
      </dsp:nvSpPr>
      <dsp:spPr>
        <a:xfrm>
          <a:off x="0" y="8194"/>
          <a:ext cx="8677276" cy="1130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latin typeface="Lato" panose="020F0502020204030203" pitchFamily="34" charset="0"/>
              <a:ea typeface="Lato" panose="020F0502020204030203" pitchFamily="34" charset="0"/>
              <a:cs typeface="Lato" panose="020F0502020204030203" pitchFamily="34" charset="0"/>
            </a:rPr>
            <a:t>Meatier Intervention plans</a:t>
          </a:r>
          <a:endParaRPr lang="en-US" sz="2900" kern="1200">
            <a:latin typeface="Lato" panose="020F0502020204030203" pitchFamily="34" charset="0"/>
            <a:ea typeface="Lato" panose="020F0502020204030203" pitchFamily="34" charset="0"/>
            <a:cs typeface="Lato" panose="020F0502020204030203" pitchFamily="34" charset="0"/>
          </a:endParaRPr>
        </a:p>
      </dsp:txBody>
      <dsp:txXfrm>
        <a:off x="55176" y="63370"/>
        <a:ext cx="8566924" cy="1019941"/>
      </dsp:txXfrm>
    </dsp:sp>
    <dsp:sp modelId="{F3152BEA-C554-FB4F-B6FD-A75F6D736FC4}">
      <dsp:nvSpPr>
        <dsp:cNvPr id="0" name=""/>
        <dsp:cNvSpPr/>
      </dsp:nvSpPr>
      <dsp:spPr>
        <a:xfrm>
          <a:off x="0" y="1222007"/>
          <a:ext cx="8677276" cy="1130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latin typeface="Lato" panose="020F0502020204030203" pitchFamily="34" charset="0"/>
              <a:ea typeface="Lato" panose="020F0502020204030203" pitchFamily="34" charset="0"/>
              <a:cs typeface="Lato" panose="020F0502020204030203" pitchFamily="34" charset="0"/>
            </a:rPr>
            <a:t>More functional and participation-based outcomes-Fewer irrelevant clinical  or vague outcomes</a:t>
          </a:r>
          <a:endParaRPr lang="en-US" sz="2900" kern="1200">
            <a:latin typeface="Lato" panose="020F0502020204030203" pitchFamily="34" charset="0"/>
            <a:ea typeface="Lato" panose="020F0502020204030203" pitchFamily="34" charset="0"/>
            <a:cs typeface="Lato" panose="020F0502020204030203" pitchFamily="34" charset="0"/>
          </a:endParaRPr>
        </a:p>
      </dsp:txBody>
      <dsp:txXfrm>
        <a:off x="55176" y="1277183"/>
        <a:ext cx="8566924" cy="1019941"/>
      </dsp:txXfrm>
    </dsp:sp>
    <dsp:sp modelId="{19F81D53-9252-354A-A351-946CB8DD41B5}">
      <dsp:nvSpPr>
        <dsp:cNvPr id="0" name=""/>
        <dsp:cNvSpPr/>
      </dsp:nvSpPr>
      <dsp:spPr>
        <a:xfrm>
          <a:off x="0" y="2435820"/>
          <a:ext cx="8677276" cy="1130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latin typeface="Lato" panose="020F0502020204030203" pitchFamily="34" charset="0"/>
              <a:ea typeface="Lato" panose="020F0502020204030203" pitchFamily="34" charset="0"/>
              <a:cs typeface="Lato" panose="020F0502020204030203" pitchFamily="34" charset="0"/>
            </a:rPr>
            <a:t>More family-based outcomes</a:t>
          </a:r>
          <a:endParaRPr lang="en-US" sz="2900" kern="1200">
            <a:latin typeface="Lato" panose="020F0502020204030203" pitchFamily="34" charset="0"/>
            <a:ea typeface="Lato" panose="020F0502020204030203" pitchFamily="34" charset="0"/>
            <a:cs typeface="Lato" panose="020F0502020204030203" pitchFamily="34" charset="0"/>
          </a:endParaRPr>
        </a:p>
      </dsp:txBody>
      <dsp:txXfrm>
        <a:off x="55176" y="2490996"/>
        <a:ext cx="8566924" cy="1019941"/>
      </dsp:txXfrm>
    </dsp:sp>
    <dsp:sp modelId="{AF45E78D-3A0D-B44D-86AC-FB095C9405E2}">
      <dsp:nvSpPr>
        <dsp:cNvPr id="0" name=""/>
        <dsp:cNvSpPr/>
      </dsp:nvSpPr>
      <dsp:spPr>
        <a:xfrm>
          <a:off x="0" y="3649633"/>
          <a:ext cx="8677276" cy="1130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latin typeface="Lato" panose="020F0502020204030203" pitchFamily="34" charset="0"/>
              <a:ea typeface="Lato" panose="020F0502020204030203" pitchFamily="34" charset="0"/>
              <a:cs typeface="Lato" panose="020F0502020204030203" pitchFamily="34" charset="0"/>
            </a:rPr>
            <a:t>Meaningful to families</a:t>
          </a:r>
          <a:endParaRPr lang="en-US" sz="2900" kern="1200">
            <a:latin typeface="Lato" panose="020F0502020204030203" pitchFamily="34" charset="0"/>
            <a:ea typeface="Lato" panose="020F0502020204030203" pitchFamily="34" charset="0"/>
            <a:cs typeface="Lato" panose="020F0502020204030203" pitchFamily="34" charset="0"/>
          </a:endParaRPr>
        </a:p>
      </dsp:txBody>
      <dsp:txXfrm>
        <a:off x="55176" y="3704809"/>
        <a:ext cx="8566924" cy="1019941"/>
      </dsp:txXfrm>
    </dsp:sp>
    <dsp:sp modelId="{C5C7384E-92A5-D449-9600-DB5AA6639190}">
      <dsp:nvSpPr>
        <dsp:cNvPr id="0" name=""/>
        <dsp:cNvSpPr/>
      </dsp:nvSpPr>
      <dsp:spPr>
        <a:xfrm>
          <a:off x="0" y="4863446"/>
          <a:ext cx="8677276" cy="1130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i="0" kern="1200">
              <a:latin typeface="Lato" panose="020F0502020204030203" pitchFamily="34" charset="0"/>
              <a:ea typeface="Lato" panose="020F0502020204030203" pitchFamily="34" charset="0"/>
              <a:cs typeface="Lato" panose="020F0502020204030203" pitchFamily="34" charset="0"/>
            </a:rPr>
            <a:t>Reinforces the parent’s role as the expert of their family</a:t>
          </a:r>
          <a:endParaRPr lang="en-US" sz="2900" kern="1200">
            <a:latin typeface="Lato" panose="020F0502020204030203" pitchFamily="34" charset="0"/>
            <a:ea typeface="Lato" panose="020F0502020204030203" pitchFamily="34" charset="0"/>
            <a:cs typeface="Lato" panose="020F0502020204030203" pitchFamily="34" charset="0"/>
          </a:endParaRPr>
        </a:p>
      </dsp:txBody>
      <dsp:txXfrm>
        <a:off x="55176" y="4918622"/>
        <a:ext cx="8566924" cy="10199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9A590-B37A-814B-B8CC-C82F156DDB84}">
      <dsp:nvSpPr>
        <dsp:cNvPr id="0" name=""/>
        <dsp:cNvSpPr/>
      </dsp:nvSpPr>
      <dsp:spPr>
        <a:xfrm>
          <a:off x="0" y="519135"/>
          <a:ext cx="921067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latin typeface="Lato" panose="020F0502020204030203" pitchFamily="34" charset="0"/>
              <a:ea typeface="Lato" panose="020F0502020204030203" pitchFamily="34" charset="0"/>
              <a:cs typeface="Lato" panose="020F0502020204030203" pitchFamily="34" charset="0"/>
            </a:rPr>
            <a:t>One primary or comprehensive service provider</a:t>
          </a:r>
        </a:p>
      </dsp:txBody>
      <dsp:txXfrm>
        <a:off x="38638" y="557773"/>
        <a:ext cx="9133400" cy="714229"/>
      </dsp:txXfrm>
    </dsp:sp>
    <dsp:sp modelId="{01744286-8335-4642-865E-30237C90B3CE}">
      <dsp:nvSpPr>
        <dsp:cNvPr id="0" name=""/>
        <dsp:cNvSpPr/>
      </dsp:nvSpPr>
      <dsp:spPr>
        <a:xfrm>
          <a:off x="0" y="1405680"/>
          <a:ext cx="921067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latin typeface="Lato" panose="020F0502020204030203" pitchFamily="34" charset="0"/>
              <a:ea typeface="Lato" panose="020F0502020204030203" pitchFamily="34" charset="0"/>
              <a:cs typeface="Lato" panose="020F0502020204030203" pitchFamily="34" charset="0"/>
            </a:rPr>
            <a:t>Support family with all child and family needs</a:t>
          </a:r>
        </a:p>
      </dsp:txBody>
      <dsp:txXfrm>
        <a:off x="38638" y="1444318"/>
        <a:ext cx="9133400" cy="714229"/>
      </dsp:txXfrm>
    </dsp:sp>
    <dsp:sp modelId="{2D5CC987-4D1E-7E49-A98B-3F39F254D710}">
      <dsp:nvSpPr>
        <dsp:cNvPr id="0" name=""/>
        <dsp:cNvSpPr/>
      </dsp:nvSpPr>
      <dsp:spPr>
        <a:xfrm>
          <a:off x="0" y="2292225"/>
          <a:ext cx="921067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latin typeface="Lato" panose="020F0502020204030203" pitchFamily="34" charset="0"/>
              <a:ea typeface="Lato" panose="020F0502020204030203" pitchFamily="34" charset="0"/>
              <a:cs typeface="Lato" panose="020F0502020204030203" pitchFamily="34" charset="0"/>
            </a:rPr>
            <a:t>Use secondaries as necessary</a:t>
          </a:r>
        </a:p>
      </dsp:txBody>
      <dsp:txXfrm>
        <a:off x="38638" y="2330863"/>
        <a:ext cx="9133400" cy="7142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9C0A0-0BA1-B54E-AFB5-3FCA7C61D10C}">
      <dsp:nvSpPr>
        <dsp:cNvPr id="0" name=""/>
        <dsp:cNvSpPr/>
      </dsp:nvSpPr>
      <dsp:spPr>
        <a:xfrm>
          <a:off x="0" y="13987"/>
          <a:ext cx="9210676" cy="11033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Hoosiers Rule</a:t>
          </a:r>
        </a:p>
      </dsp:txBody>
      <dsp:txXfrm>
        <a:off x="53859" y="67846"/>
        <a:ext cx="9102958" cy="995592"/>
      </dsp:txXfrm>
    </dsp:sp>
    <dsp:sp modelId="{17167F65-8E37-484A-B070-A6895101C755}">
      <dsp:nvSpPr>
        <dsp:cNvPr id="0" name=""/>
        <dsp:cNvSpPr/>
      </dsp:nvSpPr>
      <dsp:spPr>
        <a:xfrm>
          <a:off x="0" y="1249777"/>
          <a:ext cx="9210676" cy="11033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Incidental Teaching in Routines</a:t>
          </a:r>
        </a:p>
      </dsp:txBody>
      <dsp:txXfrm>
        <a:off x="53859" y="1303636"/>
        <a:ext cx="9102958" cy="995592"/>
      </dsp:txXfrm>
    </dsp:sp>
    <dsp:sp modelId="{D3939BF1-4F7A-1242-9102-D46395917A42}">
      <dsp:nvSpPr>
        <dsp:cNvPr id="0" name=""/>
        <dsp:cNvSpPr/>
      </dsp:nvSpPr>
      <dsp:spPr>
        <a:xfrm>
          <a:off x="0" y="2485567"/>
          <a:ext cx="9210676" cy="11033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Use Informal Supports</a:t>
          </a:r>
        </a:p>
      </dsp:txBody>
      <dsp:txXfrm>
        <a:off x="53859" y="2539426"/>
        <a:ext cx="9102958" cy="995592"/>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E841C-31FE-6B49-8FAF-CE1F94A687A8}" type="datetimeFigureOut">
              <a:rPr lang="en-US" smtClean="0"/>
              <a:t>6/8/2023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5A5AC-EB72-C24D-84B3-008C38209A76}" type="slidenum">
              <a:rPr lang="en-US" smtClean="0"/>
              <a:t>‹#›</a:t>
            </a:fld>
            <a:endParaRPr lang="en-US"/>
          </a:p>
        </p:txBody>
      </p:sp>
    </p:spTree>
    <p:extLst>
      <p:ext uri="{BB962C8B-B14F-4D97-AF65-F5344CB8AC3E}">
        <p14:creationId xmlns:p14="http://schemas.microsoft.com/office/powerpoint/2010/main" val="1318258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85A5AC-EB72-C24D-84B3-008C38209A76}" type="slidenum">
              <a:rPr lang="en-US" smtClean="0"/>
              <a:t>1</a:t>
            </a:fld>
            <a:endParaRPr lang="en-US"/>
          </a:p>
        </p:txBody>
      </p:sp>
    </p:spTree>
    <p:extLst>
      <p:ext uri="{BB962C8B-B14F-4D97-AF65-F5344CB8AC3E}">
        <p14:creationId xmlns:p14="http://schemas.microsoft.com/office/powerpoint/2010/main" val="2742241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21</a:t>
            </a:fld>
            <a:endParaRPr lang="en-US"/>
          </a:p>
        </p:txBody>
      </p:sp>
    </p:spTree>
    <p:extLst>
      <p:ext uri="{BB962C8B-B14F-4D97-AF65-F5344CB8AC3E}">
        <p14:creationId xmlns:p14="http://schemas.microsoft.com/office/powerpoint/2010/main" val="302287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22</a:t>
            </a:fld>
            <a:endParaRPr lang="en-US"/>
          </a:p>
        </p:txBody>
      </p:sp>
    </p:spTree>
    <p:extLst>
      <p:ext uri="{BB962C8B-B14F-4D97-AF65-F5344CB8AC3E}">
        <p14:creationId xmlns:p14="http://schemas.microsoft.com/office/powerpoint/2010/main" val="301592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Anna/ Talk about how this has changed</a:t>
            </a:r>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23</a:t>
            </a:fld>
            <a:endParaRPr lang="en-US"/>
          </a:p>
        </p:txBody>
      </p:sp>
    </p:spTree>
    <p:extLst>
      <p:ext uri="{BB962C8B-B14F-4D97-AF65-F5344CB8AC3E}">
        <p14:creationId xmlns:p14="http://schemas.microsoft.com/office/powerpoint/2010/main" val="922855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MK</a:t>
            </a:r>
          </a:p>
          <a:p>
            <a:r>
              <a:rPr lang="en-US"/>
              <a:t>Don’t ask “do you like them?”  Not about judging the relationship</a:t>
            </a:r>
          </a:p>
          <a:p>
            <a:r>
              <a:rPr lang="en-US"/>
              <a:t>The only time you ask them about “do you like them?” is when we ask about formal supports</a:t>
            </a:r>
          </a:p>
          <a:p>
            <a:endParaRPr lang="en-US"/>
          </a:p>
          <a:p>
            <a:r>
              <a:rPr lang="en-US"/>
              <a:t>Handout:  RBI with Ecomap Checklist</a:t>
            </a:r>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24</a:t>
            </a:fld>
            <a:endParaRPr lang="en-US"/>
          </a:p>
        </p:txBody>
      </p:sp>
    </p:spTree>
    <p:extLst>
      <p:ext uri="{BB962C8B-B14F-4D97-AF65-F5344CB8AC3E}">
        <p14:creationId xmlns:p14="http://schemas.microsoft.com/office/powerpoint/2010/main" val="3801829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25</a:t>
            </a:fld>
            <a:endParaRPr lang="en-US"/>
          </a:p>
        </p:txBody>
      </p:sp>
    </p:spTree>
    <p:extLst>
      <p:ext uri="{BB962C8B-B14F-4D97-AF65-F5344CB8AC3E}">
        <p14:creationId xmlns:p14="http://schemas.microsoft.com/office/powerpoint/2010/main" val="3372466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26</a:t>
            </a:fld>
            <a:endParaRPr lang="en-US"/>
          </a:p>
        </p:txBody>
      </p:sp>
    </p:spTree>
    <p:extLst>
      <p:ext uri="{BB962C8B-B14F-4D97-AF65-F5344CB8AC3E}">
        <p14:creationId xmlns:p14="http://schemas.microsoft.com/office/powerpoint/2010/main" val="1737658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27</a:t>
            </a:fld>
            <a:endParaRPr lang="en-US"/>
          </a:p>
        </p:txBody>
      </p:sp>
    </p:spTree>
    <p:extLst>
      <p:ext uri="{BB962C8B-B14F-4D97-AF65-F5344CB8AC3E}">
        <p14:creationId xmlns:p14="http://schemas.microsoft.com/office/powerpoint/2010/main" val="2937994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28</a:t>
            </a:fld>
            <a:endParaRPr lang="en-US"/>
          </a:p>
        </p:txBody>
      </p:sp>
    </p:spTree>
    <p:extLst>
      <p:ext uri="{BB962C8B-B14F-4D97-AF65-F5344CB8AC3E}">
        <p14:creationId xmlns:p14="http://schemas.microsoft.com/office/powerpoint/2010/main" val="1543003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29</a:t>
            </a:fld>
            <a:endParaRPr lang="en-US"/>
          </a:p>
        </p:txBody>
      </p:sp>
    </p:spTree>
    <p:extLst>
      <p:ext uri="{BB962C8B-B14F-4D97-AF65-F5344CB8AC3E}">
        <p14:creationId xmlns:p14="http://schemas.microsoft.com/office/powerpoint/2010/main" val="103067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30</a:t>
            </a:fld>
            <a:endParaRPr lang="en-US"/>
          </a:p>
        </p:txBody>
      </p:sp>
    </p:spTree>
    <p:extLst>
      <p:ext uri="{BB962C8B-B14F-4D97-AF65-F5344CB8AC3E}">
        <p14:creationId xmlns:p14="http://schemas.microsoft.com/office/powerpoint/2010/main" val="38296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5</a:t>
            </a:fld>
            <a:endParaRPr lang="en-US"/>
          </a:p>
        </p:txBody>
      </p:sp>
    </p:spTree>
    <p:extLst>
      <p:ext uri="{BB962C8B-B14F-4D97-AF65-F5344CB8AC3E}">
        <p14:creationId xmlns:p14="http://schemas.microsoft.com/office/powerpoint/2010/main" val="4069801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31</a:t>
            </a:fld>
            <a:endParaRPr lang="en-US"/>
          </a:p>
        </p:txBody>
      </p:sp>
    </p:spTree>
    <p:extLst>
      <p:ext uri="{BB962C8B-B14F-4D97-AF65-F5344CB8AC3E}">
        <p14:creationId xmlns:p14="http://schemas.microsoft.com/office/powerpoint/2010/main" val="3708331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we mean by </a:t>
            </a:r>
            <a:r>
              <a:rPr lang="en-US" err="1"/>
              <a:t>Enagagement</a:t>
            </a:r>
            <a:r>
              <a:rPr lang="en-US"/>
              <a:t> , Independence, and social relations.  Handout EISR</a:t>
            </a:r>
          </a:p>
        </p:txBody>
      </p:sp>
      <p:sp>
        <p:nvSpPr>
          <p:cNvPr id="4" name="Slide Number Placeholder 3"/>
          <p:cNvSpPr>
            <a:spLocks noGrp="1"/>
          </p:cNvSpPr>
          <p:nvPr>
            <p:ph type="sldNum" sz="quarter" idx="5"/>
          </p:nvPr>
        </p:nvSpPr>
        <p:spPr/>
        <p:txBody>
          <a:bodyPr/>
          <a:lstStyle/>
          <a:p>
            <a:fld id="{EA85A5AC-EB72-C24D-84B3-008C38209A76}" type="slidenum">
              <a:rPr lang="en-US" smtClean="0"/>
              <a:t>32</a:t>
            </a:fld>
            <a:endParaRPr lang="en-US"/>
          </a:p>
        </p:txBody>
      </p:sp>
    </p:spTree>
    <p:extLst>
      <p:ext uri="{BB962C8B-B14F-4D97-AF65-F5344CB8AC3E}">
        <p14:creationId xmlns:p14="http://schemas.microsoft.com/office/powerpoint/2010/main" val="3828697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Engagement can be defined as - The amount of time the child spends interacting in a contextually and developmentally appropriate manner with adults, peers, and materials. </a:t>
            </a:r>
          </a:p>
          <a:p>
            <a:endParaRPr lang="en-US"/>
          </a:p>
          <a:p>
            <a:r>
              <a:rPr lang="en-US"/>
              <a:t>Invite the group to think about what engagement would look like for a child during an activity like circle time or getting dressed– provide an example if needed</a:t>
            </a:r>
          </a:p>
          <a:p>
            <a:pPr lvl="1"/>
            <a:r>
              <a:rPr lang="en-US"/>
              <a:t>Nonengaged? </a:t>
            </a:r>
          </a:p>
          <a:p>
            <a:pPr lvl="1"/>
            <a:r>
              <a:rPr lang="en-US"/>
              <a:t>Passive attention?  </a:t>
            </a:r>
          </a:p>
          <a:p>
            <a:pPr lvl="1"/>
            <a:r>
              <a:rPr lang="en-US"/>
              <a:t>Repetitive behavior?</a:t>
            </a:r>
          </a:p>
          <a:p>
            <a:pPr lvl="1"/>
            <a:r>
              <a:rPr lang="en-US"/>
              <a:t>Differentiated behavior?</a:t>
            </a:r>
          </a:p>
          <a:p>
            <a:pPr lvl="1"/>
            <a:r>
              <a:rPr lang="en-US"/>
              <a:t>Solving problems?</a:t>
            </a:r>
          </a:p>
          <a:p>
            <a:pPr lvl="1"/>
            <a:r>
              <a:rPr lang="en-US"/>
              <a:t>Following  the conventions of the routine?</a:t>
            </a:r>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33</a:t>
            </a:fld>
            <a:endParaRPr lang="en-US"/>
          </a:p>
        </p:txBody>
      </p:sp>
    </p:spTree>
    <p:extLst>
      <p:ext uri="{BB962C8B-B14F-4D97-AF65-F5344CB8AC3E}">
        <p14:creationId xmlns:p14="http://schemas.microsoft.com/office/powerpoint/2010/main" val="2453643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to think about cultural preferences of the family and to ask about them.</a:t>
            </a:r>
          </a:p>
          <a:p>
            <a:r>
              <a:rPr lang="en-US"/>
              <a:t>Cultural considerations</a:t>
            </a:r>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34</a:t>
            </a:fld>
            <a:endParaRPr lang="en-US"/>
          </a:p>
        </p:txBody>
      </p:sp>
    </p:spTree>
    <p:extLst>
      <p:ext uri="{BB962C8B-B14F-4D97-AF65-F5344CB8AC3E}">
        <p14:creationId xmlns:p14="http://schemas.microsoft.com/office/powerpoint/2010/main" val="2677321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35</a:t>
            </a:fld>
            <a:endParaRPr lang="en-US"/>
          </a:p>
        </p:txBody>
      </p:sp>
    </p:spTree>
    <p:extLst>
      <p:ext uri="{BB962C8B-B14F-4D97-AF65-F5344CB8AC3E}">
        <p14:creationId xmlns:p14="http://schemas.microsoft.com/office/powerpoint/2010/main" val="2973845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to think about cultural preferences of the family and to ask about them.</a:t>
            </a:r>
          </a:p>
          <a:p>
            <a:r>
              <a:rPr lang="en-US"/>
              <a:t>Cultural considerations</a:t>
            </a:r>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36</a:t>
            </a:fld>
            <a:endParaRPr lang="en-US"/>
          </a:p>
        </p:txBody>
      </p:sp>
    </p:spTree>
    <p:extLst>
      <p:ext uri="{BB962C8B-B14F-4D97-AF65-F5344CB8AC3E}">
        <p14:creationId xmlns:p14="http://schemas.microsoft.com/office/powerpoint/2010/main" val="3641073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a:solidFill>
                  <a:prstClr val="black"/>
                </a:solidFill>
              </a:rPr>
              <a:t>Show video and explain to the group that we are going to think about the questions you would ask to be able to learn about this routine  -- what questions would you ask to be able to visualize the movie in your head.</a:t>
            </a:r>
          </a:p>
          <a:p>
            <a:pPr defTabSz="939729">
              <a:defRPr/>
            </a:pPr>
            <a:r>
              <a:rPr lang="en-US">
                <a:solidFill>
                  <a:prstClr val="black"/>
                </a:solidFill>
              </a:rPr>
              <a:t>1</a:t>
            </a:r>
            <a:r>
              <a:rPr lang="en-US" baseline="30000">
                <a:solidFill>
                  <a:prstClr val="black"/>
                </a:solidFill>
              </a:rPr>
              <a:t>st</a:t>
            </a:r>
            <a:r>
              <a:rPr lang="en-US">
                <a:solidFill>
                  <a:prstClr val="black"/>
                </a:solidFill>
              </a:rPr>
              <a:t> part of activity is pulling information about what we saw related to engagement, independence, and social relationships .</a:t>
            </a:r>
          </a:p>
          <a:p>
            <a:pPr defTabSz="939729">
              <a:defRPr/>
            </a:pPr>
            <a:endParaRPr lang="en-US">
              <a:solidFill>
                <a:prstClr val="black"/>
              </a:solidFill>
            </a:endParaRPr>
          </a:p>
          <a:p>
            <a:pPr defTabSz="939729">
              <a:defRPr/>
            </a:pPr>
            <a:r>
              <a:rPr lang="en-US">
                <a:solidFill>
                  <a:prstClr val="black"/>
                </a:solidFill>
              </a:rPr>
              <a:t>2</a:t>
            </a:r>
            <a:r>
              <a:rPr lang="en-US" baseline="30000">
                <a:solidFill>
                  <a:prstClr val="black"/>
                </a:solidFill>
              </a:rPr>
              <a:t>nd</a:t>
            </a:r>
            <a:r>
              <a:rPr lang="en-US">
                <a:solidFill>
                  <a:prstClr val="black"/>
                </a:solidFill>
              </a:rPr>
              <a:t> part of the activity is to think about your questions you ask and identify which ones “get at’ each of these aspects of development?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a:t>
            </a:r>
            <a:r>
              <a:rPr lang="en-US" err="1"/>
              <a:t>www.youtube.com</a:t>
            </a:r>
            <a:r>
              <a:rPr lang="en-US"/>
              <a:t>/</a:t>
            </a:r>
            <a:r>
              <a:rPr lang="en-US" err="1"/>
              <a:t>watch?v</a:t>
            </a:r>
            <a:r>
              <a:rPr lang="en-US"/>
              <a:t>=r6bM4sOOOV4</a:t>
            </a:r>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37</a:t>
            </a:fld>
            <a:endParaRPr lang="en-US"/>
          </a:p>
        </p:txBody>
      </p:sp>
    </p:spTree>
    <p:extLst>
      <p:ext uri="{BB962C8B-B14F-4D97-AF65-F5344CB8AC3E}">
        <p14:creationId xmlns:p14="http://schemas.microsoft.com/office/powerpoint/2010/main" val="1812542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38</a:t>
            </a:fld>
            <a:endParaRPr lang="en-US"/>
          </a:p>
        </p:txBody>
      </p:sp>
    </p:spTree>
    <p:extLst>
      <p:ext uri="{BB962C8B-B14F-4D97-AF65-F5344CB8AC3E}">
        <p14:creationId xmlns:p14="http://schemas.microsoft.com/office/powerpoint/2010/main" val="1796686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39</a:t>
            </a:fld>
            <a:endParaRPr lang="en-US"/>
          </a:p>
        </p:txBody>
      </p:sp>
    </p:spTree>
    <p:extLst>
      <p:ext uri="{BB962C8B-B14F-4D97-AF65-F5344CB8AC3E}">
        <p14:creationId xmlns:p14="http://schemas.microsoft.com/office/powerpoint/2010/main" val="765098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40</a:t>
            </a:fld>
            <a:endParaRPr lang="en-US"/>
          </a:p>
        </p:txBody>
      </p:sp>
    </p:spTree>
    <p:extLst>
      <p:ext uri="{BB962C8B-B14F-4D97-AF65-F5344CB8AC3E}">
        <p14:creationId xmlns:p14="http://schemas.microsoft.com/office/powerpoint/2010/main" val="248217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7</a:t>
            </a:fld>
            <a:endParaRPr lang="en-US"/>
          </a:p>
        </p:txBody>
      </p:sp>
    </p:spTree>
    <p:extLst>
      <p:ext uri="{BB962C8B-B14F-4D97-AF65-F5344CB8AC3E}">
        <p14:creationId xmlns:p14="http://schemas.microsoft.com/office/powerpoint/2010/main" val="2365164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41</a:t>
            </a:fld>
            <a:endParaRPr lang="en-US"/>
          </a:p>
        </p:txBody>
      </p:sp>
    </p:spTree>
    <p:extLst>
      <p:ext uri="{BB962C8B-B14F-4D97-AF65-F5344CB8AC3E}">
        <p14:creationId xmlns:p14="http://schemas.microsoft.com/office/powerpoint/2010/main" val="3122069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42</a:t>
            </a:fld>
            <a:endParaRPr lang="en-US"/>
          </a:p>
        </p:txBody>
      </p:sp>
    </p:spTree>
    <p:extLst>
      <p:ext uri="{BB962C8B-B14F-4D97-AF65-F5344CB8AC3E}">
        <p14:creationId xmlns:p14="http://schemas.microsoft.com/office/powerpoint/2010/main" val="1459554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43</a:t>
            </a:fld>
            <a:endParaRPr lang="en-US"/>
          </a:p>
        </p:txBody>
      </p:sp>
    </p:spTree>
    <p:extLst>
      <p:ext uri="{BB962C8B-B14F-4D97-AF65-F5344CB8AC3E}">
        <p14:creationId xmlns:p14="http://schemas.microsoft.com/office/powerpoint/2010/main" val="3525832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44</a:t>
            </a:fld>
            <a:endParaRPr lang="en-US"/>
          </a:p>
        </p:txBody>
      </p:sp>
    </p:spTree>
    <p:extLst>
      <p:ext uri="{BB962C8B-B14F-4D97-AF65-F5344CB8AC3E}">
        <p14:creationId xmlns:p14="http://schemas.microsoft.com/office/powerpoint/2010/main" val="2568430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45</a:t>
            </a:fld>
            <a:endParaRPr lang="en-US"/>
          </a:p>
        </p:txBody>
      </p:sp>
    </p:spTree>
    <p:extLst>
      <p:ext uri="{BB962C8B-B14F-4D97-AF65-F5344CB8AC3E}">
        <p14:creationId xmlns:p14="http://schemas.microsoft.com/office/powerpoint/2010/main" val="1605233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46</a:t>
            </a:fld>
            <a:endParaRPr lang="en-US"/>
          </a:p>
        </p:txBody>
      </p:sp>
    </p:spTree>
    <p:extLst>
      <p:ext uri="{BB962C8B-B14F-4D97-AF65-F5344CB8AC3E}">
        <p14:creationId xmlns:p14="http://schemas.microsoft.com/office/powerpoint/2010/main" val="2070947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47</a:t>
            </a:fld>
            <a:endParaRPr lang="en-US"/>
          </a:p>
        </p:txBody>
      </p:sp>
    </p:spTree>
    <p:extLst>
      <p:ext uri="{BB962C8B-B14F-4D97-AF65-F5344CB8AC3E}">
        <p14:creationId xmlns:p14="http://schemas.microsoft.com/office/powerpoint/2010/main" val="2113062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48</a:t>
            </a:fld>
            <a:endParaRPr lang="en-US"/>
          </a:p>
        </p:txBody>
      </p:sp>
    </p:spTree>
    <p:extLst>
      <p:ext uri="{BB962C8B-B14F-4D97-AF65-F5344CB8AC3E}">
        <p14:creationId xmlns:p14="http://schemas.microsoft.com/office/powerpoint/2010/main" val="3850260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13</a:t>
            </a:fld>
            <a:endParaRPr lang="en-US"/>
          </a:p>
        </p:txBody>
      </p:sp>
    </p:spTree>
    <p:extLst>
      <p:ext uri="{BB962C8B-B14F-4D97-AF65-F5344CB8AC3E}">
        <p14:creationId xmlns:p14="http://schemas.microsoft.com/office/powerpoint/2010/main" val="101944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14</a:t>
            </a:fld>
            <a:endParaRPr lang="en-US"/>
          </a:p>
        </p:txBody>
      </p:sp>
    </p:spTree>
    <p:extLst>
      <p:ext uri="{BB962C8B-B14F-4D97-AF65-F5344CB8AC3E}">
        <p14:creationId xmlns:p14="http://schemas.microsoft.com/office/powerpoint/2010/main" val="3767448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types of Support:</a:t>
            </a:r>
          </a:p>
          <a:p>
            <a:r>
              <a:rPr lang="en-US"/>
              <a:t>Informational –what is EI, info about their child’s development, disability</a:t>
            </a:r>
          </a:p>
          <a:p>
            <a:r>
              <a:rPr lang="en-US"/>
              <a:t>Material – food, shelter, basic needs</a:t>
            </a:r>
          </a:p>
          <a:p>
            <a:r>
              <a:rPr lang="en-US"/>
              <a:t>Emotional – feeling a sense of belonging, entire family, positive feelings about their child </a:t>
            </a:r>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17</a:t>
            </a:fld>
            <a:endParaRPr lang="en-US"/>
          </a:p>
        </p:txBody>
      </p:sp>
    </p:spTree>
    <p:extLst>
      <p:ext uri="{BB962C8B-B14F-4D97-AF65-F5344CB8AC3E}">
        <p14:creationId xmlns:p14="http://schemas.microsoft.com/office/powerpoint/2010/main" val="417114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types of Support:</a:t>
            </a:r>
          </a:p>
          <a:p>
            <a:r>
              <a:rPr lang="en-US"/>
              <a:t>Informational –what is EI, info about their child’s development, disability</a:t>
            </a:r>
          </a:p>
          <a:p>
            <a:r>
              <a:rPr lang="en-US"/>
              <a:t>Material – food, shelter, basic needs</a:t>
            </a:r>
          </a:p>
          <a:p>
            <a:r>
              <a:rPr lang="en-US"/>
              <a:t>Emotional – feeling a sense of belonging, entire family, positive feelings about their child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Anna Talk about how war can affect the type of support and how the type of support may be shifting</a:t>
            </a:r>
          </a:p>
          <a:p>
            <a:endParaRPr lang="en-US"/>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18</a:t>
            </a:fld>
            <a:endParaRPr lang="en-US"/>
          </a:p>
        </p:txBody>
      </p:sp>
    </p:spTree>
    <p:extLst>
      <p:ext uri="{BB962C8B-B14F-4D97-AF65-F5344CB8AC3E}">
        <p14:creationId xmlns:p14="http://schemas.microsoft.com/office/powerpoint/2010/main" val="114251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you currently determine family needs?  We need to go beyond what are the major concerns but also look at how these concerns impact daily life, how do those concerns impact the child’s and family’s participation in home, community and school activities</a:t>
            </a:r>
          </a:p>
        </p:txBody>
      </p:sp>
      <p:sp>
        <p:nvSpPr>
          <p:cNvPr id="4" name="Slide Number Placeholder 3"/>
          <p:cNvSpPr>
            <a:spLocks noGrp="1"/>
          </p:cNvSpPr>
          <p:nvPr>
            <p:ph type="sldNum" sz="quarter" idx="5"/>
          </p:nvPr>
        </p:nvSpPr>
        <p:spPr/>
        <p:txBody>
          <a:bodyPr/>
          <a:lstStyle/>
          <a:p>
            <a:fld id="{EA85A5AC-EB72-C24D-84B3-008C38209A76}" type="slidenum">
              <a:rPr lang="en-US" smtClean="0"/>
              <a:t>19</a:t>
            </a:fld>
            <a:endParaRPr lang="en-US"/>
          </a:p>
        </p:txBody>
      </p:sp>
    </p:spTree>
    <p:extLst>
      <p:ext uri="{BB962C8B-B14F-4D97-AF65-F5344CB8AC3E}">
        <p14:creationId xmlns:p14="http://schemas.microsoft.com/office/powerpoint/2010/main" val="1220117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Has anyone ever used Ecomaps?</a:t>
            </a:r>
          </a:p>
          <a:p>
            <a:endParaRPr lang="en-US"/>
          </a:p>
        </p:txBody>
      </p:sp>
      <p:sp>
        <p:nvSpPr>
          <p:cNvPr id="4" name="Slide Number Placeholder 3"/>
          <p:cNvSpPr>
            <a:spLocks noGrp="1"/>
          </p:cNvSpPr>
          <p:nvPr>
            <p:ph type="sldNum" sz="quarter" idx="5"/>
          </p:nvPr>
        </p:nvSpPr>
        <p:spPr/>
        <p:txBody>
          <a:bodyPr/>
          <a:lstStyle/>
          <a:p>
            <a:fld id="{EA85A5AC-EB72-C24D-84B3-008C38209A76}" type="slidenum">
              <a:rPr lang="en-US" smtClean="0"/>
              <a:t>20</a:t>
            </a:fld>
            <a:endParaRPr lang="en-US"/>
          </a:p>
        </p:txBody>
      </p:sp>
    </p:spTree>
    <p:extLst>
      <p:ext uri="{BB962C8B-B14F-4D97-AF65-F5344CB8AC3E}">
        <p14:creationId xmlns:p14="http://schemas.microsoft.com/office/powerpoint/2010/main" val="390840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png"/><Relationship Id="rId7" Type="http://schemas.openxmlformats.org/officeDocument/2006/relationships/diagramColors" Target="../diagrams/colors7.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9.png"/><Relationship Id="rId7" Type="http://schemas.openxmlformats.org/officeDocument/2006/relationships/diagramColors" Target="../diagrams/colors8.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png"/><Relationship Id="rId7" Type="http://schemas.openxmlformats.org/officeDocument/2006/relationships/diagramColors" Target="../diagrams/colors9.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9.png"/><Relationship Id="rId7" Type="http://schemas.openxmlformats.org/officeDocument/2006/relationships/diagramColors" Target="../diagrams/colors10.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s://pixabay.com/en/question-question-mark-1500086/" TargetMode="Externa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mailto:mkastani@Illinois.edu" TargetMode="External"/><Relationship Id="rId4" Type="http://schemas.openxmlformats.org/officeDocument/2006/relationships/hyperlink" Target="mailto:avkukuruza62@gmail.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creativecommons.org/licenses/by-nc-nd/3.0/" TargetMode="External"/><Relationship Id="rId5" Type="http://schemas.openxmlformats.org/officeDocument/2006/relationships/hyperlink" Target="https://www.cleanelectric.de/100tage/" TargetMode="Externa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w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76393" y="-3656464"/>
            <a:ext cx="12737985" cy="12750686"/>
            <a:chOff x="1954665" y="1584102"/>
            <a:chExt cx="13445451" cy="13864880"/>
          </a:xfrm>
        </p:grpSpPr>
        <p:grpSp>
          <p:nvGrpSpPr>
            <p:cNvPr id="3" name="Group 3"/>
            <p:cNvGrpSpPr>
              <a:grpSpLocks noChangeAspect="1"/>
            </p:cNvGrpSpPr>
            <p:nvPr/>
          </p:nvGrpSpPr>
          <p:grpSpPr>
            <a:xfrm rot="-953645">
              <a:off x="1954665" y="1584102"/>
              <a:ext cx="13445451" cy="13443918"/>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5" name="Group 5"/>
            <p:cNvGrpSpPr>
              <a:grpSpLocks noChangeAspect="1"/>
            </p:cNvGrpSpPr>
            <p:nvPr/>
          </p:nvGrpSpPr>
          <p:grpSpPr>
            <a:xfrm rot="-6337366">
              <a:off x="1596332" y="3142663"/>
              <a:ext cx="12987785" cy="11624853"/>
              <a:chOff x="-4553" y="858936"/>
              <a:chExt cx="13009880" cy="11644630"/>
            </a:xfrm>
          </p:grpSpPr>
          <p:sp>
            <p:nvSpPr>
              <p:cNvPr id="6" name="Freeform 6"/>
              <p:cNvSpPr/>
              <p:nvPr/>
            </p:nvSpPr>
            <p:spPr>
              <a:xfrm>
                <a:off x="-4553" y="858936"/>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solidFill>
                  <a:srgbClr val="000000"/>
                </a:solidFill>
              </a:ln>
            </p:spPr>
          </p:sp>
        </p:grpSp>
        <p:grpSp>
          <p:nvGrpSpPr>
            <p:cNvPr id="7" name="Group 7"/>
            <p:cNvGrpSpPr>
              <a:grpSpLocks noChangeAspect="1"/>
            </p:cNvGrpSpPr>
            <p:nvPr/>
          </p:nvGrpSpPr>
          <p:grpSpPr>
            <a:xfrm>
              <a:off x="2602063" y="3494480"/>
              <a:ext cx="10420241" cy="1067392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18449" r="-34912"/>
                </a:stretch>
              </a:blipFill>
            </p:spPr>
          </p:sp>
        </p:grpSp>
      </p:grpSp>
      <p:pic>
        <p:nvPicPr>
          <p:cNvPr id="18" name="Picture 18"/>
          <p:cNvPicPr>
            <a:picLocks noChangeAspect="1"/>
          </p:cNvPicPr>
          <p:nvPr/>
        </p:nvPicPr>
        <p:blipFill>
          <a:blip r:embed="rId4"/>
          <a:srcRect l="12705" t="37209" r="7260" b="39371"/>
          <a:stretch>
            <a:fillRect/>
          </a:stretch>
        </p:blipFill>
        <p:spPr>
          <a:xfrm>
            <a:off x="414247" y="476816"/>
            <a:ext cx="6088433" cy="1781523"/>
          </a:xfrm>
          <a:prstGeom prst="rect">
            <a:avLst/>
          </a:prstGeom>
        </p:spPr>
      </p:pic>
      <p:sp>
        <p:nvSpPr>
          <p:cNvPr id="19" name="TextBox 19"/>
          <p:cNvSpPr txBox="1"/>
          <p:nvPr/>
        </p:nvSpPr>
        <p:spPr>
          <a:xfrm>
            <a:off x="662635" y="2469477"/>
            <a:ext cx="10139110" cy="3321422"/>
          </a:xfrm>
          <a:prstGeom prst="rect">
            <a:avLst/>
          </a:prstGeom>
        </p:spPr>
        <p:txBody>
          <a:bodyPr wrap="square" lIns="0" tIns="0" rIns="0" bIns="0" rtlCol="0" anchor="t">
            <a:spAutoFit/>
          </a:bodyPr>
          <a:lstStyle/>
          <a:p>
            <a:pPr>
              <a:lnSpc>
                <a:spcPts val="11502"/>
              </a:lnSpc>
            </a:pPr>
            <a:r>
              <a:rPr lang="en-US" sz="5500" b="1" dirty="0">
                <a:solidFill>
                  <a:srgbClr val="015C60"/>
                </a:solidFill>
                <a:latin typeface="Open Sans Bold Bold"/>
              </a:rPr>
              <a:t>Workshop 5: </a:t>
            </a:r>
          </a:p>
          <a:p>
            <a:r>
              <a:rPr lang="en-US" sz="6000" b="1" dirty="0">
                <a:solidFill>
                  <a:srgbClr val="015C60"/>
                </a:solidFill>
                <a:latin typeface="Open Sans Bold Bold"/>
              </a:rPr>
              <a:t>Routine-based Intervention and home visiting</a:t>
            </a:r>
          </a:p>
        </p:txBody>
      </p:sp>
      <p:sp>
        <p:nvSpPr>
          <p:cNvPr id="20" name="TextBox 20"/>
          <p:cNvSpPr txBox="1"/>
          <p:nvPr/>
        </p:nvSpPr>
        <p:spPr>
          <a:xfrm>
            <a:off x="644856" y="6914044"/>
            <a:ext cx="12026115" cy="3801425"/>
          </a:xfrm>
          <a:prstGeom prst="rect">
            <a:avLst/>
          </a:prstGeom>
        </p:spPr>
        <p:txBody>
          <a:bodyPr wrap="square" lIns="0" tIns="0" rIns="0" bIns="0" rtlCol="0" anchor="t">
            <a:spAutoFit/>
          </a:bodyPr>
          <a:lstStyle/>
          <a:p>
            <a:pPr>
              <a:lnSpc>
                <a:spcPts val="7419"/>
              </a:lnSpc>
            </a:pPr>
            <a:r>
              <a:rPr lang="en-US" sz="4200" dirty="0">
                <a:solidFill>
                  <a:srgbClr val="015C60"/>
                </a:solidFill>
                <a:latin typeface="Open Sans"/>
              </a:rPr>
              <a:t>Moderator:  </a:t>
            </a:r>
            <a:r>
              <a:rPr lang="en-US" sz="4200" dirty="0">
                <a:latin typeface="Open Sans"/>
              </a:rPr>
              <a:t>Eric </a:t>
            </a:r>
            <a:r>
              <a:rPr lang="en-US" sz="4200" dirty="0" err="1">
                <a:latin typeface="Open Sans"/>
              </a:rPr>
              <a:t>Bloemkolk</a:t>
            </a:r>
            <a:endParaRPr lang="en-US" sz="4200" dirty="0">
              <a:latin typeface="Open Sans"/>
            </a:endParaRPr>
          </a:p>
          <a:p>
            <a:pPr>
              <a:lnSpc>
                <a:spcPts val="7419"/>
              </a:lnSpc>
            </a:pPr>
            <a:r>
              <a:rPr lang="en-US" sz="4199" dirty="0">
                <a:solidFill>
                  <a:srgbClr val="015C60"/>
                </a:solidFill>
                <a:latin typeface="Open Sans"/>
              </a:rPr>
              <a:t>Speakers: </a:t>
            </a:r>
            <a:r>
              <a:rPr lang="en-US" sz="4199" dirty="0">
                <a:latin typeface="Open Sans"/>
              </a:rPr>
              <a:t>Anna Kukuruza, Maria Kastanis</a:t>
            </a:r>
          </a:p>
          <a:p>
            <a:pPr>
              <a:lnSpc>
                <a:spcPts val="7419"/>
              </a:lnSpc>
            </a:pPr>
            <a:endParaRPr lang="en-US" sz="4200" dirty="0">
              <a:latin typeface="Open Sans"/>
            </a:endParaRPr>
          </a:p>
          <a:p>
            <a:pPr algn="ctr">
              <a:lnSpc>
                <a:spcPts val="8119"/>
              </a:lnSpc>
            </a:pPr>
            <a:endParaRPr lang="en-US" sz="5299" dirty="0">
              <a:solidFill>
                <a:srgbClr val="015C60"/>
              </a:solidFill>
              <a:latin typeface="Open Sans"/>
            </a:endParaRPr>
          </a:p>
        </p:txBody>
      </p:sp>
      <p:grpSp>
        <p:nvGrpSpPr>
          <p:cNvPr id="22" name="Group 10">
            <a:extLst>
              <a:ext uri="{FF2B5EF4-FFF2-40B4-BE49-F238E27FC236}">
                <a16:creationId xmlns:a16="http://schemas.microsoft.com/office/drawing/2014/main" id="{E1C7D720-A953-7F82-0B80-CDD93ACF442A}"/>
              </a:ext>
            </a:extLst>
          </p:cNvPr>
          <p:cNvGrpSpPr/>
          <p:nvPr/>
        </p:nvGrpSpPr>
        <p:grpSpPr>
          <a:xfrm>
            <a:off x="364169" y="9057991"/>
            <a:ext cx="8779831" cy="1039774"/>
            <a:chOff x="0" y="0"/>
            <a:chExt cx="11706442" cy="1386365"/>
          </a:xfrm>
        </p:grpSpPr>
        <p:pic>
          <p:nvPicPr>
            <p:cNvPr id="23" name="Picture 11">
              <a:extLst>
                <a:ext uri="{FF2B5EF4-FFF2-40B4-BE49-F238E27FC236}">
                  <a16:creationId xmlns:a16="http://schemas.microsoft.com/office/drawing/2014/main" id="{FECFD1E1-BA47-591A-379A-D8C417227AAE}"/>
                </a:ext>
              </a:extLst>
            </p:cNvPr>
            <p:cNvPicPr>
              <a:picLocks noChangeAspect="1"/>
            </p:cNvPicPr>
            <p:nvPr/>
          </p:nvPicPr>
          <p:blipFill>
            <a:blip r:embed="rId5"/>
            <a:srcRect/>
            <a:stretch>
              <a:fillRect/>
            </a:stretch>
          </p:blipFill>
          <p:spPr>
            <a:xfrm>
              <a:off x="0" y="242200"/>
              <a:ext cx="1466611" cy="901965"/>
            </a:xfrm>
            <a:prstGeom prst="rect">
              <a:avLst/>
            </a:prstGeom>
          </p:spPr>
        </p:pic>
        <p:pic>
          <p:nvPicPr>
            <p:cNvPr id="24" name="Picture 12">
              <a:extLst>
                <a:ext uri="{FF2B5EF4-FFF2-40B4-BE49-F238E27FC236}">
                  <a16:creationId xmlns:a16="http://schemas.microsoft.com/office/drawing/2014/main" id="{82AA975D-9047-E8E8-4C94-8B7238A3D703}"/>
                </a:ext>
              </a:extLst>
            </p:cNvPr>
            <p:cNvPicPr>
              <a:picLocks noChangeAspect="1"/>
            </p:cNvPicPr>
            <p:nvPr/>
          </p:nvPicPr>
          <p:blipFill>
            <a:blip r:embed="rId6"/>
            <a:srcRect l="25167" t="26606" r="30815" b="38289"/>
            <a:stretch>
              <a:fillRect/>
            </a:stretch>
          </p:blipFill>
          <p:spPr>
            <a:xfrm>
              <a:off x="3318151" y="5559"/>
              <a:ext cx="1224348" cy="1380805"/>
            </a:xfrm>
            <a:prstGeom prst="rect">
              <a:avLst/>
            </a:prstGeom>
          </p:spPr>
        </p:pic>
        <p:pic>
          <p:nvPicPr>
            <p:cNvPr id="25" name="Picture 13">
              <a:extLst>
                <a:ext uri="{FF2B5EF4-FFF2-40B4-BE49-F238E27FC236}">
                  <a16:creationId xmlns:a16="http://schemas.microsoft.com/office/drawing/2014/main" id="{9498D204-E3AD-2E87-37A6-316305F6965E}"/>
                </a:ext>
              </a:extLst>
            </p:cNvPr>
            <p:cNvPicPr>
              <a:picLocks noChangeAspect="1"/>
            </p:cNvPicPr>
            <p:nvPr/>
          </p:nvPicPr>
          <p:blipFill>
            <a:blip r:embed="rId7"/>
            <a:srcRect/>
            <a:stretch>
              <a:fillRect/>
            </a:stretch>
          </p:blipFill>
          <p:spPr>
            <a:xfrm>
              <a:off x="1466611" y="0"/>
              <a:ext cx="1851541" cy="1314594"/>
            </a:xfrm>
            <a:prstGeom prst="rect">
              <a:avLst/>
            </a:prstGeom>
          </p:spPr>
        </p:pic>
        <p:pic>
          <p:nvPicPr>
            <p:cNvPr id="26" name="Picture 14">
              <a:extLst>
                <a:ext uri="{FF2B5EF4-FFF2-40B4-BE49-F238E27FC236}">
                  <a16:creationId xmlns:a16="http://schemas.microsoft.com/office/drawing/2014/main" id="{616B1DC3-0259-A457-8440-527B51C8587D}"/>
                </a:ext>
              </a:extLst>
            </p:cNvPr>
            <p:cNvPicPr>
              <a:picLocks noChangeAspect="1"/>
            </p:cNvPicPr>
            <p:nvPr/>
          </p:nvPicPr>
          <p:blipFill>
            <a:blip r:embed="rId8"/>
            <a:srcRect/>
            <a:stretch>
              <a:fillRect/>
            </a:stretch>
          </p:blipFill>
          <p:spPr>
            <a:xfrm>
              <a:off x="4770610" y="215836"/>
              <a:ext cx="1045431" cy="1011707"/>
            </a:xfrm>
            <a:prstGeom prst="rect">
              <a:avLst/>
            </a:prstGeom>
          </p:spPr>
        </p:pic>
        <p:pic>
          <p:nvPicPr>
            <p:cNvPr id="27" name="Picture 15">
              <a:extLst>
                <a:ext uri="{FF2B5EF4-FFF2-40B4-BE49-F238E27FC236}">
                  <a16:creationId xmlns:a16="http://schemas.microsoft.com/office/drawing/2014/main" id="{175DD027-4A14-C765-7B73-C6C811E400E1}"/>
                </a:ext>
              </a:extLst>
            </p:cNvPr>
            <p:cNvPicPr>
              <a:picLocks noChangeAspect="1"/>
            </p:cNvPicPr>
            <p:nvPr/>
          </p:nvPicPr>
          <p:blipFill>
            <a:blip r:embed="rId9"/>
            <a:srcRect/>
            <a:stretch>
              <a:fillRect/>
            </a:stretch>
          </p:blipFill>
          <p:spPr>
            <a:xfrm>
              <a:off x="6160542" y="471783"/>
              <a:ext cx="1326274" cy="697745"/>
            </a:xfrm>
            <a:prstGeom prst="rect">
              <a:avLst/>
            </a:prstGeom>
          </p:spPr>
        </p:pic>
        <p:pic>
          <p:nvPicPr>
            <p:cNvPr id="28" name="Picture 16">
              <a:extLst>
                <a:ext uri="{FF2B5EF4-FFF2-40B4-BE49-F238E27FC236}">
                  <a16:creationId xmlns:a16="http://schemas.microsoft.com/office/drawing/2014/main" id="{C8B8FC87-99DF-BB83-04D2-7A19D59539CF}"/>
                </a:ext>
              </a:extLst>
            </p:cNvPr>
            <p:cNvPicPr>
              <a:picLocks noChangeAspect="1"/>
            </p:cNvPicPr>
            <p:nvPr/>
          </p:nvPicPr>
          <p:blipFill>
            <a:blip r:embed="rId10"/>
            <a:srcRect/>
            <a:stretch>
              <a:fillRect/>
            </a:stretch>
          </p:blipFill>
          <p:spPr>
            <a:xfrm>
              <a:off x="7831316" y="413767"/>
              <a:ext cx="3875126" cy="813776"/>
            </a:xfrm>
            <a:prstGeom prst="rect">
              <a:avLst/>
            </a:prstGeom>
          </p:spPr>
        </p:pic>
      </p:grpSp>
      <p:sp>
        <p:nvSpPr>
          <p:cNvPr id="29" name="TextBox 9">
            <a:extLst>
              <a:ext uri="{FF2B5EF4-FFF2-40B4-BE49-F238E27FC236}">
                <a16:creationId xmlns:a16="http://schemas.microsoft.com/office/drawing/2014/main" id="{48FFDF9C-FC48-E3DC-2C46-BE3AC95FBA68}"/>
              </a:ext>
            </a:extLst>
          </p:cNvPr>
          <p:cNvSpPr txBox="1"/>
          <p:nvPr/>
        </p:nvSpPr>
        <p:spPr>
          <a:xfrm>
            <a:off x="12332161" y="9203769"/>
            <a:ext cx="3821058" cy="583493"/>
          </a:xfrm>
          <a:prstGeom prst="rect">
            <a:avLst/>
          </a:prstGeom>
        </p:spPr>
        <p:txBody>
          <a:bodyPr wrap="square" lIns="0" tIns="0" rIns="0" bIns="0" rtlCol="0" anchor="t">
            <a:spAutoFit/>
          </a:bodyPr>
          <a:lstStyle/>
          <a:p>
            <a:pPr algn="ctr">
              <a:lnSpc>
                <a:spcPts val="4899"/>
              </a:lnSpc>
            </a:pPr>
            <a:r>
              <a:rPr lang="en-US" sz="3499">
                <a:solidFill>
                  <a:srgbClr val="015C60"/>
                </a:solidFill>
                <a:latin typeface="Roboto Condensed"/>
              </a:rPr>
              <a:t>#FamilyCentredECI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How Children Learn</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BDAE940B-DF07-F469-7AA6-44235D9147CF}"/>
              </a:ext>
            </a:extLst>
          </p:cNvPr>
          <p:cNvSpPr txBox="1"/>
          <p:nvPr/>
        </p:nvSpPr>
        <p:spPr>
          <a:xfrm>
            <a:off x="2514600" y="3314700"/>
            <a:ext cx="12725400" cy="923330"/>
          </a:xfrm>
          <a:prstGeom prst="rect">
            <a:avLst/>
          </a:prstGeom>
          <a:noFill/>
        </p:spPr>
        <p:txBody>
          <a:bodyPr wrap="square" rtlCol="0">
            <a:spAutoFit/>
          </a:bodyPr>
          <a:lstStyle/>
          <a:p>
            <a:r>
              <a:rPr lang="en-US" sz="5400">
                <a:latin typeface="Lato" panose="020F0502020204030203" pitchFamily="34" charset="0"/>
                <a:ea typeface="Lato" panose="020F0502020204030203" pitchFamily="34" charset="0"/>
                <a:cs typeface="Lato" panose="020F0502020204030203" pitchFamily="34" charset="0"/>
              </a:rPr>
              <a:t>How services work……</a:t>
            </a:r>
          </a:p>
        </p:txBody>
      </p:sp>
    </p:spTree>
    <p:extLst>
      <p:ext uri="{BB962C8B-B14F-4D97-AF65-F5344CB8AC3E}">
        <p14:creationId xmlns:p14="http://schemas.microsoft.com/office/powerpoint/2010/main" val="2085079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How Children Learn</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Rectangle 11">
            <a:extLst>
              <a:ext uri="{FF2B5EF4-FFF2-40B4-BE49-F238E27FC236}">
                <a16:creationId xmlns:a16="http://schemas.microsoft.com/office/drawing/2014/main" id="{61395760-8EFE-9FF3-736A-3A6A98E83E56}"/>
              </a:ext>
            </a:extLst>
          </p:cNvPr>
          <p:cNvSpPr/>
          <p:nvPr/>
        </p:nvSpPr>
        <p:spPr>
          <a:xfrm>
            <a:off x="3886199" y="7353300"/>
            <a:ext cx="10896599"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5468">
              <a:spcBef>
                <a:spcPct val="50000"/>
              </a:spcBef>
            </a:pPr>
            <a:r>
              <a:rPr lang="en-US" altLang="en-US" sz="2000" kern="1200">
                <a:solidFill>
                  <a:prstClr val="white"/>
                </a:solidFill>
                <a:latin typeface="Lato" panose="020F0502020204030203" pitchFamily="34" charset="0"/>
                <a:ea typeface="Lato" panose="020F0502020204030203" pitchFamily="34" charset="0"/>
                <a:cs typeface="Lato" panose="020F0502020204030203" pitchFamily="34" charset="0"/>
              </a:rPr>
              <a:t>Through repeated interactions with the environment, dispersed over time.</a:t>
            </a:r>
          </a:p>
          <a:p>
            <a:pPr algn="ctr" defTabSz="315468">
              <a:spcBef>
                <a:spcPct val="50000"/>
              </a:spcBef>
            </a:pPr>
            <a:r>
              <a:rPr lang="en-US" altLang="en-US" sz="2000" kern="1200">
                <a:solidFill>
                  <a:prstClr val="white"/>
                </a:solidFill>
                <a:latin typeface="Lato" panose="020F0502020204030203" pitchFamily="34" charset="0"/>
                <a:ea typeface="Lato" panose="020F0502020204030203" pitchFamily="34" charset="0"/>
                <a:cs typeface="Lato" panose="020F0502020204030203" pitchFamily="34" charset="0"/>
              </a:rPr>
              <a:t>Not in massed trials</a:t>
            </a:r>
            <a:endParaRPr lang="en-US" sz="2000">
              <a:latin typeface="Lato" panose="020F0502020204030203" pitchFamily="34" charset="0"/>
              <a:ea typeface="Lato" panose="020F0502020204030203" pitchFamily="34" charset="0"/>
              <a:cs typeface="Lato" panose="020F0502020204030203" pitchFamily="34" charset="0"/>
            </a:endParaRPr>
          </a:p>
        </p:txBody>
      </p:sp>
      <p:graphicFrame>
        <p:nvGraphicFramePr>
          <p:cNvPr id="18" name="Content Placeholder 3">
            <a:extLst>
              <a:ext uri="{FF2B5EF4-FFF2-40B4-BE49-F238E27FC236}">
                <a16:creationId xmlns:a16="http://schemas.microsoft.com/office/drawing/2014/main" id="{AB4B7E67-864B-DA0A-07BB-15ED8787A84C}"/>
              </a:ext>
            </a:extLst>
          </p:cNvPr>
          <p:cNvGraphicFramePr>
            <a:graphicFrameLocks/>
          </p:cNvGraphicFramePr>
          <p:nvPr>
            <p:extLst>
              <p:ext uri="{D42A27DB-BD31-4B8C-83A1-F6EECF244321}">
                <p14:modId xmlns:p14="http://schemas.microsoft.com/office/powerpoint/2010/main" val="2265204550"/>
              </p:ext>
            </p:extLst>
          </p:nvPr>
        </p:nvGraphicFramePr>
        <p:xfrm>
          <a:off x="4114800" y="1735464"/>
          <a:ext cx="10667999" cy="533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114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2524345"/>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Who Has Influence on What</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6" name="Content Placeholder 5">
            <a:extLst>
              <a:ext uri="{FF2B5EF4-FFF2-40B4-BE49-F238E27FC236}">
                <a16:creationId xmlns:a16="http://schemas.microsoft.com/office/drawing/2014/main" id="{550331A4-7280-85A1-49C2-E3D81B7C77A9}"/>
              </a:ext>
            </a:extLst>
          </p:cNvPr>
          <p:cNvSpPr txBox="1">
            <a:spLocks/>
          </p:cNvSpPr>
          <p:nvPr/>
        </p:nvSpPr>
        <p:spPr>
          <a:xfrm>
            <a:off x="4191015" y="5779766"/>
            <a:ext cx="3566552" cy="270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endParaRPr lang="en-US" altLang="en-US">
              <a:solidFill>
                <a:prstClr val="white"/>
              </a:solidFill>
              <a:latin typeface="Times New Roman" panose="02020603050405020304" pitchFamily="18" charset="0"/>
            </a:endParaRPr>
          </a:p>
          <a:p>
            <a:pPr marL="0" indent="0">
              <a:buNone/>
            </a:pPr>
            <a:r>
              <a:rPr lang="en-US" altLang="en-US">
                <a:solidFill>
                  <a:prstClr val="white"/>
                </a:solidFill>
                <a:latin typeface="Times New Roman" panose="02020603050405020304" pitchFamily="18" charset="0"/>
              </a:rPr>
              <a:t> </a:t>
            </a:r>
            <a:r>
              <a:rPr lang="en-US" altLang="en-US">
                <a:solidFill>
                  <a:prstClr val="white"/>
                </a:solidFill>
                <a:latin typeface="Lato" panose="020F0502020204030203" pitchFamily="34" charset="0"/>
                <a:ea typeface="Lato" panose="020F0502020204030203" pitchFamily="34" charset="0"/>
                <a:cs typeface="Lato" panose="020F0502020204030203" pitchFamily="34" charset="0"/>
              </a:rPr>
              <a:t>Child Outcomes</a:t>
            </a:r>
          </a:p>
          <a:p>
            <a:endParaRPr lang="en-US"/>
          </a:p>
        </p:txBody>
      </p:sp>
      <p:sp>
        <p:nvSpPr>
          <p:cNvPr id="11" name="Rectangle 10">
            <a:extLst>
              <a:ext uri="{FF2B5EF4-FFF2-40B4-BE49-F238E27FC236}">
                <a16:creationId xmlns:a16="http://schemas.microsoft.com/office/drawing/2014/main" id="{E4608068-6338-922D-1F5D-F21C822DF8A4}"/>
              </a:ext>
            </a:extLst>
          </p:cNvPr>
          <p:cNvSpPr/>
          <p:nvPr/>
        </p:nvSpPr>
        <p:spPr>
          <a:xfrm>
            <a:off x="4191016" y="2990213"/>
            <a:ext cx="4038584" cy="2321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Bef>
                <a:spcPct val="50000"/>
              </a:spcBef>
            </a:pPr>
            <a:r>
              <a:rPr lang="en-US" altLang="en-US" sz="3200">
                <a:solidFill>
                  <a:prstClr val="white"/>
                </a:solidFill>
                <a:latin typeface="Lato" panose="020F0502020204030203" pitchFamily="34" charset="0"/>
                <a:ea typeface="Lato" panose="020F0502020204030203" pitchFamily="34" charset="0"/>
                <a:cs typeface="Lato" panose="020F0502020204030203" pitchFamily="34" charset="0"/>
              </a:rPr>
              <a:t>Professional Support</a:t>
            </a:r>
          </a:p>
        </p:txBody>
      </p:sp>
      <p:sp>
        <p:nvSpPr>
          <p:cNvPr id="13" name="Rectangle 12">
            <a:extLst>
              <a:ext uri="{FF2B5EF4-FFF2-40B4-BE49-F238E27FC236}">
                <a16:creationId xmlns:a16="http://schemas.microsoft.com/office/drawing/2014/main" id="{F55691A2-7976-E138-CD75-E19E01305331}"/>
              </a:ext>
            </a:extLst>
          </p:cNvPr>
          <p:cNvSpPr/>
          <p:nvPr/>
        </p:nvSpPr>
        <p:spPr>
          <a:xfrm>
            <a:off x="8839200" y="3771900"/>
            <a:ext cx="6095968" cy="3895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Bef>
                <a:spcPct val="50000"/>
              </a:spcBef>
            </a:pPr>
            <a:r>
              <a:rPr lang="en-US" altLang="en-US" sz="3200">
                <a:solidFill>
                  <a:prstClr val="white"/>
                </a:solidFill>
                <a:latin typeface="Lato" panose="020F0502020204030203" pitchFamily="34" charset="0"/>
                <a:ea typeface="Lato" panose="020F0502020204030203" pitchFamily="34" charset="0"/>
                <a:cs typeface="Lato" panose="020F0502020204030203" pitchFamily="34" charset="0"/>
              </a:rPr>
              <a:t>Caregiver Competence &amp; Confidence</a:t>
            </a:r>
          </a:p>
        </p:txBody>
      </p:sp>
      <p:cxnSp>
        <p:nvCxnSpPr>
          <p:cNvPr id="14" name="Straight Arrow Connector 13">
            <a:extLst>
              <a:ext uri="{FF2B5EF4-FFF2-40B4-BE49-F238E27FC236}">
                <a16:creationId xmlns:a16="http://schemas.microsoft.com/office/drawing/2014/main" id="{EB40FD48-66CB-7EBE-AAEF-9CD50FDF3791}"/>
              </a:ext>
            </a:extLst>
          </p:cNvPr>
          <p:cNvCxnSpPr/>
          <p:nvPr/>
        </p:nvCxnSpPr>
        <p:spPr>
          <a:xfrm>
            <a:off x="6081167" y="5311276"/>
            <a:ext cx="0" cy="468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Arrow: Right 16">
            <a:extLst>
              <a:ext uri="{FF2B5EF4-FFF2-40B4-BE49-F238E27FC236}">
                <a16:creationId xmlns:a16="http://schemas.microsoft.com/office/drawing/2014/main" id="{43587F52-338E-E3C4-AD96-CA30F076BF62}"/>
              </a:ext>
            </a:extLst>
          </p:cNvPr>
          <p:cNvSpPr/>
          <p:nvPr/>
        </p:nvSpPr>
        <p:spPr>
          <a:xfrm>
            <a:off x="8153400" y="4955629"/>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7">
            <a:extLst>
              <a:ext uri="{FF2B5EF4-FFF2-40B4-BE49-F238E27FC236}">
                <a16:creationId xmlns:a16="http://schemas.microsoft.com/office/drawing/2014/main" id="{0F6859E9-85B8-3838-1062-FFAF5F4FF61A}"/>
              </a:ext>
            </a:extLst>
          </p:cNvPr>
          <p:cNvSpPr/>
          <p:nvPr/>
        </p:nvSpPr>
        <p:spPr>
          <a:xfrm>
            <a:off x="7757566" y="5819276"/>
            <a:ext cx="1081634"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47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Between Visits</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1" name="TextBox 10">
            <a:extLst>
              <a:ext uri="{FF2B5EF4-FFF2-40B4-BE49-F238E27FC236}">
                <a16:creationId xmlns:a16="http://schemas.microsoft.com/office/drawing/2014/main" id="{1115E28B-7DCF-351C-8777-E1774F2AACE3}"/>
              </a:ext>
            </a:extLst>
          </p:cNvPr>
          <p:cNvSpPr txBox="1"/>
          <p:nvPr/>
        </p:nvSpPr>
        <p:spPr>
          <a:xfrm>
            <a:off x="10836599" y="4318179"/>
            <a:ext cx="3304057" cy="923330"/>
          </a:xfrm>
          <a:prstGeom prst="rect">
            <a:avLst/>
          </a:prstGeom>
          <a:noFill/>
        </p:spPr>
        <p:txBody>
          <a:bodyPr wrap="square" rtlCol="0">
            <a:spAutoFit/>
          </a:bodyPr>
          <a:lstStyle/>
          <a:p>
            <a:endParaRPr lang="en-US"/>
          </a:p>
          <a:p>
            <a:endParaRPr lang="en-US"/>
          </a:p>
          <a:p>
            <a:endParaRPr lang="en-US"/>
          </a:p>
        </p:txBody>
      </p:sp>
      <p:sp>
        <p:nvSpPr>
          <p:cNvPr id="26" name="TextBox 25">
            <a:extLst>
              <a:ext uri="{FF2B5EF4-FFF2-40B4-BE49-F238E27FC236}">
                <a16:creationId xmlns:a16="http://schemas.microsoft.com/office/drawing/2014/main" id="{F5ED1F97-FFAC-9803-75C5-A0B83C1CB250}"/>
              </a:ext>
            </a:extLst>
          </p:cNvPr>
          <p:cNvSpPr txBox="1"/>
          <p:nvPr/>
        </p:nvSpPr>
        <p:spPr>
          <a:xfrm>
            <a:off x="2085474" y="5309937"/>
            <a:ext cx="300082" cy="646331"/>
          </a:xfrm>
          <a:prstGeom prst="rect">
            <a:avLst/>
          </a:prstGeom>
          <a:noFill/>
        </p:spPr>
        <p:txBody>
          <a:bodyPr wrap="none" rtlCol="0">
            <a:spAutoFit/>
          </a:bodyPr>
          <a:lstStyle/>
          <a:p>
            <a:r>
              <a:rPr lang="en-US"/>
              <a:t>+</a:t>
            </a:r>
          </a:p>
          <a:p>
            <a:endParaRPr lang="en-US"/>
          </a:p>
        </p:txBody>
      </p:sp>
      <p:graphicFrame>
        <p:nvGraphicFramePr>
          <p:cNvPr id="30" name="Content Placeholder 12">
            <a:extLst>
              <a:ext uri="{FF2B5EF4-FFF2-40B4-BE49-F238E27FC236}">
                <a16:creationId xmlns:a16="http://schemas.microsoft.com/office/drawing/2014/main" id="{667EB9CE-69C2-046B-6867-6486A30E14FD}"/>
              </a:ext>
            </a:extLst>
          </p:cNvPr>
          <p:cNvGraphicFramePr>
            <a:graphicFrameLocks/>
          </p:cNvGraphicFramePr>
          <p:nvPr>
            <p:extLst>
              <p:ext uri="{D42A27DB-BD31-4B8C-83A1-F6EECF244321}">
                <p14:modId xmlns:p14="http://schemas.microsoft.com/office/powerpoint/2010/main" val="2237951961"/>
              </p:ext>
            </p:extLst>
          </p:nvPr>
        </p:nvGraphicFramePr>
        <p:xfrm>
          <a:off x="2085474" y="2781300"/>
          <a:ext cx="8049126" cy="6591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Rectangle 30">
            <a:extLst>
              <a:ext uri="{FF2B5EF4-FFF2-40B4-BE49-F238E27FC236}">
                <a16:creationId xmlns:a16="http://schemas.microsoft.com/office/drawing/2014/main" id="{C84EBE09-3100-C21A-7E9F-D171364DADDB}"/>
              </a:ext>
            </a:extLst>
          </p:cNvPr>
          <p:cNvSpPr/>
          <p:nvPr/>
        </p:nvSpPr>
        <p:spPr>
          <a:xfrm>
            <a:off x="12192000" y="3543299"/>
            <a:ext cx="3009900" cy="4936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TextBox 31">
            <a:extLst>
              <a:ext uri="{FF2B5EF4-FFF2-40B4-BE49-F238E27FC236}">
                <a16:creationId xmlns:a16="http://schemas.microsoft.com/office/drawing/2014/main" id="{C7FD5032-9FFB-F77C-79D1-5E191157E4D6}"/>
              </a:ext>
            </a:extLst>
          </p:cNvPr>
          <p:cNvSpPr txBox="1"/>
          <p:nvPr/>
        </p:nvSpPr>
        <p:spPr>
          <a:xfrm>
            <a:off x="12344400" y="4911732"/>
            <a:ext cx="2590800" cy="1323439"/>
          </a:xfrm>
          <a:prstGeom prst="rect">
            <a:avLst/>
          </a:prstGeom>
          <a:noFill/>
        </p:spPr>
        <p:txBody>
          <a:bodyPr wrap="square" rtlCol="0">
            <a:spAutoFit/>
          </a:bodyPr>
          <a:lstStyle/>
          <a:p>
            <a:r>
              <a:rPr lang="en-US" sz="4000">
                <a:solidFill>
                  <a:schemeClr val="bg1"/>
                </a:solidFill>
                <a:latin typeface="Lato" panose="020F0502020204030203" pitchFamily="34" charset="0"/>
                <a:ea typeface="Lato" panose="020F0502020204030203" pitchFamily="34" charset="0"/>
                <a:cs typeface="Lato" panose="020F0502020204030203" pitchFamily="34" charset="0"/>
              </a:rPr>
              <a:t>Child Learning</a:t>
            </a:r>
          </a:p>
        </p:txBody>
      </p:sp>
      <p:sp>
        <p:nvSpPr>
          <p:cNvPr id="33" name="Equal 32">
            <a:extLst>
              <a:ext uri="{FF2B5EF4-FFF2-40B4-BE49-F238E27FC236}">
                <a16:creationId xmlns:a16="http://schemas.microsoft.com/office/drawing/2014/main" id="{453572F7-8A8F-2F97-5E29-D32E7360A170}"/>
              </a:ext>
            </a:extLst>
          </p:cNvPr>
          <p:cNvSpPr/>
          <p:nvPr/>
        </p:nvSpPr>
        <p:spPr>
          <a:xfrm>
            <a:off x="10836599" y="5956268"/>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a:extLst>
              <a:ext uri="{FF2B5EF4-FFF2-40B4-BE49-F238E27FC236}">
                <a16:creationId xmlns:a16="http://schemas.microsoft.com/office/drawing/2014/main" id="{9BE085C8-E707-FABA-FCBC-C79379CFB115}"/>
              </a:ext>
            </a:extLst>
          </p:cNvPr>
          <p:cNvSpPr/>
          <p:nvPr/>
        </p:nvSpPr>
        <p:spPr>
          <a:xfrm>
            <a:off x="5562600" y="4634732"/>
            <a:ext cx="1219200" cy="1423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FAMILY</a:t>
            </a:r>
          </a:p>
        </p:txBody>
      </p:sp>
      <p:sp>
        <p:nvSpPr>
          <p:cNvPr id="35" name="Oval 34">
            <a:extLst>
              <a:ext uri="{FF2B5EF4-FFF2-40B4-BE49-F238E27FC236}">
                <a16:creationId xmlns:a16="http://schemas.microsoft.com/office/drawing/2014/main" id="{14FB0A8B-B478-8BC1-91CA-98DD1DB6CEDC}"/>
              </a:ext>
            </a:extLst>
          </p:cNvPr>
          <p:cNvSpPr/>
          <p:nvPr/>
        </p:nvSpPr>
        <p:spPr>
          <a:xfrm>
            <a:off x="5562600" y="6235171"/>
            <a:ext cx="1219200" cy="1423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FAMILY</a:t>
            </a:r>
          </a:p>
        </p:txBody>
      </p:sp>
    </p:spTree>
    <p:extLst>
      <p:ext uri="{BB962C8B-B14F-4D97-AF65-F5344CB8AC3E}">
        <p14:creationId xmlns:p14="http://schemas.microsoft.com/office/powerpoint/2010/main" val="1093471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Routines-Based Model</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6" name="Content Placeholder 3">
            <a:extLst>
              <a:ext uri="{FF2B5EF4-FFF2-40B4-BE49-F238E27FC236}">
                <a16:creationId xmlns:a16="http://schemas.microsoft.com/office/drawing/2014/main" id="{969940ED-F25A-0141-1642-53D020A16B88}"/>
              </a:ext>
            </a:extLst>
          </p:cNvPr>
          <p:cNvPicPr>
            <a:picLocks noChangeAspect="1"/>
          </p:cNvPicPr>
          <p:nvPr/>
        </p:nvPicPr>
        <p:blipFill rotWithShape="1">
          <a:blip r:embed="rId4"/>
          <a:stretch/>
        </p:blipFill>
        <p:spPr>
          <a:xfrm>
            <a:off x="5854667" y="3198628"/>
            <a:ext cx="5181600" cy="5181600"/>
          </a:xfrm>
          <a:prstGeom prst="roundRect">
            <a:avLst>
              <a:gd name="adj" fmla="val 1858"/>
            </a:avLst>
          </a:prstGeom>
          <a:effectLst>
            <a:outerShdw blurRad="50800" dist="50800" dir="5400000" algn="tl" rotWithShape="0">
              <a:srgbClr val="000000">
                <a:alpha val="43000"/>
              </a:srgbClr>
            </a:outerShdw>
          </a:effectLst>
        </p:spPr>
      </p:pic>
      <p:sp>
        <p:nvSpPr>
          <p:cNvPr id="11" name="TextBox 10">
            <a:extLst>
              <a:ext uri="{FF2B5EF4-FFF2-40B4-BE49-F238E27FC236}">
                <a16:creationId xmlns:a16="http://schemas.microsoft.com/office/drawing/2014/main" id="{C5D19219-37FC-B9FF-A07D-52630DD190BF}"/>
              </a:ext>
            </a:extLst>
          </p:cNvPr>
          <p:cNvSpPr txBox="1"/>
          <p:nvPr/>
        </p:nvSpPr>
        <p:spPr>
          <a:xfrm>
            <a:off x="12192000" y="4762500"/>
            <a:ext cx="4311254" cy="381000"/>
          </a:xfrm>
          <a:prstGeom prst="rect">
            <a:avLst/>
          </a:prstGeom>
          <a:noFill/>
        </p:spPr>
        <p:txBody>
          <a:bodyPr wrap="square" rtlCol="0">
            <a:spAutoFit/>
          </a:bodyPr>
          <a:lstStyle/>
          <a:p>
            <a:r>
              <a:rPr lang="en-US"/>
              <a:t>R.A McWilliam</a:t>
            </a:r>
          </a:p>
        </p:txBody>
      </p:sp>
    </p:spTree>
    <p:extLst>
      <p:ext uri="{BB962C8B-B14F-4D97-AF65-F5344CB8AC3E}">
        <p14:creationId xmlns:p14="http://schemas.microsoft.com/office/powerpoint/2010/main" val="345884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Routines-Based Model</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11" name="Picture 10" descr="Diagram&#10;&#10;Description automatically generated">
            <a:extLst>
              <a:ext uri="{FF2B5EF4-FFF2-40B4-BE49-F238E27FC236}">
                <a16:creationId xmlns:a16="http://schemas.microsoft.com/office/drawing/2014/main" id="{646A9FB0-0EC3-2B33-D077-86DFC2D69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87528"/>
            <a:ext cx="10058400" cy="7040877"/>
          </a:xfrm>
          <a:prstGeom prst="rect">
            <a:avLst/>
          </a:prstGeom>
        </p:spPr>
      </p:pic>
      <p:sp>
        <p:nvSpPr>
          <p:cNvPr id="12" name="TextBox 11">
            <a:extLst>
              <a:ext uri="{FF2B5EF4-FFF2-40B4-BE49-F238E27FC236}">
                <a16:creationId xmlns:a16="http://schemas.microsoft.com/office/drawing/2014/main" id="{7106A373-2C28-CC6B-C0F9-4C3F02784D1A}"/>
              </a:ext>
            </a:extLst>
          </p:cNvPr>
          <p:cNvSpPr txBox="1"/>
          <p:nvPr/>
        </p:nvSpPr>
        <p:spPr>
          <a:xfrm>
            <a:off x="14019206" y="4610100"/>
            <a:ext cx="2973393" cy="369332"/>
          </a:xfrm>
          <a:prstGeom prst="rect">
            <a:avLst/>
          </a:prstGeom>
          <a:noFill/>
        </p:spPr>
        <p:txBody>
          <a:bodyPr wrap="square" rtlCol="0">
            <a:spAutoFit/>
          </a:bodyPr>
          <a:lstStyle/>
          <a:p>
            <a:r>
              <a:rPr lang="en-US"/>
              <a:t>R.A McWilliam</a:t>
            </a:r>
          </a:p>
        </p:txBody>
      </p:sp>
    </p:spTree>
    <p:extLst>
      <p:ext uri="{BB962C8B-B14F-4D97-AF65-F5344CB8AC3E}">
        <p14:creationId xmlns:p14="http://schemas.microsoft.com/office/powerpoint/2010/main" val="414741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Routines-Based Model</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6" name="Picture 5">
            <a:extLst>
              <a:ext uri="{FF2B5EF4-FFF2-40B4-BE49-F238E27FC236}">
                <a16:creationId xmlns:a16="http://schemas.microsoft.com/office/drawing/2014/main" id="{2E205A1E-1D2A-BED0-73C1-7A02B538FD0E}"/>
              </a:ext>
            </a:extLst>
          </p:cNvPr>
          <p:cNvPicPr>
            <a:picLocks noChangeAspect="1"/>
          </p:cNvPicPr>
          <p:nvPr/>
        </p:nvPicPr>
        <p:blipFill>
          <a:blip r:embed="rId3"/>
          <a:stretch>
            <a:fillRect/>
          </a:stretch>
        </p:blipFill>
        <p:spPr>
          <a:xfrm>
            <a:off x="967888" y="2781300"/>
            <a:ext cx="4895130" cy="4711957"/>
          </a:xfrm>
          <a:prstGeom prst="rect">
            <a:avLst/>
          </a:prstGeom>
        </p:spPr>
      </p:pic>
      <p:sp>
        <p:nvSpPr>
          <p:cNvPr id="14" name="TextBox 13">
            <a:extLst>
              <a:ext uri="{FF2B5EF4-FFF2-40B4-BE49-F238E27FC236}">
                <a16:creationId xmlns:a16="http://schemas.microsoft.com/office/drawing/2014/main" id="{1C073263-DB7D-D430-C743-D57E89FC1ADE}"/>
              </a:ext>
            </a:extLst>
          </p:cNvPr>
          <p:cNvSpPr txBox="1"/>
          <p:nvPr/>
        </p:nvSpPr>
        <p:spPr>
          <a:xfrm>
            <a:off x="5867400" y="2583068"/>
            <a:ext cx="4267200" cy="6986528"/>
          </a:xfrm>
          <a:prstGeom prst="rect">
            <a:avLst/>
          </a:prstGeom>
          <a:noFill/>
        </p:spPr>
        <p:txBody>
          <a:bodyPr wrap="square" rtlCol="0">
            <a:spAutoFit/>
          </a:bodyPr>
          <a:lstStyle/>
          <a:p>
            <a:r>
              <a:rPr lang="en-US" sz="3200">
                <a:latin typeface="Lato" panose="020F0502020204030203" pitchFamily="34" charset="0"/>
                <a:ea typeface="Lato" panose="020F0502020204030203" pitchFamily="34" charset="0"/>
                <a:cs typeface="Lato" panose="020F0502020204030203" pitchFamily="34" charset="0"/>
              </a:rPr>
              <a:t>Principles</a:t>
            </a:r>
          </a:p>
          <a:p>
            <a:pPr marL="914400" lvl="1" indent="-457200">
              <a:buFont typeface="Arial" panose="020B0604020202020204" pitchFamily="34" charset="0"/>
              <a:buChar char="•"/>
            </a:pPr>
            <a:r>
              <a:rPr lang="en-US" sz="3200" b="1">
                <a:latin typeface="Lato" panose="020F0502020204030203" pitchFamily="34" charset="0"/>
                <a:ea typeface="Lato" panose="020F0502020204030203" pitchFamily="34" charset="0"/>
                <a:cs typeface="Lato" panose="020F0502020204030203" pitchFamily="34" charset="0"/>
              </a:rPr>
              <a:t>All the intervention occurs between visits</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Caregivers are competent adults</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Function = participation = engagement</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Avoid non-evidence-based, highly popular treatments</a:t>
            </a:r>
          </a:p>
        </p:txBody>
      </p:sp>
      <p:sp>
        <p:nvSpPr>
          <p:cNvPr id="15" name="TextBox 14">
            <a:extLst>
              <a:ext uri="{FF2B5EF4-FFF2-40B4-BE49-F238E27FC236}">
                <a16:creationId xmlns:a16="http://schemas.microsoft.com/office/drawing/2014/main" id="{808E6AE6-000F-CEE0-341F-FB592FCF6252}"/>
              </a:ext>
            </a:extLst>
          </p:cNvPr>
          <p:cNvSpPr txBox="1"/>
          <p:nvPr/>
        </p:nvSpPr>
        <p:spPr>
          <a:xfrm>
            <a:off x="10591800" y="2476500"/>
            <a:ext cx="4648200" cy="5016758"/>
          </a:xfrm>
          <a:prstGeom prst="rect">
            <a:avLst/>
          </a:prstGeom>
          <a:noFill/>
        </p:spPr>
        <p:txBody>
          <a:bodyPr wrap="square" rtlCol="0">
            <a:spAutoFit/>
          </a:bodyPr>
          <a:lstStyle/>
          <a:p>
            <a:pPr marL="457200"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Characteristics</a:t>
            </a:r>
          </a:p>
          <a:p>
            <a:pPr marL="914400" lvl="1" indent="-457200">
              <a:buFont typeface="Arial" panose="020B0604020202020204" pitchFamily="34" charset="0"/>
              <a:buChar char="•"/>
            </a:pPr>
            <a:r>
              <a:rPr lang="en-US" sz="3200" b="1">
                <a:latin typeface="Lato" panose="020F0502020204030203" pitchFamily="34" charset="0"/>
                <a:ea typeface="Lato" panose="020F0502020204030203" pitchFamily="34" charset="0"/>
                <a:cs typeface="Lato" panose="020F0502020204030203" pitchFamily="34" charset="0"/>
              </a:rPr>
              <a:t>Family centered</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Naturalistic</a:t>
            </a:r>
          </a:p>
          <a:p>
            <a:pPr marL="914400" lvl="1" indent="-457200">
              <a:buFont typeface="Arial" panose="020B0604020202020204" pitchFamily="34" charset="0"/>
              <a:buChar char="•"/>
            </a:pPr>
            <a:r>
              <a:rPr lang="en-US" sz="3200" b="1">
                <a:latin typeface="Lato" panose="020F0502020204030203" pitchFamily="34" charset="0"/>
                <a:ea typeface="Lato" panose="020F0502020204030203" pitchFamily="34" charset="0"/>
                <a:cs typeface="Lato" panose="020F0502020204030203" pitchFamily="34" charset="0"/>
              </a:rPr>
              <a:t>Functional</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Research-based</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Contextual</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Consultative</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Streamlined</a:t>
            </a:r>
          </a:p>
          <a:p>
            <a:pPr marL="914400" lvl="1" indent="-457200">
              <a:buFont typeface="Arial" panose="020B0604020202020204" pitchFamily="34" charset="0"/>
              <a:buChar char="•"/>
            </a:pPr>
            <a:r>
              <a:rPr lang="en-US" sz="3200" b="1">
                <a:latin typeface="Lato" panose="020F0502020204030203" pitchFamily="34" charset="0"/>
                <a:ea typeface="Lato" panose="020F0502020204030203" pitchFamily="34" charset="0"/>
                <a:cs typeface="Lato" panose="020F0502020204030203" pitchFamily="34" charset="0"/>
              </a:rPr>
              <a:t>Individualized</a:t>
            </a:r>
          </a:p>
          <a:p>
            <a:pPr marL="914400" lvl="1" indent="-457200">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Comprehensive</a:t>
            </a:r>
          </a:p>
        </p:txBody>
      </p:sp>
      <p:sp>
        <p:nvSpPr>
          <p:cNvPr id="18" name="TextBox 17">
            <a:extLst>
              <a:ext uri="{FF2B5EF4-FFF2-40B4-BE49-F238E27FC236}">
                <a16:creationId xmlns:a16="http://schemas.microsoft.com/office/drawing/2014/main" id="{F60A931B-4FC5-EBDB-96AC-FA565302DC3D}"/>
              </a:ext>
            </a:extLst>
          </p:cNvPr>
          <p:cNvSpPr txBox="1"/>
          <p:nvPr/>
        </p:nvSpPr>
        <p:spPr>
          <a:xfrm>
            <a:off x="1676400" y="8115300"/>
            <a:ext cx="2971800" cy="369332"/>
          </a:xfrm>
          <a:prstGeom prst="rect">
            <a:avLst/>
          </a:prstGeom>
          <a:noFill/>
        </p:spPr>
        <p:txBody>
          <a:bodyPr wrap="square" rtlCol="0">
            <a:spAutoFit/>
          </a:bodyPr>
          <a:lstStyle/>
          <a:p>
            <a:r>
              <a:rPr lang="en-US"/>
              <a:t>R.A. McWilliam</a:t>
            </a:r>
          </a:p>
        </p:txBody>
      </p:sp>
    </p:spTree>
    <p:extLst>
      <p:ext uri="{BB962C8B-B14F-4D97-AF65-F5344CB8AC3E}">
        <p14:creationId xmlns:p14="http://schemas.microsoft.com/office/powerpoint/2010/main" val="2155308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Routines-Based Model</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aphicFrame>
        <p:nvGraphicFramePr>
          <p:cNvPr id="11" name="Content Placeholder 3">
            <a:extLst>
              <a:ext uri="{FF2B5EF4-FFF2-40B4-BE49-F238E27FC236}">
                <a16:creationId xmlns:a16="http://schemas.microsoft.com/office/drawing/2014/main" id="{F48840D8-BFE9-2D45-CFDC-86E1855C01DF}"/>
              </a:ext>
            </a:extLst>
          </p:cNvPr>
          <p:cNvGraphicFramePr>
            <a:graphicFrameLocks/>
          </p:cNvGraphicFramePr>
          <p:nvPr>
            <p:extLst>
              <p:ext uri="{D42A27DB-BD31-4B8C-83A1-F6EECF244321}">
                <p14:modId xmlns:p14="http://schemas.microsoft.com/office/powerpoint/2010/main" val="3533570921"/>
              </p:ext>
            </p:extLst>
          </p:nvPr>
        </p:nvGraphicFramePr>
        <p:xfrm>
          <a:off x="628650" y="2628900"/>
          <a:ext cx="15874604" cy="655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7776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Example: War in Ukraine</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aphicFrame>
        <p:nvGraphicFramePr>
          <p:cNvPr id="6" name="Diagram 5">
            <a:extLst>
              <a:ext uri="{FF2B5EF4-FFF2-40B4-BE49-F238E27FC236}">
                <a16:creationId xmlns:a16="http://schemas.microsoft.com/office/drawing/2014/main" id="{12DE3BED-3291-6722-59DE-9AAFC3867652}"/>
              </a:ext>
            </a:extLst>
          </p:cNvPr>
          <p:cNvGraphicFramePr/>
          <p:nvPr>
            <p:extLst>
              <p:ext uri="{D42A27DB-BD31-4B8C-83A1-F6EECF244321}">
                <p14:modId xmlns:p14="http://schemas.microsoft.com/office/powerpoint/2010/main" val="2522824036"/>
              </p:ext>
            </p:extLst>
          </p:nvPr>
        </p:nvGraphicFramePr>
        <p:xfrm>
          <a:off x="3048000" y="1733458"/>
          <a:ext cx="11963400" cy="7474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16771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Needs Assessment</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4" name="TextBox 13">
            <a:extLst>
              <a:ext uri="{FF2B5EF4-FFF2-40B4-BE49-F238E27FC236}">
                <a16:creationId xmlns:a16="http://schemas.microsoft.com/office/drawing/2014/main" id="{777C4317-8911-9B6B-21D6-774F392FB444}"/>
              </a:ext>
            </a:extLst>
          </p:cNvPr>
          <p:cNvSpPr txBox="1"/>
          <p:nvPr/>
        </p:nvSpPr>
        <p:spPr>
          <a:xfrm>
            <a:off x="3303018" y="2628900"/>
            <a:ext cx="10946382" cy="1015663"/>
          </a:xfrm>
          <a:prstGeom prst="rect">
            <a:avLst/>
          </a:prstGeom>
          <a:noFill/>
        </p:spPr>
        <p:txBody>
          <a:bodyPr wrap="square" rtlCol="0">
            <a:spAutoFit/>
          </a:bodyPr>
          <a:lstStyle/>
          <a:p>
            <a:pPr algn="ctr"/>
            <a:r>
              <a:rPr lang="en-US" sz="6000">
                <a:latin typeface="Lato" panose="020F0502020204030203" pitchFamily="34" charset="0"/>
                <a:ea typeface="Lato" panose="020F0502020204030203" pitchFamily="34" charset="0"/>
                <a:cs typeface="Lato" panose="020F0502020204030203" pitchFamily="34" charset="0"/>
              </a:rPr>
              <a:t>What do families need?</a:t>
            </a:r>
          </a:p>
        </p:txBody>
      </p:sp>
    </p:spTree>
    <p:extLst>
      <p:ext uri="{BB962C8B-B14F-4D97-AF65-F5344CB8AC3E}">
        <p14:creationId xmlns:p14="http://schemas.microsoft.com/office/powerpoint/2010/main" val="1282712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sp>
        <p:nvSpPr>
          <p:cNvPr id="10" name="TextBox 10"/>
          <p:cNvSpPr txBox="1"/>
          <p:nvPr/>
        </p:nvSpPr>
        <p:spPr>
          <a:xfrm>
            <a:off x="540080" y="410412"/>
            <a:ext cx="9289720"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Introductions</a:t>
            </a:r>
          </a:p>
        </p:txBody>
      </p:sp>
      <p:sp>
        <p:nvSpPr>
          <p:cNvPr id="11" name="TextBox 11"/>
          <p:cNvSpPr txBox="1"/>
          <p:nvPr/>
        </p:nvSpPr>
        <p:spPr>
          <a:xfrm>
            <a:off x="1108798" y="2833165"/>
            <a:ext cx="8152283" cy="4704301"/>
          </a:xfrm>
          <a:prstGeom prst="rect">
            <a:avLst/>
          </a:prstGeom>
        </p:spPr>
        <p:txBody>
          <a:bodyPr wrap="square" lIns="0" tIns="0" rIns="0" bIns="0" rtlCol="0" anchor="t">
            <a:spAutoFit/>
          </a:bodyPr>
          <a:lstStyle/>
          <a:p>
            <a:pPr>
              <a:lnSpc>
                <a:spcPts val="5151"/>
              </a:lnSpc>
            </a:pPr>
            <a:r>
              <a:rPr lang="en-US" sz="4000">
                <a:solidFill>
                  <a:srgbClr val="000000"/>
                </a:solidFill>
                <a:latin typeface="Lato"/>
              </a:rPr>
              <a:t>Anna </a:t>
            </a:r>
            <a:r>
              <a:rPr lang="en-US" sz="4000" err="1">
                <a:solidFill>
                  <a:srgbClr val="000000"/>
                </a:solidFill>
                <a:latin typeface="Lato"/>
              </a:rPr>
              <a:t>Kukuraza</a:t>
            </a:r>
            <a:endParaRPr lang="en-US" sz="4000">
              <a:solidFill>
                <a:srgbClr val="000000"/>
              </a:solidFill>
              <a:latin typeface="Lato"/>
            </a:endParaRPr>
          </a:p>
          <a:p>
            <a:pPr marL="0" marR="0" algn="l">
              <a:spcBef>
                <a:spcPts val="0"/>
              </a:spcBef>
              <a:spcAft>
                <a:spcPts val="0"/>
              </a:spcAft>
            </a:pPr>
            <a:endParaRPr lang="en-US" sz="4000" b="0" i="0" u="none" strike="noStrike">
              <a:solidFill>
                <a:srgbClr val="000000"/>
              </a:solidFill>
              <a:effectLst/>
              <a:latin typeface="Lato"/>
              <a:ea typeface="Lato" panose="020F0502020204030203" pitchFamily="34" charset="0"/>
              <a:cs typeface="Lato" panose="020F0502020204030203" pitchFamily="34" charset="0"/>
            </a:endParaRPr>
          </a:p>
          <a:p>
            <a:pPr marL="0" marR="0" algn="l">
              <a:spcBef>
                <a:spcPts val="0"/>
              </a:spcBef>
              <a:spcAft>
                <a:spcPts val="0"/>
              </a:spcAft>
            </a:pPr>
            <a:r>
              <a:rPr lang="en-US" sz="2800" b="0" i="0" u="none" strike="noStrike">
                <a:solidFill>
                  <a:srgbClr val="212121"/>
                </a:solidFill>
                <a:effectLst/>
                <a:latin typeface="Lato" panose="020F0502020204030203" pitchFamily="34" charset="0"/>
                <a:ea typeface="Lato" panose="020F0502020204030203" pitchFamily="34" charset="0"/>
                <a:cs typeface="Lato" panose="020F0502020204030203" pitchFamily="34" charset="0"/>
              </a:rPr>
              <a:t>Head of the Department of Developmental Psychology, Institute of Children and Juvenile Health Protection, Ukraine </a:t>
            </a:r>
          </a:p>
          <a:p>
            <a:pPr marL="0" marR="0" algn="l">
              <a:spcBef>
                <a:spcPts val="0"/>
              </a:spcBef>
              <a:spcAft>
                <a:spcPts val="0"/>
              </a:spcAft>
            </a:pPr>
            <a:r>
              <a:rPr lang="en-US" sz="2800" b="0" i="0" u="none" strike="noStrike">
                <a:solidFill>
                  <a:srgbClr val="212121"/>
                </a:solidFill>
                <a:effectLst/>
                <a:latin typeface="Lato" panose="020F0502020204030203" pitchFamily="34" charset="0"/>
                <a:ea typeface="Lato" panose="020F0502020204030203" pitchFamily="34" charset="0"/>
                <a:cs typeface="Lato" panose="020F0502020204030203" pitchFamily="34" charset="0"/>
              </a:rPr>
              <a:t>Executive Director, CF Early Intervention Institute, Ukraine </a:t>
            </a:r>
          </a:p>
          <a:p>
            <a:pPr>
              <a:lnSpc>
                <a:spcPts val="5151"/>
              </a:lnSpc>
            </a:pPr>
            <a:endParaRPr lang="en-US" sz="3679">
              <a:solidFill>
                <a:srgbClr val="000000"/>
              </a:solidFill>
              <a:latin typeface="Lato"/>
            </a:endParaRPr>
          </a:p>
          <a:p>
            <a:pPr>
              <a:lnSpc>
                <a:spcPts val="5151"/>
              </a:lnSpc>
            </a:pPr>
            <a:endParaRPr lang="en-US" sz="3679">
              <a:solidFill>
                <a:srgbClr val="000000"/>
              </a:solidFill>
              <a:latin typeface="Lato"/>
            </a:endParaRPr>
          </a:p>
        </p:txBody>
      </p:sp>
      <p:pic>
        <p:nvPicPr>
          <p:cNvPr id="13" name="Picture 12" descr="A picture containing human face, person, building, outdoor&#10;&#10;Description automatically generated">
            <a:extLst>
              <a:ext uri="{FF2B5EF4-FFF2-40B4-BE49-F238E27FC236}">
                <a16:creationId xmlns:a16="http://schemas.microsoft.com/office/drawing/2014/main" id="{8E000059-BB83-C1F8-21ED-69A1D5B0E9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0700" y="2025424"/>
            <a:ext cx="5295900" cy="73046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The Ecomap</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6" name="Picture 5">
            <a:extLst>
              <a:ext uri="{FF2B5EF4-FFF2-40B4-BE49-F238E27FC236}">
                <a16:creationId xmlns:a16="http://schemas.microsoft.com/office/drawing/2014/main" id="{DE16152D-22B4-4082-C87E-7337B4EE9BEC}"/>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rot="16200000">
            <a:off x="4404616" y="938087"/>
            <a:ext cx="6609587" cy="881278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510533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The Ecomap</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1" name="TextBox 10">
            <a:extLst>
              <a:ext uri="{FF2B5EF4-FFF2-40B4-BE49-F238E27FC236}">
                <a16:creationId xmlns:a16="http://schemas.microsoft.com/office/drawing/2014/main" id="{A63BAFF6-4EFD-3ECF-1E47-BA1A837B914E}"/>
              </a:ext>
            </a:extLst>
          </p:cNvPr>
          <p:cNvSpPr txBox="1"/>
          <p:nvPr/>
        </p:nvSpPr>
        <p:spPr>
          <a:xfrm>
            <a:off x="1981200" y="2552700"/>
            <a:ext cx="10896600" cy="5201424"/>
          </a:xfrm>
          <a:prstGeom prst="rect">
            <a:avLst/>
          </a:prstGeom>
          <a:noFill/>
        </p:spPr>
        <p:txBody>
          <a:bodyPr wrap="square" rtlCol="0">
            <a:spAutoFit/>
          </a:bodyPr>
          <a:lstStyle/>
          <a:p>
            <a:pPr marL="571500" indent="-571500">
              <a:buFont typeface="Arial" panose="020B0604020202020204" pitchFamily="34" charset="0"/>
              <a:buChar char="•"/>
            </a:pPr>
            <a:r>
              <a:rPr lang="en-US" sz="4400">
                <a:latin typeface="Lato" panose="020F0502020204030203" pitchFamily="34" charset="0"/>
                <a:ea typeface="Lato" panose="020F0502020204030203" pitchFamily="34" charset="0"/>
                <a:cs typeface="Lato" panose="020F0502020204030203" pitchFamily="34" charset="0"/>
              </a:rPr>
              <a:t>We need to show that we are interested in the family, not just the child</a:t>
            </a:r>
          </a:p>
          <a:p>
            <a:pPr marL="0" indent="0">
              <a:buNone/>
            </a:pPr>
            <a:r>
              <a:rPr lang="en-US" sz="4400">
                <a:latin typeface="Lato" panose="020F0502020204030203" pitchFamily="34" charset="0"/>
                <a:ea typeface="Lato" panose="020F0502020204030203" pitchFamily="34" charset="0"/>
                <a:cs typeface="Lato" panose="020F0502020204030203" pitchFamily="34" charset="0"/>
              </a:rPr>
              <a:t>	</a:t>
            </a:r>
            <a:r>
              <a:rPr lang="en-US" sz="4400" i="1">
                <a:latin typeface="Lato" panose="020F0502020204030203" pitchFamily="34" charset="0"/>
                <a:ea typeface="Lato" panose="020F0502020204030203" pitchFamily="34" charset="0"/>
                <a:cs typeface="Lato" panose="020F0502020204030203" pitchFamily="34" charset="0"/>
              </a:rPr>
              <a:t>Children live in families</a:t>
            </a:r>
          </a:p>
          <a:p>
            <a:pPr marL="571500" indent="-571500">
              <a:buFont typeface="Arial" panose="020B0604020202020204" pitchFamily="34" charset="0"/>
              <a:buChar char="•"/>
            </a:pPr>
            <a:r>
              <a:rPr lang="en-US" sz="4400">
                <a:latin typeface="Lato" panose="020F0502020204030203" pitchFamily="34" charset="0"/>
                <a:ea typeface="Lato" panose="020F0502020204030203" pitchFamily="34" charset="0"/>
                <a:cs typeface="Lato" panose="020F0502020204030203" pitchFamily="34" charset="0"/>
              </a:rPr>
              <a:t>We need something to establish a friendly interested relationship</a:t>
            </a:r>
          </a:p>
          <a:p>
            <a:pPr marL="571500" indent="-571500">
              <a:buFont typeface="Arial" panose="020B0604020202020204" pitchFamily="34" charset="0"/>
              <a:buChar char="•"/>
            </a:pPr>
            <a:r>
              <a:rPr lang="en-US" sz="4400">
                <a:latin typeface="Lato" panose="020F0502020204030203" pitchFamily="34" charset="0"/>
                <a:ea typeface="Lato" panose="020F0502020204030203" pitchFamily="34" charset="0"/>
                <a:cs typeface="Lato" panose="020F0502020204030203" pitchFamily="34" charset="0"/>
              </a:rPr>
              <a:t>Could be used as an alternative to finding out about who lives in the home</a:t>
            </a:r>
          </a:p>
          <a:p>
            <a:endParaRPr lang="en-US" sz="2400"/>
          </a:p>
        </p:txBody>
      </p:sp>
    </p:spTree>
    <p:extLst>
      <p:ext uri="{BB962C8B-B14F-4D97-AF65-F5344CB8AC3E}">
        <p14:creationId xmlns:p14="http://schemas.microsoft.com/office/powerpoint/2010/main" val="121127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Stated Purpose</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1" name="TextBox 10">
            <a:extLst>
              <a:ext uri="{FF2B5EF4-FFF2-40B4-BE49-F238E27FC236}">
                <a16:creationId xmlns:a16="http://schemas.microsoft.com/office/drawing/2014/main" id="{A63BAFF6-4EFD-3ECF-1E47-BA1A837B914E}"/>
              </a:ext>
            </a:extLst>
          </p:cNvPr>
          <p:cNvSpPr txBox="1"/>
          <p:nvPr/>
        </p:nvSpPr>
        <p:spPr>
          <a:xfrm>
            <a:off x="2819400" y="3238500"/>
            <a:ext cx="10058400" cy="6555641"/>
          </a:xfrm>
          <a:prstGeom prst="rect">
            <a:avLst/>
          </a:prstGeom>
          <a:noFill/>
        </p:spPr>
        <p:txBody>
          <a:bodyPr wrap="square" rtlCol="0">
            <a:spAutoFit/>
          </a:bodyPr>
          <a:lstStyle/>
          <a:p>
            <a:pPr marL="571500" indent="-571500">
              <a:lnSpc>
                <a:spcPct val="90000"/>
              </a:lnSpc>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I’d like to find out about the people in your life, so we know what supports you have and who might be able to help meet the goals you set.</a:t>
            </a:r>
          </a:p>
          <a:p>
            <a:pPr marL="571500" indent="-571500">
              <a:lnSpc>
                <a:spcPct val="90000"/>
              </a:lnSpc>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I’ll ask you some questions and draw a picture we call an ecomap.</a:t>
            </a:r>
          </a:p>
          <a:p>
            <a:pPr marL="571500" indent="-571500">
              <a:lnSpc>
                <a:spcPct val="90000"/>
              </a:lnSpc>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If there’s anything you don’t want to say, don’t say it.</a:t>
            </a:r>
          </a:p>
          <a:p>
            <a:pPr marL="571500" indent="-571500">
              <a:lnSpc>
                <a:spcPct val="90000"/>
              </a:lnSpc>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Is this ok?</a:t>
            </a:r>
          </a:p>
          <a:p>
            <a:pPr marL="571500" indent="-571500">
              <a:lnSpc>
                <a:spcPct val="90000"/>
              </a:lnSpc>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Who lives in the home with your child and you?</a:t>
            </a:r>
          </a:p>
          <a:p>
            <a:endParaRPr lang="en-US" sz="2400"/>
          </a:p>
        </p:txBody>
      </p:sp>
    </p:spTree>
    <p:extLst>
      <p:ext uri="{BB962C8B-B14F-4D97-AF65-F5344CB8AC3E}">
        <p14:creationId xmlns:p14="http://schemas.microsoft.com/office/powerpoint/2010/main" val="1446994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Supports</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1" name="TextBox 10">
            <a:extLst>
              <a:ext uri="{FF2B5EF4-FFF2-40B4-BE49-F238E27FC236}">
                <a16:creationId xmlns:a16="http://schemas.microsoft.com/office/drawing/2014/main" id="{A63BAFF6-4EFD-3ECF-1E47-BA1A837B914E}"/>
              </a:ext>
            </a:extLst>
          </p:cNvPr>
          <p:cNvSpPr txBox="1"/>
          <p:nvPr/>
        </p:nvSpPr>
        <p:spPr>
          <a:xfrm>
            <a:off x="4724400" y="3238500"/>
            <a:ext cx="8153400" cy="6278642"/>
          </a:xfrm>
          <a:prstGeom prst="rect">
            <a:avLst/>
          </a:prstGeom>
          <a:noFill/>
        </p:spPr>
        <p:txBody>
          <a:bodyPr wrap="square" rtlCol="0">
            <a:spAutoFit/>
          </a:bodyPr>
          <a:lstStyle/>
          <a:p>
            <a:pPr marL="0" indent="0">
              <a:lnSpc>
                <a:spcPct val="90000"/>
              </a:lnSpc>
              <a:buNone/>
            </a:pPr>
            <a:r>
              <a:rPr lang="en-US" sz="2800" u="sng">
                <a:solidFill>
                  <a:srgbClr val="000000"/>
                </a:solidFill>
                <a:latin typeface="Lato" panose="020F0502020204030203" pitchFamily="34" charset="0"/>
                <a:ea typeface="Lato" panose="020F0502020204030203" pitchFamily="34" charset="0"/>
                <a:cs typeface="Lato" panose="020F0502020204030203" pitchFamily="34" charset="0"/>
              </a:rPr>
              <a:t>Informal Supports</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People living with the child</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Mother’s family</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Father’s family</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Neighbors and family friends</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Mother’s friends</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Father’s friends</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Community friends (worship, play groups, gym, </a:t>
            </a:r>
            <a:r>
              <a:rPr lang="en-US" sz="2800" err="1">
                <a:solidFill>
                  <a:srgbClr val="000000"/>
                </a:solidFill>
                <a:latin typeface="Lato" panose="020F0502020204030203" pitchFamily="34" charset="0"/>
                <a:ea typeface="Lato" panose="020F0502020204030203" pitchFamily="34" charset="0"/>
                <a:cs typeface="Lato" panose="020F0502020204030203" pitchFamily="34" charset="0"/>
              </a:rPr>
              <a:t>etc</a:t>
            </a:r>
            <a:r>
              <a:rPr lang="en-US" sz="2800">
                <a:solidFill>
                  <a:srgbClr val="000000"/>
                </a:solidFill>
                <a:latin typeface="Lato" panose="020F0502020204030203" pitchFamily="34" charset="0"/>
                <a:ea typeface="Lato" panose="020F0502020204030203" pitchFamily="34" charset="0"/>
                <a:cs typeface="Lato" panose="020F0502020204030203" pitchFamily="34" charset="0"/>
              </a:rPr>
              <a:t>)</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Work friends</a:t>
            </a:r>
          </a:p>
          <a:p>
            <a:pPr marL="0" indent="0">
              <a:lnSpc>
                <a:spcPct val="90000"/>
              </a:lnSpc>
              <a:buNone/>
            </a:pPr>
            <a:r>
              <a:rPr lang="en-US" sz="2800" u="sng">
                <a:solidFill>
                  <a:srgbClr val="000000"/>
                </a:solidFill>
                <a:latin typeface="Lato" panose="020F0502020204030203" pitchFamily="34" charset="0"/>
                <a:ea typeface="Lato" panose="020F0502020204030203" pitchFamily="34" charset="0"/>
                <a:cs typeface="Lato" panose="020F0502020204030203" pitchFamily="34" charset="0"/>
              </a:rPr>
              <a:t>Formal Supports</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Doctors</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Teachers</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Therapists</a:t>
            </a:r>
          </a:p>
          <a:p>
            <a:pPr>
              <a:lnSpc>
                <a:spcPct val="90000"/>
              </a:lnSpc>
            </a:pPr>
            <a:r>
              <a:rPr lang="en-US" sz="2800">
                <a:solidFill>
                  <a:srgbClr val="000000"/>
                </a:solidFill>
                <a:latin typeface="Lato" panose="020F0502020204030203" pitchFamily="34" charset="0"/>
                <a:ea typeface="Lato" panose="020F0502020204030203" pitchFamily="34" charset="0"/>
                <a:cs typeface="Lato" panose="020F0502020204030203" pitchFamily="34" charset="0"/>
              </a:rPr>
              <a:t>Financial agencies</a:t>
            </a:r>
          </a:p>
          <a:p>
            <a:endParaRPr lang="en-US" sz="2400"/>
          </a:p>
        </p:txBody>
      </p:sp>
      <p:pic>
        <p:nvPicPr>
          <p:cNvPr id="6" name="Graphic 5" descr="Family with two children">
            <a:extLst>
              <a:ext uri="{FF2B5EF4-FFF2-40B4-BE49-F238E27FC236}">
                <a16:creationId xmlns:a16="http://schemas.microsoft.com/office/drawing/2014/main" id="{858197A8-9861-41DA-CD51-5DC158B182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490" y="2079067"/>
            <a:ext cx="3026740" cy="3026740"/>
          </a:xfrm>
          <a:prstGeom prst="rect">
            <a:avLst/>
          </a:prstGeom>
        </p:spPr>
      </p:pic>
    </p:spTree>
    <p:extLst>
      <p:ext uri="{BB962C8B-B14F-4D97-AF65-F5344CB8AC3E}">
        <p14:creationId xmlns:p14="http://schemas.microsoft.com/office/powerpoint/2010/main" val="3213111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Questions</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AC88C65-39AC-A95D-8444-7B71393F1B4F}"/>
              </a:ext>
            </a:extLst>
          </p:cNvPr>
          <p:cNvSpPr txBox="1"/>
          <p:nvPr/>
        </p:nvSpPr>
        <p:spPr>
          <a:xfrm>
            <a:off x="2514600" y="3026263"/>
            <a:ext cx="15944849" cy="3970318"/>
          </a:xfrm>
          <a:prstGeom prst="rect">
            <a:avLst/>
          </a:prstGeom>
          <a:noFill/>
        </p:spPr>
        <p:txBody>
          <a:bodyPr wrap="square">
            <a:spAutoFit/>
          </a:bodyPr>
          <a:lstStyle/>
          <a:p>
            <a:pPr marL="571500" indent="-571500">
              <a:lnSpc>
                <a:spcPct val="90000"/>
              </a:lnSpc>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How often do you see or talk to them</a:t>
            </a:r>
          </a:p>
          <a:p>
            <a:pPr marL="571500" indent="-571500">
              <a:lnSpc>
                <a:spcPct val="90000"/>
              </a:lnSpc>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If something cool were to happen to one of your children, who would you call</a:t>
            </a:r>
          </a:p>
          <a:p>
            <a:pPr marL="1485900" lvl="2" indent="-571500">
              <a:lnSpc>
                <a:spcPct val="90000"/>
              </a:lnSpc>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The important thing is to find out how supportive or stressful this person is</a:t>
            </a:r>
          </a:p>
          <a:p>
            <a:pPr>
              <a:lnSpc>
                <a:spcPct val="90000"/>
              </a:lnSpc>
            </a:pPr>
            <a:r>
              <a:rPr lang="en-US" sz="4000">
                <a:latin typeface="Lato" panose="020F0502020204030203" pitchFamily="34" charset="0"/>
                <a:ea typeface="Lato" panose="020F0502020204030203" pitchFamily="34" charset="0"/>
                <a:cs typeface="Lato" panose="020F0502020204030203" pitchFamily="34" charset="0"/>
              </a:rPr>
              <a:t>CAUTION:  What could happen if we asked… “How do you get along with them?”</a:t>
            </a:r>
          </a:p>
        </p:txBody>
      </p:sp>
      <p:pic>
        <p:nvPicPr>
          <p:cNvPr id="13" name="Picture 12">
            <a:extLst>
              <a:ext uri="{FF2B5EF4-FFF2-40B4-BE49-F238E27FC236}">
                <a16:creationId xmlns:a16="http://schemas.microsoft.com/office/drawing/2014/main" id="{840DD7AB-BDDB-8A3C-6352-D1ED10A02B00}"/>
              </a:ext>
            </a:extLst>
          </p:cNvPr>
          <p:cNvPicPr>
            <a:picLocks noChangeAspect="1"/>
          </p:cNvPicPr>
          <p:nvPr/>
        </p:nvPicPr>
        <p:blipFill>
          <a:blip r:embed="rId4"/>
          <a:stretch>
            <a:fillRect/>
          </a:stretch>
        </p:blipFill>
        <p:spPr>
          <a:xfrm>
            <a:off x="1066800" y="8342128"/>
            <a:ext cx="670243" cy="670243"/>
          </a:xfrm>
          <a:prstGeom prst="rect">
            <a:avLst/>
          </a:prstGeom>
        </p:spPr>
      </p:pic>
    </p:spTree>
    <p:extLst>
      <p:ext uri="{BB962C8B-B14F-4D97-AF65-F5344CB8AC3E}">
        <p14:creationId xmlns:p14="http://schemas.microsoft.com/office/powerpoint/2010/main" val="302508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Thickness of the Line</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6" name="Content Placeholder 4" descr="Chart, bubble chart&#10;&#10;Description automatically generated">
            <a:extLst>
              <a:ext uri="{FF2B5EF4-FFF2-40B4-BE49-F238E27FC236}">
                <a16:creationId xmlns:a16="http://schemas.microsoft.com/office/drawing/2014/main" id="{73661622-C8F2-F1DA-081A-421B0946F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318671"/>
            <a:ext cx="5638799" cy="7100711"/>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598697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Thickness of the Line</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11" name="Picture 10">
            <a:extLst>
              <a:ext uri="{FF2B5EF4-FFF2-40B4-BE49-F238E27FC236}">
                <a16:creationId xmlns:a16="http://schemas.microsoft.com/office/drawing/2014/main" id="{9BA1EC26-BB3A-C430-22B4-1F7519E7306D}"/>
              </a:ext>
            </a:extLst>
          </p:cNvPr>
          <p:cNvPicPr>
            <a:picLocks noChangeAspect="1"/>
          </p:cNvPicPr>
          <p:nvPr/>
        </p:nvPicPr>
        <p:blipFill rotWithShape="1">
          <a:blip r:embed="rId4"/>
          <a:srcRect r="6216" b="-1"/>
          <a:stretch/>
        </p:blipFill>
        <p:spPr>
          <a:xfrm>
            <a:off x="4828667" y="2330768"/>
            <a:ext cx="8741871" cy="6991032"/>
          </a:xfrm>
          <a:custGeom>
            <a:avLst/>
            <a:gdLst/>
            <a:ahLst/>
            <a:cxnLst/>
            <a:rect l="l" t="t" r="r" b="b"/>
            <a:pathLst>
              <a:path w="6933502" h="5571066">
                <a:moveTo>
                  <a:pt x="55276" y="0"/>
                </a:moveTo>
                <a:lnTo>
                  <a:pt x="6933502" y="0"/>
                </a:lnTo>
                <a:lnTo>
                  <a:pt x="6933502" y="5571066"/>
                </a:lnTo>
                <a:lnTo>
                  <a:pt x="0" y="5571066"/>
                </a:lnTo>
                <a:lnTo>
                  <a:pt x="0" y="5571065"/>
                </a:lnTo>
                <a:lnTo>
                  <a:pt x="50061" y="5571065"/>
                </a:lnTo>
                <a:lnTo>
                  <a:pt x="58753" y="5504841"/>
                </a:lnTo>
                <a:lnTo>
                  <a:pt x="73023" y="5397085"/>
                </a:lnTo>
                <a:lnTo>
                  <a:pt x="88078" y="5277828"/>
                </a:lnTo>
                <a:lnTo>
                  <a:pt x="103917" y="5143437"/>
                </a:lnTo>
                <a:lnTo>
                  <a:pt x="120697" y="4996938"/>
                </a:lnTo>
                <a:lnTo>
                  <a:pt x="137476" y="4837726"/>
                </a:lnTo>
                <a:lnTo>
                  <a:pt x="154570" y="4668224"/>
                </a:lnTo>
                <a:lnTo>
                  <a:pt x="170408" y="4485403"/>
                </a:lnTo>
                <a:lnTo>
                  <a:pt x="185620" y="4294107"/>
                </a:lnTo>
                <a:lnTo>
                  <a:pt x="199420" y="4091914"/>
                </a:lnTo>
                <a:lnTo>
                  <a:pt x="212593" y="3881246"/>
                </a:lnTo>
                <a:lnTo>
                  <a:pt x="224982" y="3661498"/>
                </a:lnTo>
                <a:lnTo>
                  <a:pt x="229373" y="3548900"/>
                </a:lnTo>
                <a:lnTo>
                  <a:pt x="234234" y="3433880"/>
                </a:lnTo>
                <a:lnTo>
                  <a:pt x="238782" y="3317044"/>
                </a:lnTo>
                <a:lnTo>
                  <a:pt x="241761" y="3199603"/>
                </a:lnTo>
                <a:lnTo>
                  <a:pt x="244427" y="3079740"/>
                </a:lnTo>
                <a:lnTo>
                  <a:pt x="247250" y="2958667"/>
                </a:lnTo>
                <a:lnTo>
                  <a:pt x="249132" y="2835172"/>
                </a:lnTo>
                <a:lnTo>
                  <a:pt x="249132" y="2710467"/>
                </a:lnTo>
                <a:lnTo>
                  <a:pt x="250073" y="2584550"/>
                </a:lnTo>
                <a:lnTo>
                  <a:pt x="249132" y="2457423"/>
                </a:lnTo>
                <a:lnTo>
                  <a:pt x="247250" y="2328480"/>
                </a:lnTo>
                <a:lnTo>
                  <a:pt x="245525" y="2199537"/>
                </a:lnTo>
                <a:lnTo>
                  <a:pt x="241761" y="2068778"/>
                </a:lnTo>
                <a:lnTo>
                  <a:pt x="237841" y="1936808"/>
                </a:lnTo>
                <a:lnTo>
                  <a:pt x="233293" y="1804838"/>
                </a:lnTo>
                <a:lnTo>
                  <a:pt x="226863" y="1671657"/>
                </a:lnTo>
                <a:lnTo>
                  <a:pt x="219179" y="1537265"/>
                </a:lnTo>
                <a:lnTo>
                  <a:pt x="211809" y="1402269"/>
                </a:lnTo>
                <a:lnTo>
                  <a:pt x="202400" y="1267272"/>
                </a:lnTo>
                <a:lnTo>
                  <a:pt x="191109" y="1130459"/>
                </a:lnTo>
                <a:lnTo>
                  <a:pt x="179818" y="995462"/>
                </a:lnTo>
                <a:lnTo>
                  <a:pt x="166801" y="858044"/>
                </a:lnTo>
                <a:lnTo>
                  <a:pt x="152531" y="720020"/>
                </a:lnTo>
                <a:lnTo>
                  <a:pt x="137476" y="583812"/>
                </a:lnTo>
                <a:lnTo>
                  <a:pt x="119912" y="445789"/>
                </a:lnTo>
                <a:lnTo>
                  <a:pt x="101094" y="308370"/>
                </a:lnTo>
                <a:lnTo>
                  <a:pt x="82432" y="170347"/>
                </a:lnTo>
                <a:lnTo>
                  <a:pt x="60635" y="32929"/>
                </a:lnTo>
                <a:close/>
              </a:path>
            </a:pathLst>
          </a:custGeom>
        </p:spPr>
      </p:pic>
      <p:pic>
        <p:nvPicPr>
          <p:cNvPr id="12" name="Picture 11">
            <a:extLst>
              <a:ext uri="{FF2B5EF4-FFF2-40B4-BE49-F238E27FC236}">
                <a16:creationId xmlns:a16="http://schemas.microsoft.com/office/drawing/2014/main" id="{B52F4A8E-006C-065E-31C2-40B5FC7C95E7}"/>
              </a:ext>
            </a:extLst>
          </p:cNvPr>
          <p:cNvPicPr>
            <a:picLocks noChangeAspect="1"/>
          </p:cNvPicPr>
          <p:nvPr/>
        </p:nvPicPr>
        <p:blipFill rotWithShape="1">
          <a:blip r:embed="rId4"/>
          <a:srcRect r="6216" b="-1"/>
          <a:stretch/>
        </p:blipFill>
        <p:spPr>
          <a:xfrm>
            <a:off x="4598737" y="2330768"/>
            <a:ext cx="8741871" cy="6991032"/>
          </a:xfrm>
          <a:custGeom>
            <a:avLst/>
            <a:gdLst/>
            <a:ahLst/>
            <a:cxnLst/>
            <a:rect l="l" t="t" r="r" b="b"/>
            <a:pathLst>
              <a:path w="6933502" h="5571066">
                <a:moveTo>
                  <a:pt x="55276" y="0"/>
                </a:moveTo>
                <a:lnTo>
                  <a:pt x="6933502" y="0"/>
                </a:lnTo>
                <a:lnTo>
                  <a:pt x="6933502" y="5571066"/>
                </a:lnTo>
                <a:lnTo>
                  <a:pt x="0" y="5571066"/>
                </a:lnTo>
                <a:lnTo>
                  <a:pt x="0" y="5571065"/>
                </a:lnTo>
                <a:lnTo>
                  <a:pt x="50061" y="5571065"/>
                </a:lnTo>
                <a:lnTo>
                  <a:pt x="58753" y="5504841"/>
                </a:lnTo>
                <a:lnTo>
                  <a:pt x="73023" y="5397085"/>
                </a:lnTo>
                <a:lnTo>
                  <a:pt x="88078" y="5277828"/>
                </a:lnTo>
                <a:lnTo>
                  <a:pt x="103917" y="5143437"/>
                </a:lnTo>
                <a:lnTo>
                  <a:pt x="120697" y="4996938"/>
                </a:lnTo>
                <a:lnTo>
                  <a:pt x="137476" y="4837726"/>
                </a:lnTo>
                <a:lnTo>
                  <a:pt x="154570" y="4668224"/>
                </a:lnTo>
                <a:lnTo>
                  <a:pt x="170408" y="4485403"/>
                </a:lnTo>
                <a:lnTo>
                  <a:pt x="185620" y="4294107"/>
                </a:lnTo>
                <a:lnTo>
                  <a:pt x="199420" y="4091914"/>
                </a:lnTo>
                <a:lnTo>
                  <a:pt x="212593" y="3881246"/>
                </a:lnTo>
                <a:lnTo>
                  <a:pt x="224982" y="3661498"/>
                </a:lnTo>
                <a:lnTo>
                  <a:pt x="229373" y="3548900"/>
                </a:lnTo>
                <a:lnTo>
                  <a:pt x="234234" y="3433880"/>
                </a:lnTo>
                <a:lnTo>
                  <a:pt x="238782" y="3317044"/>
                </a:lnTo>
                <a:lnTo>
                  <a:pt x="241761" y="3199603"/>
                </a:lnTo>
                <a:lnTo>
                  <a:pt x="244427" y="3079740"/>
                </a:lnTo>
                <a:lnTo>
                  <a:pt x="247250" y="2958667"/>
                </a:lnTo>
                <a:lnTo>
                  <a:pt x="249132" y="2835172"/>
                </a:lnTo>
                <a:lnTo>
                  <a:pt x="249132" y="2710467"/>
                </a:lnTo>
                <a:lnTo>
                  <a:pt x="250073" y="2584550"/>
                </a:lnTo>
                <a:lnTo>
                  <a:pt x="249132" y="2457423"/>
                </a:lnTo>
                <a:lnTo>
                  <a:pt x="247250" y="2328480"/>
                </a:lnTo>
                <a:lnTo>
                  <a:pt x="245525" y="2199537"/>
                </a:lnTo>
                <a:lnTo>
                  <a:pt x="241761" y="2068778"/>
                </a:lnTo>
                <a:lnTo>
                  <a:pt x="237841" y="1936808"/>
                </a:lnTo>
                <a:lnTo>
                  <a:pt x="233293" y="1804838"/>
                </a:lnTo>
                <a:lnTo>
                  <a:pt x="226863" y="1671657"/>
                </a:lnTo>
                <a:lnTo>
                  <a:pt x="219179" y="1537265"/>
                </a:lnTo>
                <a:lnTo>
                  <a:pt x="211809" y="1402269"/>
                </a:lnTo>
                <a:lnTo>
                  <a:pt x="202400" y="1267272"/>
                </a:lnTo>
                <a:lnTo>
                  <a:pt x="191109" y="1130459"/>
                </a:lnTo>
                <a:lnTo>
                  <a:pt x="179818" y="995462"/>
                </a:lnTo>
                <a:lnTo>
                  <a:pt x="166801" y="858044"/>
                </a:lnTo>
                <a:lnTo>
                  <a:pt x="152531" y="720020"/>
                </a:lnTo>
                <a:lnTo>
                  <a:pt x="137476" y="583812"/>
                </a:lnTo>
                <a:lnTo>
                  <a:pt x="119912" y="445789"/>
                </a:lnTo>
                <a:lnTo>
                  <a:pt x="101094" y="308370"/>
                </a:lnTo>
                <a:lnTo>
                  <a:pt x="82432" y="170347"/>
                </a:lnTo>
                <a:lnTo>
                  <a:pt x="60635" y="32929"/>
                </a:lnTo>
                <a:close/>
              </a:path>
            </a:pathLst>
          </a:custGeom>
        </p:spPr>
      </p:pic>
    </p:spTree>
    <p:extLst>
      <p:ext uri="{BB962C8B-B14F-4D97-AF65-F5344CB8AC3E}">
        <p14:creationId xmlns:p14="http://schemas.microsoft.com/office/powerpoint/2010/main" val="3653465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Closure</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6" name="Picture 5" descr="Graphical user interface, application&#10;&#10;Description automatically generated">
            <a:extLst>
              <a:ext uri="{FF2B5EF4-FFF2-40B4-BE49-F238E27FC236}">
                <a16:creationId xmlns:a16="http://schemas.microsoft.com/office/drawing/2014/main" id="{D17152F8-05BE-3F31-A5AC-8BD8E72AC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46070"/>
            <a:ext cx="9525000" cy="6238875"/>
          </a:xfrm>
          <a:prstGeom prst="rect">
            <a:avLst/>
          </a:prstGeom>
        </p:spPr>
      </p:pic>
    </p:spTree>
    <p:extLst>
      <p:ext uri="{BB962C8B-B14F-4D97-AF65-F5344CB8AC3E}">
        <p14:creationId xmlns:p14="http://schemas.microsoft.com/office/powerpoint/2010/main" val="1429375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Needs Assessment</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11" name="Picture 10" descr="Pen placed on top of a signature line">
            <a:extLst>
              <a:ext uri="{FF2B5EF4-FFF2-40B4-BE49-F238E27FC236}">
                <a16:creationId xmlns:a16="http://schemas.microsoft.com/office/drawing/2014/main" id="{D191BA57-E500-687D-4765-EA2443581C74}"/>
              </a:ext>
            </a:extLst>
          </p:cNvPr>
          <p:cNvPicPr>
            <a:picLocks noChangeAspect="1"/>
          </p:cNvPicPr>
          <p:nvPr/>
        </p:nvPicPr>
        <p:blipFill rotWithShape="1">
          <a:blip r:embed="rId4"/>
          <a:srcRect l="43354" r="-1" b="-1"/>
          <a:stretch/>
        </p:blipFill>
        <p:spPr>
          <a:xfrm>
            <a:off x="5715000" y="2117486"/>
            <a:ext cx="5943600" cy="700371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99072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2524345"/>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Why a Functional Needs Assessment</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5016758"/>
          </a:xfrm>
          <a:prstGeom prst="rect">
            <a:avLst/>
          </a:prstGeom>
          <a:noFill/>
        </p:spPr>
        <p:txBody>
          <a:bodyPr wrap="square">
            <a:spAutoFit/>
          </a:bodyPr>
          <a:lstStyle/>
          <a:p>
            <a:pPr marL="514350" indent="-514350">
              <a:buFont typeface="+mj-lt"/>
              <a:buAutoNum type="arabicPeriod"/>
            </a:pPr>
            <a:r>
              <a:rPr lang="en-US" sz="4000"/>
              <a:t>Functional IFSP Outcomes to address independence, engagement, and social relationships</a:t>
            </a:r>
          </a:p>
          <a:p>
            <a:pPr marL="514350" indent="-514350">
              <a:buFont typeface="+mj-lt"/>
              <a:buAutoNum type="arabicPeriod"/>
            </a:pPr>
            <a:r>
              <a:rPr lang="en-US" sz="4000"/>
              <a:t>Family priorities should be reflected in the IFSP</a:t>
            </a:r>
          </a:p>
          <a:p>
            <a:pPr marL="514350" indent="-514350">
              <a:buFont typeface="+mj-lt"/>
              <a:buAutoNum type="arabicPeriod"/>
            </a:pPr>
            <a:r>
              <a:rPr lang="en-US" sz="4000"/>
              <a:t>Outcomes need to be broad yet specific</a:t>
            </a:r>
          </a:p>
          <a:p>
            <a:pPr marL="514350" indent="-514350">
              <a:buFont typeface="+mj-lt"/>
              <a:buAutoNum type="arabicPeriod"/>
            </a:pPr>
            <a:r>
              <a:rPr lang="en-US" sz="4000"/>
              <a:t>Strategies need to directly related to the functional need of the child</a:t>
            </a:r>
          </a:p>
          <a:p>
            <a:pPr marL="514350" indent="-514350">
              <a:buFont typeface="+mj-lt"/>
              <a:buAutoNum type="arabicPeriod"/>
            </a:pPr>
            <a:r>
              <a:rPr lang="en-US" sz="4000"/>
              <a:t>Caregivers, other than family members, need to be invested in the plan</a:t>
            </a:r>
          </a:p>
        </p:txBody>
      </p:sp>
    </p:spTree>
    <p:extLst>
      <p:ext uri="{BB962C8B-B14F-4D97-AF65-F5344CB8AC3E}">
        <p14:creationId xmlns:p14="http://schemas.microsoft.com/office/powerpoint/2010/main" val="139104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a:t>
            </a:r>
            <a:r>
              <a:rPr lang="en-US" sz="2931" err="1">
                <a:solidFill>
                  <a:srgbClr val="015C60"/>
                </a:solidFill>
                <a:latin typeface="Roboto Condensed"/>
              </a:rPr>
              <a:t>FamilyCentredECI</a:t>
            </a:r>
            <a:endParaRPr lang="en-US" sz="2931">
              <a:solidFill>
                <a:srgbClr val="015C60"/>
              </a:solidFill>
              <a:latin typeface="Roboto Condensed"/>
            </a:endParaRPr>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sp>
        <p:nvSpPr>
          <p:cNvPr id="10" name="TextBox 10"/>
          <p:cNvSpPr txBox="1"/>
          <p:nvPr/>
        </p:nvSpPr>
        <p:spPr>
          <a:xfrm>
            <a:off x="540080" y="410412"/>
            <a:ext cx="9289720"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Introductions</a:t>
            </a:r>
          </a:p>
        </p:txBody>
      </p:sp>
      <p:sp>
        <p:nvSpPr>
          <p:cNvPr id="11" name="TextBox 11"/>
          <p:cNvSpPr txBox="1"/>
          <p:nvPr/>
        </p:nvSpPr>
        <p:spPr>
          <a:xfrm>
            <a:off x="1066800" y="2555748"/>
            <a:ext cx="3580283" cy="609398"/>
          </a:xfrm>
          <a:prstGeom prst="rect">
            <a:avLst/>
          </a:prstGeom>
        </p:spPr>
        <p:txBody>
          <a:bodyPr wrap="square" lIns="0" tIns="0" rIns="0" bIns="0" rtlCol="0" anchor="t">
            <a:spAutoFit/>
          </a:bodyPr>
          <a:lstStyle/>
          <a:p>
            <a:pPr>
              <a:lnSpc>
                <a:spcPts val="5151"/>
              </a:lnSpc>
            </a:pPr>
            <a:r>
              <a:rPr lang="en-US" sz="4000">
                <a:solidFill>
                  <a:srgbClr val="000000"/>
                </a:solidFill>
                <a:latin typeface="Lato"/>
              </a:rPr>
              <a:t>Maria </a:t>
            </a:r>
            <a:r>
              <a:rPr lang="en-US" sz="4000" err="1">
                <a:solidFill>
                  <a:srgbClr val="000000"/>
                </a:solidFill>
                <a:latin typeface="Lato"/>
              </a:rPr>
              <a:t>Kastanis</a:t>
            </a:r>
            <a:endParaRPr lang="en-US" sz="4000">
              <a:solidFill>
                <a:srgbClr val="000000"/>
              </a:solidFill>
              <a:latin typeface="Lato"/>
            </a:endParaRPr>
          </a:p>
        </p:txBody>
      </p:sp>
      <p:sp>
        <p:nvSpPr>
          <p:cNvPr id="12" name="TextBox 11">
            <a:extLst>
              <a:ext uri="{FF2B5EF4-FFF2-40B4-BE49-F238E27FC236}">
                <a16:creationId xmlns:a16="http://schemas.microsoft.com/office/drawing/2014/main" id="{512817D5-0090-75AC-3624-7D0EC64651B1}"/>
              </a:ext>
            </a:extLst>
          </p:cNvPr>
          <p:cNvSpPr txBox="1"/>
          <p:nvPr/>
        </p:nvSpPr>
        <p:spPr>
          <a:xfrm>
            <a:off x="1031006" y="3667189"/>
            <a:ext cx="14959378" cy="954107"/>
          </a:xfrm>
          <a:prstGeom prst="rect">
            <a:avLst/>
          </a:prstGeom>
          <a:noFill/>
        </p:spPr>
        <p:txBody>
          <a:bodyPr wrap="square" rtlCol="0">
            <a:spAutoFit/>
          </a:bodyPr>
          <a:lstStyle/>
          <a:p>
            <a:r>
              <a:rPr lang="en-US" sz="2800">
                <a:latin typeface="Lato" panose="020F0502020204030203" pitchFamily="34" charset="0"/>
                <a:ea typeface="Lato" panose="020F0502020204030203" pitchFamily="34" charset="0"/>
                <a:cs typeface="Lato" panose="020F0502020204030203" pitchFamily="34" charset="0"/>
              </a:rPr>
              <a:t>Associate Director Early Intervention Training Program At The University Of Illinois Urbana Champaign</a:t>
            </a:r>
          </a:p>
        </p:txBody>
      </p:sp>
      <p:pic>
        <p:nvPicPr>
          <p:cNvPr id="14" name="Picture 13" descr="A person holding a sword&#10;&#10;Description automatically generated with low confidence">
            <a:extLst>
              <a:ext uri="{FF2B5EF4-FFF2-40B4-BE49-F238E27FC236}">
                <a16:creationId xmlns:a16="http://schemas.microsoft.com/office/drawing/2014/main" id="{6073FC62-E21D-844D-DE81-BAB84300E20D}"/>
              </a:ext>
            </a:extLst>
          </p:cNvPr>
          <p:cNvPicPr>
            <a:picLocks noChangeAspect="1"/>
          </p:cNvPicPr>
          <p:nvPr/>
        </p:nvPicPr>
        <p:blipFill rotWithShape="1">
          <a:blip r:embed="rId7">
            <a:extLst>
              <a:ext uri="{28A0092B-C50C-407E-A947-70E740481C1C}">
                <a14:useLocalDpi xmlns:a14="http://schemas.microsoft.com/office/drawing/2010/main" val="0"/>
              </a:ext>
            </a:extLst>
          </a:blip>
          <a:srcRect r="21301" b="4"/>
          <a:stretch/>
        </p:blipFill>
        <p:spPr>
          <a:xfrm rot="5400000">
            <a:off x="5008143" y="4972717"/>
            <a:ext cx="4135158" cy="3940645"/>
          </a:xfrm>
          <a:prstGeom prst="rect">
            <a:avLst/>
          </a:prstGeom>
          <a:ln>
            <a:noFill/>
          </a:ln>
        </p:spPr>
      </p:pic>
      <p:pic>
        <p:nvPicPr>
          <p:cNvPr id="15" name="Picture 14">
            <a:extLst>
              <a:ext uri="{FF2B5EF4-FFF2-40B4-BE49-F238E27FC236}">
                <a16:creationId xmlns:a16="http://schemas.microsoft.com/office/drawing/2014/main" id="{3D62C776-7074-BECD-222A-F7EBA467E56E}"/>
              </a:ext>
            </a:extLst>
          </p:cNvPr>
          <p:cNvPicPr>
            <a:picLocks noChangeAspect="1"/>
          </p:cNvPicPr>
          <p:nvPr/>
        </p:nvPicPr>
        <p:blipFill>
          <a:blip r:embed="rId8"/>
          <a:stretch>
            <a:fillRect/>
          </a:stretch>
        </p:blipFill>
        <p:spPr>
          <a:xfrm>
            <a:off x="9067815" y="4875460"/>
            <a:ext cx="6028363" cy="4135159"/>
          </a:xfrm>
          <a:prstGeom prst="rect">
            <a:avLst/>
          </a:prstGeom>
        </p:spPr>
      </p:pic>
    </p:spTree>
    <p:extLst>
      <p:ext uri="{BB962C8B-B14F-4D97-AF65-F5344CB8AC3E}">
        <p14:creationId xmlns:p14="http://schemas.microsoft.com/office/powerpoint/2010/main" val="4092434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3 Purposes of the RBI</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aphicFrame>
        <p:nvGraphicFramePr>
          <p:cNvPr id="14" name="Content Placeholder 4">
            <a:extLst>
              <a:ext uri="{FF2B5EF4-FFF2-40B4-BE49-F238E27FC236}">
                <a16:creationId xmlns:a16="http://schemas.microsoft.com/office/drawing/2014/main" id="{1D24C0DA-E136-870D-7DEA-5D01789DFAA3}"/>
              </a:ext>
            </a:extLst>
          </p:cNvPr>
          <p:cNvGraphicFramePr>
            <a:graphicFrameLocks/>
          </p:cNvGraphicFramePr>
          <p:nvPr>
            <p:extLst>
              <p:ext uri="{D42A27DB-BD31-4B8C-83A1-F6EECF244321}">
                <p14:modId xmlns:p14="http://schemas.microsoft.com/office/powerpoint/2010/main" val="3280146616"/>
              </p:ext>
            </p:extLst>
          </p:nvPr>
        </p:nvGraphicFramePr>
        <p:xfrm>
          <a:off x="628650" y="2400300"/>
          <a:ext cx="14001750" cy="6400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3712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2517164"/>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Routines-Based Interview</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5632311"/>
          </a:xfrm>
          <a:prstGeom prst="rect">
            <a:avLst/>
          </a:prstGeom>
          <a:noFill/>
        </p:spPr>
        <p:txBody>
          <a:bodyPr wrap="square">
            <a:spAutoFit/>
          </a:bodyPr>
          <a:lstStyle/>
          <a:p>
            <a:pPr marL="285750" indent="-28575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A semi-structured interview to gather  information for both child &amp; family assess</a:t>
            </a:r>
          </a:p>
          <a:p>
            <a:pPr marL="285750" indent="-28575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Assessing Child:</a:t>
            </a:r>
          </a:p>
          <a:p>
            <a:pPr marL="742950" lvl="1" indent="-28575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Engagement</a:t>
            </a:r>
          </a:p>
          <a:p>
            <a:pPr marL="742950" lvl="1" indent="-28575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Independence</a:t>
            </a:r>
          </a:p>
          <a:p>
            <a:pPr marL="742950" lvl="1" indent="-28575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Social Relationships</a:t>
            </a:r>
          </a:p>
          <a:p>
            <a:pPr marL="285750" indent="-28575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Assessing Family</a:t>
            </a:r>
          </a:p>
          <a:p>
            <a:pPr marL="742950" lvl="1" indent="-28575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Satisfaction with routines</a:t>
            </a:r>
          </a:p>
          <a:p>
            <a:endParaRPr lang="en-US" sz="4000"/>
          </a:p>
        </p:txBody>
      </p:sp>
    </p:spTree>
    <p:extLst>
      <p:ext uri="{BB962C8B-B14F-4D97-AF65-F5344CB8AC3E}">
        <p14:creationId xmlns:p14="http://schemas.microsoft.com/office/powerpoint/2010/main" val="2359367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Foundations of Learning</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graphicFrame>
        <p:nvGraphicFramePr>
          <p:cNvPr id="6" name="Content Placeholder 3">
            <a:extLst>
              <a:ext uri="{FF2B5EF4-FFF2-40B4-BE49-F238E27FC236}">
                <a16:creationId xmlns:a16="http://schemas.microsoft.com/office/drawing/2014/main" id="{CB602444-75CA-0312-8B30-10F4A262A43D}"/>
              </a:ext>
            </a:extLst>
          </p:cNvPr>
          <p:cNvGraphicFramePr>
            <a:graphicFrameLocks/>
          </p:cNvGraphicFramePr>
          <p:nvPr>
            <p:extLst>
              <p:ext uri="{D42A27DB-BD31-4B8C-83A1-F6EECF244321}">
                <p14:modId xmlns:p14="http://schemas.microsoft.com/office/powerpoint/2010/main" val="3651360369"/>
              </p:ext>
            </p:extLst>
          </p:nvPr>
        </p:nvGraphicFramePr>
        <p:xfrm>
          <a:off x="628650" y="1825625"/>
          <a:ext cx="14230350" cy="66544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255C19AD-C428-2AAC-CFE7-9FEF102B3086}"/>
              </a:ext>
            </a:extLst>
          </p:cNvPr>
          <p:cNvPicPr>
            <a:picLocks noChangeAspect="1"/>
          </p:cNvPicPr>
          <p:nvPr/>
        </p:nvPicPr>
        <p:blipFill>
          <a:blip r:embed="rId9"/>
          <a:stretch>
            <a:fillRect/>
          </a:stretch>
        </p:blipFill>
        <p:spPr>
          <a:xfrm>
            <a:off x="1066800" y="8342128"/>
            <a:ext cx="670243" cy="670243"/>
          </a:xfrm>
          <a:prstGeom prst="rect">
            <a:avLst/>
          </a:prstGeom>
        </p:spPr>
      </p:pic>
    </p:spTree>
    <p:extLst>
      <p:ext uri="{BB962C8B-B14F-4D97-AF65-F5344CB8AC3E}">
        <p14:creationId xmlns:p14="http://schemas.microsoft.com/office/powerpoint/2010/main" val="422713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Engagement</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5693866"/>
          </a:xfrm>
          <a:prstGeom prst="rect">
            <a:avLst/>
          </a:prstGeom>
          <a:noFill/>
        </p:spPr>
        <p:txBody>
          <a:bodyPr wrap="square">
            <a:spAutoFit/>
          </a:bodyPr>
          <a:lstStyle/>
          <a:p>
            <a:r>
              <a:rPr lang="en-US" sz="3600">
                <a:latin typeface="Lato" panose="020F0502020204030203" pitchFamily="34" charset="0"/>
                <a:ea typeface="Lato" panose="020F0502020204030203" pitchFamily="34" charset="0"/>
                <a:cs typeface="Lato" panose="020F0502020204030203" pitchFamily="34" charset="0"/>
              </a:rPr>
              <a:t>How does the child participate in this routine?</a:t>
            </a:r>
          </a:p>
          <a:p>
            <a:r>
              <a:rPr lang="en-US" sz="3600">
                <a:latin typeface="Lato" panose="020F0502020204030203" pitchFamily="34" charset="0"/>
                <a:ea typeface="Lato" panose="020F0502020204030203" pitchFamily="34" charset="0"/>
                <a:cs typeface="Lato" panose="020F0502020204030203" pitchFamily="34" charset="0"/>
              </a:rPr>
              <a:t>How does the child spend most of his or her time?</a:t>
            </a:r>
          </a:p>
          <a:p>
            <a:r>
              <a:rPr lang="en-US" sz="3600">
                <a:latin typeface="Lato" panose="020F0502020204030203" pitchFamily="34" charset="0"/>
                <a:ea typeface="Lato" panose="020F0502020204030203" pitchFamily="34" charset="0"/>
                <a:cs typeface="Lato" panose="020F0502020204030203" pitchFamily="34" charset="0"/>
              </a:rPr>
              <a:t>How sophisticated is the child’s engagement?</a:t>
            </a:r>
          </a:p>
          <a:p>
            <a:pPr lvl="1"/>
            <a:r>
              <a:rPr lang="en-US" sz="3600">
                <a:latin typeface="Lato" panose="020F0502020204030203" pitchFamily="34" charset="0"/>
                <a:ea typeface="Lato" panose="020F0502020204030203" pitchFamily="34" charset="0"/>
                <a:cs typeface="Lato" panose="020F0502020204030203" pitchFamily="34" charset="0"/>
              </a:rPr>
              <a:t>Nonengaged?</a:t>
            </a:r>
          </a:p>
          <a:p>
            <a:pPr lvl="1"/>
            <a:r>
              <a:rPr lang="en-US" sz="3600">
                <a:latin typeface="Lato" panose="020F0502020204030203" pitchFamily="34" charset="0"/>
                <a:ea typeface="Lato" panose="020F0502020204030203" pitchFamily="34" charset="0"/>
                <a:cs typeface="Lato" panose="020F0502020204030203" pitchFamily="34" charset="0"/>
              </a:rPr>
              <a:t>Passive attention?</a:t>
            </a:r>
          </a:p>
          <a:p>
            <a:pPr lvl="1"/>
            <a:r>
              <a:rPr lang="en-US" sz="3600">
                <a:latin typeface="Lato" panose="020F0502020204030203" pitchFamily="34" charset="0"/>
                <a:ea typeface="Lato" panose="020F0502020204030203" pitchFamily="34" charset="0"/>
                <a:cs typeface="Lato" panose="020F0502020204030203" pitchFamily="34" charset="0"/>
              </a:rPr>
              <a:t>Repetitive behavior?</a:t>
            </a:r>
          </a:p>
          <a:p>
            <a:pPr lvl="1"/>
            <a:r>
              <a:rPr lang="en-US" sz="3600">
                <a:latin typeface="Lato" panose="020F0502020204030203" pitchFamily="34" charset="0"/>
                <a:ea typeface="Lato" panose="020F0502020204030203" pitchFamily="34" charset="0"/>
                <a:cs typeface="Lato" panose="020F0502020204030203" pitchFamily="34" charset="0"/>
              </a:rPr>
              <a:t>Differentiated behavior?</a:t>
            </a:r>
          </a:p>
          <a:p>
            <a:pPr lvl="1"/>
            <a:r>
              <a:rPr lang="en-US" sz="3600">
                <a:latin typeface="Lato" panose="020F0502020204030203" pitchFamily="34" charset="0"/>
                <a:ea typeface="Lato" panose="020F0502020204030203" pitchFamily="34" charset="0"/>
                <a:cs typeface="Lato" panose="020F0502020204030203" pitchFamily="34" charset="0"/>
              </a:rPr>
              <a:t>Solving problems?</a:t>
            </a:r>
          </a:p>
          <a:p>
            <a:pPr lvl="1"/>
            <a:r>
              <a:rPr lang="en-US" sz="3600">
                <a:latin typeface="Lato" panose="020F0502020204030203" pitchFamily="34" charset="0"/>
                <a:ea typeface="Lato" panose="020F0502020204030203" pitchFamily="34" charset="0"/>
                <a:cs typeface="Lato" panose="020F0502020204030203" pitchFamily="34" charset="0"/>
              </a:rPr>
              <a:t>Following  the conventions of the routine?</a:t>
            </a:r>
          </a:p>
          <a:p>
            <a:endParaRPr lang="en-US" sz="4000"/>
          </a:p>
        </p:txBody>
      </p:sp>
    </p:spTree>
    <p:extLst>
      <p:ext uri="{BB962C8B-B14F-4D97-AF65-F5344CB8AC3E}">
        <p14:creationId xmlns:p14="http://schemas.microsoft.com/office/powerpoint/2010/main" val="3404473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Independence</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5632311"/>
          </a:xfrm>
          <a:prstGeom prst="rect">
            <a:avLst/>
          </a:prstGeom>
          <a:noFill/>
        </p:spPr>
        <p:txBody>
          <a:bodyPr wrap="square">
            <a:spAutoFit/>
          </a:bodyPr>
          <a:lstStyle/>
          <a:p>
            <a:r>
              <a:rPr lang="en-US" sz="4000">
                <a:latin typeface="Lato" panose="020F0502020204030203" pitchFamily="34" charset="0"/>
                <a:ea typeface="Lato" panose="020F0502020204030203" pitchFamily="34" charset="0"/>
                <a:cs typeface="Lato" panose="020F0502020204030203" pitchFamily="34" charset="0"/>
              </a:rPr>
              <a:t>What does the child do by him- or herself? What does he or she need help with?</a:t>
            </a:r>
          </a:p>
          <a:p>
            <a:r>
              <a:rPr lang="en-US" sz="4000">
                <a:latin typeface="Lato" panose="020F0502020204030203" pitchFamily="34" charset="0"/>
                <a:ea typeface="Lato" panose="020F0502020204030203" pitchFamily="34" charset="0"/>
                <a:cs typeface="Lato" panose="020F0502020204030203" pitchFamily="34" charset="0"/>
              </a:rPr>
              <a:t>Can the child be left to participate in this routine without assistance?</a:t>
            </a:r>
          </a:p>
          <a:p>
            <a:r>
              <a:rPr lang="en-US" sz="4000">
                <a:latin typeface="Lato" panose="020F0502020204030203" pitchFamily="34" charset="0"/>
                <a:ea typeface="Lato" panose="020F0502020204030203" pitchFamily="34" charset="0"/>
                <a:cs typeface="Lato" panose="020F0502020204030203" pitchFamily="34" charset="0"/>
              </a:rPr>
              <a:t>How does the child indicate a need for help?</a:t>
            </a:r>
          </a:p>
          <a:p>
            <a:r>
              <a:rPr lang="en-US" sz="4000">
                <a:latin typeface="Lato" panose="020F0502020204030203" pitchFamily="34" charset="0"/>
                <a:ea typeface="Lato" panose="020F0502020204030203" pitchFamily="34" charset="0"/>
                <a:cs typeface="Lato" panose="020F0502020204030203" pitchFamily="34" charset="0"/>
              </a:rPr>
              <a:t>How does the child respond when help is given?</a:t>
            </a:r>
          </a:p>
          <a:p>
            <a:r>
              <a:rPr lang="en-US" sz="4000">
                <a:latin typeface="Lato" panose="020F0502020204030203" pitchFamily="34" charset="0"/>
                <a:ea typeface="Lato" panose="020F0502020204030203" pitchFamily="34" charset="0"/>
                <a:cs typeface="Lato" panose="020F0502020204030203" pitchFamily="34" charset="0"/>
              </a:rPr>
              <a:t>What do you want them to do more independently, if anything?</a:t>
            </a:r>
          </a:p>
          <a:p>
            <a:endParaRPr lang="en-US" sz="4000"/>
          </a:p>
        </p:txBody>
      </p:sp>
    </p:spTree>
    <p:extLst>
      <p:ext uri="{BB962C8B-B14F-4D97-AF65-F5344CB8AC3E}">
        <p14:creationId xmlns:p14="http://schemas.microsoft.com/office/powerpoint/2010/main" val="1464071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Social Relationships</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5016758"/>
          </a:xfrm>
          <a:prstGeom prst="rect">
            <a:avLst/>
          </a:prstGeom>
          <a:noFill/>
        </p:spPr>
        <p:txBody>
          <a:bodyPr wrap="square">
            <a:spAutoFit/>
          </a:bodyPr>
          <a:lstStyle/>
          <a:p>
            <a:r>
              <a:rPr lang="en-US" sz="4000">
                <a:latin typeface="Lato" panose="020F0502020204030203" pitchFamily="34" charset="0"/>
                <a:ea typeface="Lato" panose="020F0502020204030203" pitchFamily="34" charset="0"/>
                <a:cs typeface="Lato" panose="020F0502020204030203" pitchFamily="34" charset="0"/>
              </a:rPr>
              <a:t>How does the child communicate during this routine?</a:t>
            </a:r>
          </a:p>
          <a:p>
            <a:r>
              <a:rPr lang="en-US" sz="4000">
                <a:latin typeface="Lato" panose="020F0502020204030203" pitchFamily="34" charset="0"/>
                <a:ea typeface="Lato" panose="020F0502020204030203" pitchFamily="34" charset="0"/>
                <a:cs typeface="Lato" panose="020F0502020204030203" pitchFamily="34" charset="0"/>
              </a:rPr>
              <a:t>How does he or she respond to communication from others?</a:t>
            </a:r>
          </a:p>
          <a:p>
            <a:r>
              <a:rPr lang="en-US" sz="4000">
                <a:latin typeface="Lato" panose="020F0502020204030203" pitchFamily="34" charset="0"/>
                <a:ea typeface="Lato" panose="020F0502020204030203" pitchFamily="34" charset="0"/>
                <a:cs typeface="Lato" panose="020F0502020204030203" pitchFamily="34" charset="0"/>
              </a:rPr>
              <a:t>How does he or she express him- or herself?</a:t>
            </a:r>
          </a:p>
          <a:p>
            <a:r>
              <a:rPr lang="en-US" sz="4000">
                <a:latin typeface="Lato" panose="020F0502020204030203" pitchFamily="34" charset="0"/>
                <a:ea typeface="Lato" panose="020F0502020204030203" pitchFamily="34" charset="0"/>
                <a:cs typeface="Lato" panose="020F0502020204030203" pitchFamily="34" charset="0"/>
              </a:rPr>
              <a:t>How sophisticated is the child’s communication?</a:t>
            </a:r>
          </a:p>
          <a:p>
            <a:r>
              <a:rPr lang="en-US" sz="4000">
                <a:latin typeface="Lato" panose="020F0502020204030203" pitchFamily="34" charset="0"/>
                <a:ea typeface="Lato" panose="020F0502020204030203" pitchFamily="34" charset="0"/>
                <a:cs typeface="Lato" panose="020F0502020204030203" pitchFamily="34" charset="0"/>
              </a:rPr>
              <a:t>What communicative mode does the child use?</a:t>
            </a:r>
          </a:p>
          <a:p>
            <a:r>
              <a:rPr lang="en-US" sz="4000">
                <a:latin typeface="Lato" panose="020F0502020204030203" pitchFamily="34" charset="0"/>
                <a:ea typeface="Lato" panose="020F0502020204030203" pitchFamily="34" charset="0"/>
                <a:cs typeface="Lato" panose="020F0502020204030203" pitchFamily="34" charset="0"/>
              </a:rPr>
              <a:t>How easy is it for the child to be understood?</a:t>
            </a:r>
          </a:p>
          <a:p>
            <a:endParaRPr lang="en-US" sz="4000"/>
          </a:p>
        </p:txBody>
      </p:sp>
    </p:spTree>
    <p:extLst>
      <p:ext uri="{BB962C8B-B14F-4D97-AF65-F5344CB8AC3E}">
        <p14:creationId xmlns:p14="http://schemas.microsoft.com/office/powerpoint/2010/main" val="2313142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2517164"/>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Social Relationships </a:t>
            </a:r>
            <a:r>
              <a:rPr lang="en-US" sz="9600" err="1">
                <a:solidFill>
                  <a:srgbClr val="015C60"/>
                </a:solidFill>
                <a:latin typeface="Open Sans Extra Bold"/>
              </a:rPr>
              <a:t>Con’t</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5016758"/>
          </a:xfrm>
          <a:prstGeom prst="rect">
            <a:avLst/>
          </a:prstGeom>
          <a:noFill/>
        </p:spPr>
        <p:txBody>
          <a:bodyPr wrap="square">
            <a:spAutoFit/>
          </a:bodyPr>
          <a:lstStyle/>
          <a:p>
            <a:r>
              <a:rPr lang="en-US" sz="4000">
                <a:latin typeface="Lato" panose="020F0502020204030203" pitchFamily="34" charset="0"/>
                <a:ea typeface="Lato" panose="020F0502020204030203" pitchFamily="34" charset="0"/>
                <a:cs typeface="Lato" panose="020F0502020204030203" pitchFamily="34" charset="0"/>
              </a:rPr>
              <a:t>How does the child get along with others during this routine?</a:t>
            </a:r>
          </a:p>
          <a:p>
            <a:r>
              <a:rPr lang="en-US" sz="4000">
                <a:latin typeface="Lato" panose="020F0502020204030203" pitchFamily="34" charset="0"/>
                <a:ea typeface="Lato" panose="020F0502020204030203" pitchFamily="34" charset="0"/>
                <a:cs typeface="Lato" panose="020F0502020204030203" pitchFamily="34" charset="0"/>
              </a:rPr>
              <a:t>How cooperative is he or she?</a:t>
            </a:r>
          </a:p>
          <a:p>
            <a:r>
              <a:rPr lang="en-US" sz="4000">
                <a:latin typeface="Lato" panose="020F0502020204030203" pitchFamily="34" charset="0"/>
                <a:ea typeface="Lato" panose="020F0502020204030203" pitchFamily="34" charset="0"/>
                <a:cs typeface="Lato" panose="020F0502020204030203" pitchFamily="34" charset="0"/>
              </a:rPr>
              <a:t>How much does he or she initiate interactions?</a:t>
            </a:r>
          </a:p>
          <a:p>
            <a:r>
              <a:rPr lang="en-US" sz="4000">
                <a:latin typeface="Lato" panose="020F0502020204030203" pitchFamily="34" charset="0"/>
                <a:ea typeface="Lato" panose="020F0502020204030203" pitchFamily="34" charset="0"/>
                <a:cs typeface="Lato" panose="020F0502020204030203" pitchFamily="34" charset="0"/>
              </a:rPr>
              <a:t>How interested is he or she in others?</a:t>
            </a:r>
          </a:p>
          <a:p>
            <a:r>
              <a:rPr lang="en-US" sz="4000">
                <a:latin typeface="Lato" panose="020F0502020204030203" pitchFamily="34" charset="0"/>
                <a:ea typeface="Lato" panose="020F0502020204030203" pitchFamily="34" charset="0"/>
                <a:cs typeface="Lato" panose="020F0502020204030203" pitchFamily="34" charset="0"/>
              </a:rPr>
              <a:t>How does he or she respond to correction from adults?</a:t>
            </a:r>
          </a:p>
          <a:p>
            <a:r>
              <a:rPr lang="en-US" sz="4000">
                <a:latin typeface="Lato" panose="020F0502020204030203" pitchFamily="34" charset="0"/>
                <a:ea typeface="Lato" panose="020F0502020204030203" pitchFamily="34" charset="0"/>
                <a:cs typeface="Lato" panose="020F0502020204030203" pitchFamily="34" charset="0"/>
              </a:rPr>
              <a:t>What kind of correction do adults provide?</a:t>
            </a:r>
          </a:p>
          <a:p>
            <a:endParaRPr lang="en-US" sz="4000"/>
          </a:p>
        </p:txBody>
      </p:sp>
    </p:spTree>
    <p:extLst>
      <p:ext uri="{BB962C8B-B14F-4D97-AF65-F5344CB8AC3E}">
        <p14:creationId xmlns:p14="http://schemas.microsoft.com/office/powerpoint/2010/main" val="3184459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Let’s Observe</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sp>
        <p:nvSpPr>
          <p:cNvPr id="6" name="Rounded Rectangle 5">
            <a:extLst>
              <a:ext uri="{FF2B5EF4-FFF2-40B4-BE49-F238E27FC236}">
                <a16:creationId xmlns:a16="http://schemas.microsoft.com/office/drawing/2014/main" id="{619ABB78-DAA3-CE3D-9C28-8CCC7FB83B9A}"/>
              </a:ext>
            </a:extLst>
          </p:cNvPr>
          <p:cNvSpPr/>
          <p:nvPr/>
        </p:nvSpPr>
        <p:spPr>
          <a:xfrm>
            <a:off x="6310783" y="3344407"/>
            <a:ext cx="5666434" cy="3598186"/>
          </a:xfrm>
          <a:prstGeom prst="roundRect">
            <a:avLst>
              <a:gd name="adj" fmla="val 10000"/>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2F5D92B2-F5CC-A598-AF32-0B4B13BBD9FD}"/>
              </a:ext>
            </a:extLst>
          </p:cNvPr>
          <p:cNvSpPr txBox="1"/>
          <p:nvPr/>
        </p:nvSpPr>
        <p:spPr>
          <a:xfrm>
            <a:off x="6934200" y="4136853"/>
            <a:ext cx="4495800" cy="1323439"/>
          </a:xfrm>
          <a:prstGeom prst="rect">
            <a:avLst/>
          </a:prstGeom>
          <a:noFill/>
        </p:spPr>
        <p:txBody>
          <a:bodyPr wrap="square" rtlCol="0">
            <a:spAutoFit/>
          </a:bodyPr>
          <a:lstStyle/>
          <a:p>
            <a:r>
              <a:rPr lang="en-US" sz="4000">
                <a:latin typeface="Lato" panose="020F0502020204030203" pitchFamily="34" charset="0"/>
                <a:ea typeface="Lato" panose="020F0502020204030203" pitchFamily="34" charset="0"/>
                <a:cs typeface="Lato" panose="020F0502020204030203" pitchFamily="34" charset="0"/>
              </a:rPr>
              <a:t>Oliver Feeds Himself</a:t>
            </a:r>
          </a:p>
        </p:txBody>
      </p:sp>
    </p:spTree>
    <p:extLst>
      <p:ext uri="{BB962C8B-B14F-4D97-AF65-F5344CB8AC3E}">
        <p14:creationId xmlns:p14="http://schemas.microsoft.com/office/powerpoint/2010/main" val="1544045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2517164"/>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Routines-Based Interview</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5632311"/>
          </a:xfrm>
          <a:prstGeom prst="rect">
            <a:avLst/>
          </a:prstGeom>
          <a:noFill/>
        </p:spPr>
        <p:txBody>
          <a:bodyPr wrap="square">
            <a:spAutoFit/>
          </a:bodyPr>
          <a:lstStyle/>
          <a:p>
            <a:pPr marL="109728" indent="0">
              <a:buNone/>
            </a:pPr>
            <a:r>
              <a:rPr lang="en-US" sz="3600">
                <a:latin typeface="Lato" panose="020F0502020204030203" pitchFamily="34" charset="0"/>
                <a:ea typeface="Lato" panose="020F0502020204030203" pitchFamily="34" charset="0"/>
                <a:cs typeface="Lato" panose="020F0502020204030203" pitchFamily="34" charset="0"/>
              </a:rPr>
              <a:t>“The purpose of structuring the interview around family routines is to identify what the family already does and what the family wants to do…The stress on routines is because of the behavioral-ecological notion that routines are the context in which the need for intervention is “authentically” determined.”</a:t>
            </a:r>
          </a:p>
          <a:p>
            <a:pPr marL="109728" indent="0">
              <a:buNone/>
            </a:pPr>
            <a:endParaRPr lang="en-US" sz="3600"/>
          </a:p>
          <a:p>
            <a:pPr marL="109728" indent="0">
              <a:buNone/>
            </a:pPr>
            <a:endParaRPr lang="en-US" sz="3600"/>
          </a:p>
          <a:p>
            <a:pPr marL="109728" indent="0">
              <a:buNone/>
            </a:pPr>
            <a:r>
              <a:rPr lang="en-US" sz="2400"/>
              <a:t>McWilliam, R.A., Casey, A, Sims, J (2009) </a:t>
            </a:r>
            <a:r>
              <a:rPr lang="en-US" sz="2400" i="1"/>
              <a:t>The Routines-Based Interview: A Method for Gathering Information and Assessing Needs. </a:t>
            </a:r>
            <a:r>
              <a:rPr lang="en-US" sz="2400"/>
              <a:t>Infants &amp; Young Children, 22, 224-233</a:t>
            </a:r>
          </a:p>
          <a:p>
            <a:pPr defTabSz="939729">
              <a:defRPr/>
            </a:pPr>
            <a:endParaRPr lang="en-US" sz="2400"/>
          </a:p>
        </p:txBody>
      </p:sp>
    </p:spTree>
    <p:extLst>
      <p:ext uri="{BB962C8B-B14F-4D97-AF65-F5344CB8AC3E}">
        <p14:creationId xmlns:p14="http://schemas.microsoft.com/office/powerpoint/2010/main" val="541730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2517164"/>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Effects of Conducting RBIs</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graphicFrame>
        <p:nvGraphicFramePr>
          <p:cNvPr id="6" name="Content Placeholder 2">
            <a:extLst>
              <a:ext uri="{FF2B5EF4-FFF2-40B4-BE49-F238E27FC236}">
                <a16:creationId xmlns:a16="http://schemas.microsoft.com/office/drawing/2014/main" id="{3505E4BB-DF5F-1EC9-FA9B-DCCB2EF2ED1F}"/>
              </a:ext>
            </a:extLst>
          </p:cNvPr>
          <p:cNvGraphicFramePr>
            <a:graphicFrameLocks/>
          </p:cNvGraphicFramePr>
          <p:nvPr>
            <p:extLst>
              <p:ext uri="{D42A27DB-BD31-4B8C-83A1-F6EECF244321}">
                <p14:modId xmlns:p14="http://schemas.microsoft.com/office/powerpoint/2010/main" val="3686664631"/>
              </p:ext>
            </p:extLst>
          </p:nvPr>
        </p:nvGraphicFramePr>
        <p:xfrm>
          <a:off x="3895724" y="2781300"/>
          <a:ext cx="8677276" cy="60019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6137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GETTING TO KNOW YOU</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11" name="Picture 10" descr="http://ts3.explicit.bing.net/images/thumbnail.aspx?q=419119957690&amp;id=ef300a8c0c9d3f82ce885b7ff0155d7d&amp;url=http%3a%2f%2fwww.allegralearning.com%2fassets%2fimages%2fmulticultural%2520hands%2520making%2520a%2520circle.jpg">
            <a:extLst>
              <a:ext uri="{FF2B5EF4-FFF2-40B4-BE49-F238E27FC236}">
                <a16:creationId xmlns:a16="http://schemas.microsoft.com/office/drawing/2014/main" id="{D8DF3B27-C91A-3E41-7AEA-F18A9C33B3EE}"/>
              </a:ext>
            </a:extLst>
          </p:cNvPr>
          <p:cNvPicPr/>
          <p:nvPr/>
        </p:nvPicPr>
        <p:blipFill>
          <a:blip r:embed="rId3" cstate="print"/>
          <a:stretch>
            <a:fillRect/>
          </a:stretch>
        </p:blipFill>
        <p:spPr bwMode="auto">
          <a:xfrm>
            <a:off x="2971800" y="3351258"/>
            <a:ext cx="4649059" cy="4628758"/>
          </a:xfrm>
          <a:prstGeom prst="roundRect">
            <a:avLst>
              <a:gd name="adj" fmla="val 1858"/>
            </a:avLst>
          </a:prstGeom>
          <a:noFill/>
          <a:effectLst>
            <a:outerShdw blurRad="50800" dist="50800" dir="5400000" algn="tl" rotWithShape="0">
              <a:srgbClr val="000000">
                <a:alpha val="43000"/>
              </a:srgbClr>
            </a:outerShdw>
          </a:effectLst>
        </p:spPr>
      </p:pic>
      <p:sp>
        <p:nvSpPr>
          <p:cNvPr id="12" name="TextBox 11">
            <a:extLst>
              <a:ext uri="{FF2B5EF4-FFF2-40B4-BE49-F238E27FC236}">
                <a16:creationId xmlns:a16="http://schemas.microsoft.com/office/drawing/2014/main" id="{BDAE940B-DF07-F469-7AA6-44235D9147CF}"/>
              </a:ext>
            </a:extLst>
          </p:cNvPr>
          <p:cNvSpPr txBox="1"/>
          <p:nvPr/>
        </p:nvSpPr>
        <p:spPr>
          <a:xfrm>
            <a:off x="8915400" y="3329534"/>
            <a:ext cx="6324600" cy="3416320"/>
          </a:xfrm>
          <a:prstGeom prst="rect">
            <a:avLst/>
          </a:prstGeom>
          <a:noFill/>
        </p:spPr>
        <p:txBody>
          <a:bodyPr wrap="square" rtlCol="0">
            <a:spAutoFit/>
          </a:bodyPr>
          <a:lstStyle/>
          <a:p>
            <a:r>
              <a:rPr lang="en-US" sz="3600">
                <a:latin typeface="Lato" panose="020F0502020204030203" pitchFamily="34" charset="0"/>
                <a:ea typeface="Lato" panose="020F0502020204030203" pitchFamily="34" charset="0"/>
                <a:cs typeface="Lato" panose="020F0502020204030203" pitchFamily="34" charset="0"/>
              </a:rPr>
              <a:t>Who is in the room with us today?</a:t>
            </a:r>
          </a:p>
          <a:p>
            <a:endParaRPr lang="en-US" sz="3600">
              <a:latin typeface="Lato" panose="020F0502020204030203" pitchFamily="34" charset="0"/>
              <a:ea typeface="Lato" panose="020F0502020204030203" pitchFamily="34" charset="0"/>
              <a:cs typeface="Lato" panose="020F0502020204030203" pitchFamily="34" charset="0"/>
            </a:endParaRPr>
          </a:p>
          <a:p>
            <a:endParaRPr lang="en-US" sz="3600">
              <a:latin typeface="Lato" panose="020F0502020204030203" pitchFamily="34" charset="0"/>
              <a:ea typeface="Lato" panose="020F0502020204030203" pitchFamily="34" charset="0"/>
              <a:cs typeface="Lato" panose="020F0502020204030203" pitchFamily="34" charset="0"/>
            </a:endParaRPr>
          </a:p>
          <a:p>
            <a:r>
              <a:rPr lang="en-US" sz="3600">
                <a:latin typeface="Lato" panose="020F0502020204030203" pitchFamily="34" charset="0"/>
                <a:ea typeface="Lato" panose="020F0502020204030203" pitchFamily="34" charset="0"/>
                <a:cs typeface="Lato" panose="020F0502020204030203" pitchFamily="34" charset="0"/>
              </a:rPr>
              <a:t>What do you like to do on the weekend?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Service Decisions</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graphicFrame>
        <p:nvGraphicFramePr>
          <p:cNvPr id="6" name="Content Placeholder 2">
            <a:extLst>
              <a:ext uri="{FF2B5EF4-FFF2-40B4-BE49-F238E27FC236}">
                <a16:creationId xmlns:a16="http://schemas.microsoft.com/office/drawing/2014/main" id="{3505E4BB-DF5F-1EC9-FA9B-DCCB2EF2ED1F}"/>
              </a:ext>
            </a:extLst>
          </p:cNvPr>
          <p:cNvGraphicFramePr>
            <a:graphicFrameLocks/>
          </p:cNvGraphicFramePr>
          <p:nvPr>
            <p:extLst>
              <p:ext uri="{D42A27DB-BD31-4B8C-83A1-F6EECF244321}">
                <p14:modId xmlns:p14="http://schemas.microsoft.com/office/powerpoint/2010/main" val="4138000182"/>
              </p:ext>
            </p:extLst>
          </p:nvPr>
        </p:nvGraphicFramePr>
        <p:xfrm>
          <a:off x="3895724" y="3944832"/>
          <a:ext cx="9210676" cy="3602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68830A36-4E2D-6749-2F80-BCD6AD49B65E}"/>
              </a:ext>
            </a:extLst>
          </p:cNvPr>
          <p:cNvSpPr txBox="1"/>
          <p:nvPr/>
        </p:nvSpPr>
        <p:spPr>
          <a:xfrm>
            <a:off x="387681" y="8061193"/>
            <a:ext cx="17214520" cy="369332"/>
          </a:xfrm>
          <a:prstGeom prst="rect">
            <a:avLst/>
          </a:prstGeom>
          <a:noFill/>
        </p:spPr>
        <p:txBody>
          <a:bodyPr wrap="square">
            <a:spAutoFit/>
          </a:bodyPr>
          <a:lstStyle/>
          <a:p>
            <a:pPr algn="ctr" defTabSz="283464">
              <a:spcAft>
                <a:spcPts val="600"/>
              </a:spcAft>
            </a:pPr>
            <a:r>
              <a:rPr lang="en-US" sz="1800" kern="1200">
                <a:solidFill>
                  <a:schemeClr val="tx1"/>
                </a:solidFill>
                <a:latin typeface="+mn-lt"/>
                <a:ea typeface="+mn-ea"/>
                <a:cs typeface="+mn-cs"/>
              </a:rPr>
              <a:t>R. A. McWilliam</a:t>
            </a:r>
          </a:p>
        </p:txBody>
      </p:sp>
      <p:grpSp>
        <p:nvGrpSpPr>
          <p:cNvPr id="15" name="Group 14">
            <a:extLst>
              <a:ext uri="{FF2B5EF4-FFF2-40B4-BE49-F238E27FC236}">
                <a16:creationId xmlns:a16="http://schemas.microsoft.com/office/drawing/2014/main" id="{5B7411F2-3EB2-4E72-C2A1-756C4D4D90F9}"/>
              </a:ext>
            </a:extLst>
          </p:cNvPr>
          <p:cNvGrpSpPr/>
          <p:nvPr/>
        </p:nvGrpSpPr>
        <p:grpSpPr>
          <a:xfrm>
            <a:off x="5800635" y="2187943"/>
            <a:ext cx="5476965" cy="1437854"/>
            <a:chOff x="239672" y="343913"/>
            <a:chExt cx="3724365" cy="915120"/>
          </a:xfrm>
        </p:grpSpPr>
        <p:sp>
          <p:nvSpPr>
            <p:cNvPr id="16" name="Rounded Rectangle 15">
              <a:extLst>
                <a:ext uri="{FF2B5EF4-FFF2-40B4-BE49-F238E27FC236}">
                  <a16:creationId xmlns:a16="http://schemas.microsoft.com/office/drawing/2014/main" id="{C86AC6E0-6E70-33AB-23FC-1F137D6C2474}"/>
                </a:ext>
              </a:extLst>
            </p:cNvPr>
            <p:cNvSpPr/>
            <p:nvPr/>
          </p:nvSpPr>
          <p:spPr>
            <a:xfrm>
              <a:off x="239672" y="343913"/>
              <a:ext cx="3355419" cy="9151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6F4D0A24-164C-2DBE-E5FC-75669032DD2E}"/>
                </a:ext>
              </a:extLst>
            </p:cNvPr>
            <p:cNvSpPr txBox="1"/>
            <p:nvPr/>
          </p:nvSpPr>
          <p:spPr>
            <a:xfrm>
              <a:off x="855053" y="405703"/>
              <a:ext cx="3108984" cy="7523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6827" tIns="0" rIns="126827" bIns="0" numCol="1" spcCol="1270" anchor="ctr" anchorCtr="0">
              <a:noAutofit/>
            </a:bodyPr>
            <a:lstStyle/>
            <a:p>
              <a:pPr marL="0" lvl="0" indent="0" algn="l" defTabSz="1377950">
                <a:lnSpc>
                  <a:spcPct val="90000"/>
                </a:lnSpc>
                <a:spcBef>
                  <a:spcPct val="0"/>
                </a:spcBef>
                <a:spcAft>
                  <a:spcPct val="35000"/>
                </a:spcAft>
                <a:buNone/>
              </a:pPr>
              <a:r>
                <a:rPr lang="en-US" sz="3100" kern="1200">
                  <a:latin typeface="Lato" panose="020F0502020204030203" pitchFamily="34" charset="0"/>
                  <a:ea typeface="Lato" panose="020F0502020204030203" pitchFamily="34" charset="0"/>
                  <a:cs typeface="Lato" panose="020F0502020204030203" pitchFamily="34" charset="0"/>
                </a:rPr>
                <a:t>More is </a:t>
              </a:r>
              <a:r>
                <a:rPr lang="en-US" sz="3100">
                  <a:latin typeface="Lato" panose="020F0502020204030203" pitchFamily="34" charset="0"/>
                  <a:ea typeface="Lato" panose="020F0502020204030203" pitchFamily="34" charset="0"/>
                  <a:cs typeface="Lato" panose="020F0502020204030203" pitchFamily="34" charset="0"/>
                </a:rPr>
                <a:t>N</a:t>
              </a:r>
              <a:r>
                <a:rPr lang="en-US" sz="3100" kern="1200">
                  <a:latin typeface="Lato" panose="020F0502020204030203" pitchFamily="34" charset="0"/>
                  <a:ea typeface="Lato" panose="020F0502020204030203" pitchFamily="34" charset="0"/>
                  <a:cs typeface="Lato" panose="020F0502020204030203" pitchFamily="34" charset="0"/>
                </a:rPr>
                <a:t>ot Better</a:t>
              </a:r>
            </a:p>
          </p:txBody>
        </p:sp>
      </p:grpSp>
    </p:spTree>
    <p:extLst>
      <p:ext uri="{BB962C8B-B14F-4D97-AF65-F5344CB8AC3E}">
        <p14:creationId xmlns:p14="http://schemas.microsoft.com/office/powerpoint/2010/main" val="3426180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2517164"/>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Tools: Routines-Based Model</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sp>
        <p:nvSpPr>
          <p:cNvPr id="13" name="TextBox 12">
            <a:extLst>
              <a:ext uri="{FF2B5EF4-FFF2-40B4-BE49-F238E27FC236}">
                <a16:creationId xmlns:a16="http://schemas.microsoft.com/office/drawing/2014/main" id="{68830A36-4E2D-6749-2F80-BCD6AD49B65E}"/>
              </a:ext>
            </a:extLst>
          </p:cNvPr>
          <p:cNvSpPr txBox="1"/>
          <p:nvPr/>
        </p:nvSpPr>
        <p:spPr>
          <a:xfrm>
            <a:off x="387681" y="8061193"/>
            <a:ext cx="17214520" cy="369332"/>
          </a:xfrm>
          <a:prstGeom prst="rect">
            <a:avLst/>
          </a:prstGeom>
          <a:noFill/>
        </p:spPr>
        <p:txBody>
          <a:bodyPr wrap="square">
            <a:spAutoFit/>
          </a:bodyPr>
          <a:lstStyle/>
          <a:p>
            <a:pPr algn="ctr" defTabSz="283464">
              <a:spcAft>
                <a:spcPts val="600"/>
              </a:spcAft>
            </a:pPr>
            <a:r>
              <a:rPr lang="en-US" sz="1800" kern="1200">
                <a:solidFill>
                  <a:schemeClr val="tx1"/>
                </a:solidFill>
                <a:latin typeface="+mn-lt"/>
                <a:ea typeface="+mn-ea"/>
                <a:cs typeface="+mn-cs"/>
              </a:rPr>
              <a:t>R. A. McWilliam</a:t>
            </a:r>
          </a:p>
        </p:txBody>
      </p:sp>
      <p:sp>
        <p:nvSpPr>
          <p:cNvPr id="17" name="Rounded Rectangle 4">
            <a:extLst>
              <a:ext uri="{FF2B5EF4-FFF2-40B4-BE49-F238E27FC236}">
                <a16:creationId xmlns:a16="http://schemas.microsoft.com/office/drawing/2014/main" id="{6F4D0A24-164C-2DBE-E5FC-75669032DD2E}"/>
              </a:ext>
            </a:extLst>
          </p:cNvPr>
          <p:cNvSpPr txBox="1"/>
          <p:nvPr/>
        </p:nvSpPr>
        <p:spPr>
          <a:xfrm>
            <a:off x="6705600" y="2285029"/>
            <a:ext cx="4572000" cy="1182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6827" tIns="0" rIns="126827" bIns="0" numCol="1" spcCol="1270" anchor="ctr" anchorCtr="0">
            <a:noAutofit/>
          </a:bodyPr>
          <a:lstStyle/>
          <a:p>
            <a:pPr marL="0" lvl="0" indent="0" algn="l" defTabSz="1377950">
              <a:lnSpc>
                <a:spcPct val="90000"/>
              </a:lnSpc>
              <a:spcBef>
                <a:spcPct val="0"/>
              </a:spcBef>
              <a:spcAft>
                <a:spcPct val="35000"/>
              </a:spcAft>
              <a:buNone/>
            </a:pPr>
            <a:endParaRPr lang="en-US" sz="3100" kern="1200"/>
          </a:p>
        </p:txBody>
      </p:sp>
      <p:pic>
        <p:nvPicPr>
          <p:cNvPr id="11" name="Content Placeholder 4">
            <a:extLst>
              <a:ext uri="{FF2B5EF4-FFF2-40B4-BE49-F238E27FC236}">
                <a16:creationId xmlns:a16="http://schemas.microsoft.com/office/drawing/2014/main" id="{48823EAE-0E6B-5262-E5E5-24D74BF6AD28}"/>
              </a:ext>
            </a:extLst>
          </p:cNvPr>
          <p:cNvPicPr>
            <a:picLocks noChangeAspect="1"/>
          </p:cNvPicPr>
          <p:nvPr/>
        </p:nvPicPr>
        <p:blipFill>
          <a:blip r:embed="rId4"/>
          <a:stretch>
            <a:fillRect/>
          </a:stretch>
        </p:blipFill>
        <p:spPr>
          <a:xfrm>
            <a:off x="4489523" y="3467100"/>
            <a:ext cx="5895759" cy="5743879"/>
          </a:xfrm>
          <a:prstGeom prst="roundRect">
            <a:avLst>
              <a:gd name="adj" fmla="val 1858"/>
            </a:avLst>
          </a:prstGeom>
          <a:effectLst>
            <a:outerShdw blurRad="50800" dist="50800" dir="5400000" algn="tl" rotWithShape="0">
              <a:srgbClr val="000000">
                <a:alpha val="43000"/>
              </a:srgbClr>
            </a:outerShdw>
          </a:effectLst>
        </p:spPr>
      </p:pic>
      <p:pic>
        <p:nvPicPr>
          <p:cNvPr id="18" name="Content Placeholder 4">
            <a:extLst>
              <a:ext uri="{FF2B5EF4-FFF2-40B4-BE49-F238E27FC236}">
                <a16:creationId xmlns:a16="http://schemas.microsoft.com/office/drawing/2014/main" id="{15EB3A68-37BD-624D-6D02-7CE764572CC8}"/>
              </a:ext>
            </a:extLst>
          </p:cNvPr>
          <p:cNvPicPr>
            <a:picLocks noChangeAspect="1"/>
          </p:cNvPicPr>
          <p:nvPr/>
        </p:nvPicPr>
        <p:blipFill>
          <a:blip r:embed="rId5"/>
          <a:stretch>
            <a:fillRect/>
          </a:stretch>
        </p:blipFill>
        <p:spPr>
          <a:xfrm>
            <a:off x="818662" y="4279483"/>
            <a:ext cx="3572401" cy="4759126"/>
          </a:xfrm>
          <a:prstGeom prst="rect">
            <a:avLst/>
          </a:prstGeom>
        </p:spPr>
      </p:pic>
      <p:pic>
        <p:nvPicPr>
          <p:cNvPr id="19" name="Content Placeholder 4">
            <a:extLst>
              <a:ext uri="{FF2B5EF4-FFF2-40B4-BE49-F238E27FC236}">
                <a16:creationId xmlns:a16="http://schemas.microsoft.com/office/drawing/2014/main" id="{B18FFFA3-4FE0-3E41-A964-EA4A8AADB2C9}"/>
              </a:ext>
            </a:extLst>
          </p:cNvPr>
          <p:cNvPicPr>
            <a:picLocks noChangeAspect="1"/>
          </p:cNvPicPr>
          <p:nvPr/>
        </p:nvPicPr>
        <p:blipFill>
          <a:blip r:embed="rId6"/>
          <a:stretch>
            <a:fillRect/>
          </a:stretch>
        </p:blipFill>
        <p:spPr>
          <a:xfrm>
            <a:off x="10836599" y="4046467"/>
            <a:ext cx="4793650" cy="3451427"/>
          </a:xfrm>
          <a:prstGeom prst="rect">
            <a:avLst/>
          </a:prstGeom>
        </p:spPr>
      </p:pic>
      <p:sp>
        <p:nvSpPr>
          <p:cNvPr id="20" name="TextBox 19">
            <a:extLst>
              <a:ext uri="{FF2B5EF4-FFF2-40B4-BE49-F238E27FC236}">
                <a16:creationId xmlns:a16="http://schemas.microsoft.com/office/drawing/2014/main" id="{36BB2D33-CA6C-FF32-15C4-4A4B8EB381AF}"/>
              </a:ext>
            </a:extLst>
          </p:cNvPr>
          <p:cNvSpPr txBox="1"/>
          <p:nvPr/>
        </p:nvSpPr>
        <p:spPr>
          <a:xfrm>
            <a:off x="11887200" y="2876064"/>
            <a:ext cx="3200400" cy="369332"/>
          </a:xfrm>
          <a:prstGeom prst="rect">
            <a:avLst/>
          </a:prstGeom>
          <a:noFill/>
        </p:spPr>
        <p:txBody>
          <a:bodyPr wrap="square" rtlCol="0">
            <a:spAutoFit/>
          </a:bodyPr>
          <a:lstStyle/>
          <a:p>
            <a:r>
              <a:rPr lang="en-US"/>
              <a:t>Matrix</a:t>
            </a:r>
          </a:p>
        </p:txBody>
      </p:sp>
      <p:sp>
        <p:nvSpPr>
          <p:cNvPr id="21" name="TextBox 20">
            <a:extLst>
              <a:ext uri="{FF2B5EF4-FFF2-40B4-BE49-F238E27FC236}">
                <a16:creationId xmlns:a16="http://schemas.microsoft.com/office/drawing/2014/main" id="{78309CE1-8C8E-1C67-E20C-3585D4F0403D}"/>
              </a:ext>
            </a:extLst>
          </p:cNvPr>
          <p:cNvSpPr txBox="1"/>
          <p:nvPr/>
        </p:nvSpPr>
        <p:spPr>
          <a:xfrm>
            <a:off x="772859" y="3467100"/>
            <a:ext cx="3265347" cy="369332"/>
          </a:xfrm>
          <a:prstGeom prst="rect">
            <a:avLst/>
          </a:prstGeom>
          <a:noFill/>
        </p:spPr>
        <p:txBody>
          <a:bodyPr wrap="square" rtlCol="0">
            <a:spAutoFit/>
          </a:bodyPr>
          <a:lstStyle/>
          <a:p>
            <a:r>
              <a:rPr lang="en-US"/>
              <a:t>Next Steps Form</a:t>
            </a:r>
          </a:p>
        </p:txBody>
      </p:sp>
      <p:pic>
        <p:nvPicPr>
          <p:cNvPr id="22" name="Picture 21">
            <a:extLst>
              <a:ext uri="{FF2B5EF4-FFF2-40B4-BE49-F238E27FC236}">
                <a16:creationId xmlns:a16="http://schemas.microsoft.com/office/drawing/2014/main" id="{F941AF8B-40BD-C0BA-9F05-0D4704E44114}"/>
              </a:ext>
            </a:extLst>
          </p:cNvPr>
          <p:cNvPicPr>
            <a:picLocks noChangeAspect="1"/>
          </p:cNvPicPr>
          <p:nvPr/>
        </p:nvPicPr>
        <p:blipFill>
          <a:blip r:embed="rId7"/>
          <a:stretch>
            <a:fillRect/>
          </a:stretch>
        </p:blipFill>
        <p:spPr>
          <a:xfrm>
            <a:off x="14533664" y="8933061"/>
            <a:ext cx="1362751" cy="868851"/>
          </a:xfrm>
          <a:prstGeom prst="rect">
            <a:avLst/>
          </a:prstGeom>
        </p:spPr>
      </p:pic>
    </p:spTree>
    <p:extLst>
      <p:ext uri="{BB962C8B-B14F-4D97-AF65-F5344CB8AC3E}">
        <p14:creationId xmlns:p14="http://schemas.microsoft.com/office/powerpoint/2010/main" val="3806285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2517164"/>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Support Provision and Capacity Building</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graphicFrame>
        <p:nvGraphicFramePr>
          <p:cNvPr id="6" name="Content Placeholder 2">
            <a:extLst>
              <a:ext uri="{FF2B5EF4-FFF2-40B4-BE49-F238E27FC236}">
                <a16:creationId xmlns:a16="http://schemas.microsoft.com/office/drawing/2014/main" id="{3505E4BB-DF5F-1EC9-FA9B-DCCB2EF2ED1F}"/>
              </a:ext>
            </a:extLst>
          </p:cNvPr>
          <p:cNvGraphicFramePr>
            <a:graphicFrameLocks/>
          </p:cNvGraphicFramePr>
          <p:nvPr>
            <p:extLst>
              <p:ext uri="{D42A27DB-BD31-4B8C-83A1-F6EECF244321}">
                <p14:modId xmlns:p14="http://schemas.microsoft.com/office/powerpoint/2010/main" val="3363375626"/>
              </p:ext>
            </p:extLst>
          </p:nvPr>
        </p:nvGraphicFramePr>
        <p:xfrm>
          <a:off x="3895724" y="3944832"/>
          <a:ext cx="9210676" cy="3602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68830A36-4E2D-6749-2F80-BCD6AD49B65E}"/>
              </a:ext>
            </a:extLst>
          </p:cNvPr>
          <p:cNvSpPr txBox="1"/>
          <p:nvPr/>
        </p:nvSpPr>
        <p:spPr>
          <a:xfrm>
            <a:off x="387681" y="8061193"/>
            <a:ext cx="17214520" cy="369332"/>
          </a:xfrm>
          <a:prstGeom prst="rect">
            <a:avLst/>
          </a:prstGeom>
          <a:noFill/>
        </p:spPr>
        <p:txBody>
          <a:bodyPr wrap="square">
            <a:spAutoFit/>
          </a:bodyPr>
          <a:lstStyle/>
          <a:p>
            <a:pPr algn="ctr" defTabSz="283464">
              <a:spcAft>
                <a:spcPts val="600"/>
              </a:spcAft>
            </a:pPr>
            <a:r>
              <a:rPr lang="en-US" sz="1800" kern="1200">
                <a:solidFill>
                  <a:schemeClr val="tx1"/>
                </a:solidFill>
                <a:latin typeface="+mn-lt"/>
                <a:ea typeface="+mn-ea"/>
                <a:cs typeface="+mn-cs"/>
              </a:rPr>
              <a:t>R. A. McWilliam</a:t>
            </a:r>
          </a:p>
        </p:txBody>
      </p:sp>
      <p:sp>
        <p:nvSpPr>
          <p:cNvPr id="17" name="Rounded Rectangle 4">
            <a:extLst>
              <a:ext uri="{FF2B5EF4-FFF2-40B4-BE49-F238E27FC236}">
                <a16:creationId xmlns:a16="http://schemas.microsoft.com/office/drawing/2014/main" id="{6F4D0A24-164C-2DBE-E5FC-75669032DD2E}"/>
              </a:ext>
            </a:extLst>
          </p:cNvPr>
          <p:cNvSpPr txBox="1"/>
          <p:nvPr/>
        </p:nvSpPr>
        <p:spPr>
          <a:xfrm>
            <a:off x="6705600" y="2285029"/>
            <a:ext cx="4572000" cy="1182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6827" tIns="0" rIns="126827" bIns="0" numCol="1" spcCol="1270" anchor="ctr" anchorCtr="0">
            <a:noAutofit/>
          </a:bodyPr>
          <a:lstStyle/>
          <a:p>
            <a:pPr marL="0" lvl="0" indent="0" algn="l" defTabSz="1377950">
              <a:lnSpc>
                <a:spcPct val="90000"/>
              </a:lnSpc>
              <a:spcBef>
                <a:spcPct val="0"/>
              </a:spcBef>
              <a:spcAft>
                <a:spcPct val="35000"/>
              </a:spcAft>
              <a:buNone/>
            </a:pPr>
            <a:endParaRPr lang="en-US" sz="3100" kern="1200"/>
          </a:p>
        </p:txBody>
      </p:sp>
      <p:pic>
        <p:nvPicPr>
          <p:cNvPr id="15" name="Picture 14">
            <a:extLst>
              <a:ext uri="{FF2B5EF4-FFF2-40B4-BE49-F238E27FC236}">
                <a16:creationId xmlns:a16="http://schemas.microsoft.com/office/drawing/2014/main" id="{E9201E7D-134F-59BC-10E7-91E08B50735F}"/>
              </a:ext>
            </a:extLst>
          </p:cNvPr>
          <p:cNvPicPr>
            <a:picLocks noChangeAspect="1"/>
          </p:cNvPicPr>
          <p:nvPr/>
        </p:nvPicPr>
        <p:blipFill>
          <a:blip r:embed="rId9"/>
          <a:stretch>
            <a:fillRect/>
          </a:stretch>
        </p:blipFill>
        <p:spPr>
          <a:xfrm>
            <a:off x="1066800" y="8342128"/>
            <a:ext cx="670243" cy="670243"/>
          </a:xfrm>
          <a:prstGeom prst="rect">
            <a:avLst/>
          </a:prstGeom>
        </p:spPr>
      </p:pic>
    </p:spTree>
    <p:extLst>
      <p:ext uri="{BB962C8B-B14F-4D97-AF65-F5344CB8AC3E}">
        <p14:creationId xmlns:p14="http://schemas.microsoft.com/office/powerpoint/2010/main" val="3801843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Things Not to Do</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sp>
        <p:nvSpPr>
          <p:cNvPr id="13" name="TextBox 12">
            <a:extLst>
              <a:ext uri="{FF2B5EF4-FFF2-40B4-BE49-F238E27FC236}">
                <a16:creationId xmlns:a16="http://schemas.microsoft.com/office/drawing/2014/main" id="{68830A36-4E2D-6749-2F80-BCD6AD49B65E}"/>
              </a:ext>
            </a:extLst>
          </p:cNvPr>
          <p:cNvSpPr txBox="1"/>
          <p:nvPr/>
        </p:nvSpPr>
        <p:spPr>
          <a:xfrm>
            <a:off x="387681" y="8061193"/>
            <a:ext cx="17214520" cy="369332"/>
          </a:xfrm>
          <a:prstGeom prst="rect">
            <a:avLst/>
          </a:prstGeom>
          <a:noFill/>
        </p:spPr>
        <p:txBody>
          <a:bodyPr wrap="square">
            <a:spAutoFit/>
          </a:bodyPr>
          <a:lstStyle/>
          <a:p>
            <a:pPr algn="ctr" defTabSz="283464">
              <a:spcAft>
                <a:spcPts val="600"/>
              </a:spcAft>
            </a:pPr>
            <a:r>
              <a:rPr lang="en-US" sz="1800" kern="1200">
                <a:solidFill>
                  <a:schemeClr val="tx1"/>
                </a:solidFill>
                <a:latin typeface="+mn-lt"/>
                <a:ea typeface="+mn-ea"/>
                <a:cs typeface="+mn-cs"/>
              </a:rPr>
              <a:t>R. A. McWilliam</a:t>
            </a:r>
          </a:p>
        </p:txBody>
      </p:sp>
      <p:sp>
        <p:nvSpPr>
          <p:cNvPr id="17" name="Rounded Rectangle 4">
            <a:extLst>
              <a:ext uri="{FF2B5EF4-FFF2-40B4-BE49-F238E27FC236}">
                <a16:creationId xmlns:a16="http://schemas.microsoft.com/office/drawing/2014/main" id="{6F4D0A24-164C-2DBE-E5FC-75669032DD2E}"/>
              </a:ext>
            </a:extLst>
          </p:cNvPr>
          <p:cNvSpPr txBox="1"/>
          <p:nvPr/>
        </p:nvSpPr>
        <p:spPr>
          <a:xfrm>
            <a:off x="6705600" y="2285029"/>
            <a:ext cx="4572000" cy="1182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6827" tIns="0" rIns="126827" bIns="0" numCol="1" spcCol="1270" anchor="ctr" anchorCtr="0">
            <a:noAutofit/>
          </a:bodyPr>
          <a:lstStyle/>
          <a:p>
            <a:pPr marL="0" lvl="0" indent="0" algn="l" defTabSz="1377950">
              <a:lnSpc>
                <a:spcPct val="90000"/>
              </a:lnSpc>
              <a:spcBef>
                <a:spcPct val="0"/>
              </a:spcBef>
              <a:spcAft>
                <a:spcPct val="35000"/>
              </a:spcAft>
              <a:buNone/>
            </a:pPr>
            <a:endParaRPr lang="en-US" sz="3100" kern="1200"/>
          </a:p>
        </p:txBody>
      </p:sp>
      <p:graphicFrame>
        <p:nvGraphicFramePr>
          <p:cNvPr id="15" name="Diagram 14">
            <a:extLst>
              <a:ext uri="{FF2B5EF4-FFF2-40B4-BE49-F238E27FC236}">
                <a16:creationId xmlns:a16="http://schemas.microsoft.com/office/drawing/2014/main" id="{E4372D43-266D-5E95-D81D-BB22409F5543}"/>
              </a:ext>
            </a:extLst>
          </p:cNvPr>
          <p:cNvGraphicFramePr/>
          <p:nvPr>
            <p:extLst>
              <p:ext uri="{D42A27DB-BD31-4B8C-83A1-F6EECF244321}">
                <p14:modId xmlns:p14="http://schemas.microsoft.com/office/powerpoint/2010/main" val="367668925"/>
              </p:ext>
            </p:extLst>
          </p:nvPr>
        </p:nvGraphicFramePr>
        <p:xfrm>
          <a:off x="3048000" y="2285029"/>
          <a:ext cx="10210800" cy="5373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6445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Do</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EB26C19A-ED50-A356-D503-D659E4956850}"/>
              </a:ext>
            </a:extLst>
          </p:cNvPr>
          <p:cNvSpPr txBox="1"/>
          <p:nvPr/>
        </p:nvSpPr>
        <p:spPr>
          <a:xfrm>
            <a:off x="1784747" y="3467100"/>
            <a:ext cx="12833614" cy="1323439"/>
          </a:xfrm>
          <a:prstGeom prst="rect">
            <a:avLst/>
          </a:prstGeom>
          <a:noFill/>
        </p:spPr>
        <p:txBody>
          <a:bodyPr wrap="square">
            <a:spAutoFit/>
          </a:bodyPr>
          <a:lstStyle/>
          <a:p>
            <a:endParaRPr lang="en-US" sz="4000"/>
          </a:p>
          <a:p>
            <a:endParaRPr lang="en-US" sz="4000"/>
          </a:p>
        </p:txBody>
      </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sp>
        <p:nvSpPr>
          <p:cNvPr id="13" name="TextBox 12">
            <a:extLst>
              <a:ext uri="{FF2B5EF4-FFF2-40B4-BE49-F238E27FC236}">
                <a16:creationId xmlns:a16="http://schemas.microsoft.com/office/drawing/2014/main" id="{68830A36-4E2D-6749-2F80-BCD6AD49B65E}"/>
              </a:ext>
            </a:extLst>
          </p:cNvPr>
          <p:cNvSpPr txBox="1"/>
          <p:nvPr/>
        </p:nvSpPr>
        <p:spPr>
          <a:xfrm>
            <a:off x="387681" y="8061193"/>
            <a:ext cx="17214520" cy="369332"/>
          </a:xfrm>
          <a:prstGeom prst="rect">
            <a:avLst/>
          </a:prstGeom>
          <a:noFill/>
        </p:spPr>
        <p:txBody>
          <a:bodyPr wrap="square">
            <a:spAutoFit/>
          </a:bodyPr>
          <a:lstStyle/>
          <a:p>
            <a:pPr algn="ctr" defTabSz="283464">
              <a:spcAft>
                <a:spcPts val="600"/>
              </a:spcAft>
            </a:pPr>
            <a:r>
              <a:rPr lang="en-US" sz="1800" kern="1200">
                <a:solidFill>
                  <a:schemeClr val="tx1"/>
                </a:solidFill>
                <a:latin typeface="+mn-lt"/>
                <a:ea typeface="+mn-ea"/>
                <a:cs typeface="+mn-cs"/>
              </a:rPr>
              <a:t>R. A. McWilliam</a:t>
            </a:r>
          </a:p>
        </p:txBody>
      </p:sp>
      <p:sp>
        <p:nvSpPr>
          <p:cNvPr id="17" name="Rounded Rectangle 4">
            <a:extLst>
              <a:ext uri="{FF2B5EF4-FFF2-40B4-BE49-F238E27FC236}">
                <a16:creationId xmlns:a16="http://schemas.microsoft.com/office/drawing/2014/main" id="{6F4D0A24-164C-2DBE-E5FC-75669032DD2E}"/>
              </a:ext>
            </a:extLst>
          </p:cNvPr>
          <p:cNvSpPr txBox="1"/>
          <p:nvPr/>
        </p:nvSpPr>
        <p:spPr>
          <a:xfrm>
            <a:off x="6705600" y="2285029"/>
            <a:ext cx="4572000" cy="1182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6827" tIns="0" rIns="126827" bIns="0" numCol="1" spcCol="1270" anchor="ctr" anchorCtr="0">
            <a:noAutofit/>
          </a:bodyPr>
          <a:lstStyle/>
          <a:p>
            <a:pPr marL="0" lvl="0" indent="0" algn="l" defTabSz="1377950">
              <a:lnSpc>
                <a:spcPct val="90000"/>
              </a:lnSpc>
              <a:spcBef>
                <a:spcPct val="0"/>
              </a:spcBef>
              <a:spcAft>
                <a:spcPct val="35000"/>
              </a:spcAft>
              <a:buNone/>
            </a:pPr>
            <a:endParaRPr lang="en-US" sz="3100" kern="1200"/>
          </a:p>
        </p:txBody>
      </p:sp>
      <p:pic>
        <p:nvPicPr>
          <p:cNvPr id="16" name="Picture 15" descr="A picture containing text, screenshot, font&#10;&#10;Description automatically generated">
            <a:extLst>
              <a:ext uri="{FF2B5EF4-FFF2-40B4-BE49-F238E27FC236}">
                <a16:creationId xmlns:a16="http://schemas.microsoft.com/office/drawing/2014/main" id="{B0497713-7DD5-5DC7-9D19-4DC50D899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605" y="531314"/>
            <a:ext cx="7705724" cy="7480291"/>
          </a:xfrm>
          <a:prstGeom prst="rect">
            <a:avLst/>
          </a:prstGeom>
        </p:spPr>
      </p:pic>
    </p:spTree>
    <p:extLst>
      <p:ext uri="{BB962C8B-B14F-4D97-AF65-F5344CB8AC3E}">
        <p14:creationId xmlns:p14="http://schemas.microsoft.com/office/powerpoint/2010/main" val="3845706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Questions</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sp>
        <p:nvSpPr>
          <p:cNvPr id="17" name="Rounded Rectangle 4">
            <a:extLst>
              <a:ext uri="{FF2B5EF4-FFF2-40B4-BE49-F238E27FC236}">
                <a16:creationId xmlns:a16="http://schemas.microsoft.com/office/drawing/2014/main" id="{6F4D0A24-164C-2DBE-E5FC-75669032DD2E}"/>
              </a:ext>
            </a:extLst>
          </p:cNvPr>
          <p:cNvSpPr txBox="1"/>
          <p:nvPr/>
        </p:nvSpPr>
        <p:spPr>
          <a:xfrm>
            <a:off x="6705600" y="2285029"/>
            <a:ext cx="4572000" cy="1182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6827" tIns="0" rIns="126827" bIns="0" numCol="1" spcCol="1270" anchor="ctr" anchorCtr="0">
            <a:noAutofit/>
          </a:bodyPr>
          <a:lstStyle/>
          <a:p>
            <a:pPr marL="0" lvl="0" indent="0" algn="l" defTabSz="1377950">
              <a:lnSpc>
                <a:spcPct val="90000"/>
              </a:lnSpc>
              <a:spcBef>
                <a:spcPct val="0"/>
              </a:spcBef>
              <a:spcAft>
                <a:spcPct val="35000"/>
              </a:spcAft>
              <a:buNone/>
            </a:pPr>
            <a:endParaRPr lang="en-US" sz="3100" kern="1200"/>
          </a:p>
        </p:txBody>
      </p:sp>
      <p:pic>
        <p:nvPicPr>
          <p:cNvPr id="20" name="Picture 19" descr="A pile of colorful question marks&#10;&#10;Description automatically generated with low confidence">
            <a:extLst>
              <a:ext uri="{FF2B5EF4-FFF2-40B4-BE49-F238E27FC236}">
                <a16:creationId xmlns:a16="http://schemas.microsoft.com/office/drawing/2014/main" id="{32C70592-7B62-73B6-9151-891AC0F3DB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86200" y="2340293"/>
            <a:ext cx="9372600" cy="6385083"/>
          </a:xfrm>
          <a:prstGeom prst="rect">
            <a:avLst/>
          </a:prstGeom>
        </p:spPr>
      </p:pic>
    </p:spTree>
    <p:extLst>
      <p:ext uri="{BB962C8B-B14F-4D97-AF65-F5344CB8AC3E}">
        <p14:creationId xmlns:p14="http://schemas.microsoft.com/office/powerpoint/2010/main" val="3152580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Keep in Touch</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sp>
        <p:nvSpPr>
          <p:cNvPr id="17" name="Rounded Rectangle 4">
            <a:extLst>
              <a:ext uri="{FF2B5EF4-FFF2-40B4-BE49-F238E27FC236}">
                <a16:creationId xmlns:a16="http://schemas.microsoft.com/office/drawing/2014/main" id="{6F4D0A24-164C-2DBE-E5FC-75669032DD2E}"/>
              </a:ext>
            </a:extLst>
          </p:cNvPr>
          <p:cNvSpPr txBox="1"/>
          <p:nvPr/>
        </p:nvSpPr>
        <p:spPr>
          <a:xfrm>
            <a:off x="6705600" y="2285029"/>
            <a:ext cx="4572000" cy="1182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6827" tIns="0" rIns="126827" bIns="0" numCol="1" spcCol="1270" anchor="ctr" anchorCtr="0">
            <a:noAutofit/>
          </a:bodyPr>
          <a:lstStyle/>
          <a:p>
            <a:pPr marL="0" lvl="0" indent="0" algn="l" defTabSz="1377950">
              <a:lnSpc>
                <a:spcPct val="90000"/>
              </a:lnSpc>
              <a:spcBef>
                <a:spcPct val="0"/>
              </a:spcBef>
              <a:spcAft>
                <a:spcPct val="35000"/>
              </a:spcAft>
              <a:buNone/>
            </a:pPr>
            <a:endParaRPr lang="en-US" sz="3100" kern="1200"/>
          </a:p>
        </p:txBody>
      </p:sp>
      <p:sp>
        <p:nvSpPr>
          <p:cNvPr id="6" name="TextBox 5">
            <a:extLst>
              <a:ext uri="{FF2B5EF4-FFF2-40B4-BE49-F238E27FC236}">
                <a16:creationId xmlns:a16="http://schemas.microsoft.com/office/drawing/2014/main" id="{0B01119A-801A-2628-00ED-828396620887}"/>
              </a:ext>
            </a:extLst>
          </p:cNvPr>
          <p:cNvSpPr txBox="1"/>
          <p:nvPr/>
        </p:nvSpPr>
        <p:spPr>
          <a:xfrm>
            <a:off x="1447800" y="2933700"/>
            <a:ext cx="11963400" cy="2831544"/>
          </a:xfrm>
          <a:prstGeom prst="rect">
            <a:avLst/>
          </a:prstGeom>
          <a:noFill/>
        </p:spPr>
        <p:txBody>
          <a:bodyPr wrap="square" rtlCol="0">
            <a:spAutoFit/>
          </a:bodyPr>
          <a:lstStyle/>
          <a:p>
            <a:r>
              <a:rPr lang="en-US" sz="40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Anna </a:t>
            </a:r>
            <a:r>
              <a:rPr lang="en-US" sz="4000" b="0" i="0" u="none" strike="noStrike" err="1">
                <a:solidFill>
                  <a:srgbClr val="000000"/>
                </a:solidFill>
                <a:effectLst/>
                <a:latin typeface="Lato" panose="020F0502020204030203" pitchFamily="34" charset="0"/>
                <a:ea typeface="Lato" panose="020F0502020204030203" pitchFamily="34" charset="0"/>
                <a:cs typeface="Lato" panose="020F0502020204030203" pitchFamily="34" charset="0"/>
              </a:rPr>
              <a:t>Kukuruza</a:t>
            </a:r>
            <a:r>
              <a:rPr lang="en-US" sz="40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4000" b="0" i="0">
                <a:solidFill>
                  <a:srgbClr val="0078D7"/>
                </a:solidFill>
                <a:effectLst/>
                <a:latin typeface="Lato" panose="020F0502020204030203" pitchFamily="34" charset="0"/>
                <a:ea typeface="Lato" panose="020F0502020204030203" pitchFamily="34" charset="0"/>
                <a:cs typeface="Lato" panose="020F0502020204030203" pitchFamily="34" charset="0"/>
                <a:hlinkClick r:id="rId4"/>
              </a:rPr>
              <a:t>avkukuruza62@gmail.com</a:t>
            </a:r>
            <a:endParaRPr lang="en-US" sz="4000" b="0" i="0">
              <a:solidFill>
                <a:srgbClr val="0078D7"/>
              </a:solidFill>
              <a:effectLst/>
              <a:latin typeface="Lato" panose="020F0502020204030203" pitchFamily="34" charset="0"/>
              <a:ea typeface="Lato" panose="020F0502020204030203" pitchFamily="34" charset="0"/>
              <a:cs typeface="Lato" panose="020F0502020204030203" pitchFamily="34" charset="0"/>
            </a:endParaRPr>
          </a:p>
          <a:p>
            <a:endParaRPr lang="en-US" sz="4000" b="0" i="0">
              <a:effectLst/>
              <a:latin typeface="Lato" panose="020F0502020204030203" pitchFamily="34" charset="0"/>
              <a:ea typeface="Lato" panose="020F0502020204030203" pitchFamily="34" charset="0"/>
              <a:cs typeface="Lato" panose="020F0502020204030203" pitchFamily="34" charset="0"/>
            </a:endParaRPr>
          </a:p>
          <a:p>
            <a:r>
              <a:rPr lang="en-US" sz="4000" b="0" i="0">
                <a:effectLst/>
                <a:latin typeface="Lato" panose="020F0502020204030203" pitchFamily="34" charset="0"/>
                <a:ea typeface="Lato" panose="020F0502020204030203" pitchFamily="34" charset="0"/>
                <a:cs typeface="Lato" panose="020F0502020204030203" pitchFamily="34" charset="0"/>
              </a:rPr>
              <a:t>Maria </a:t>
            </a:r>
            <a:r>
              <a:rPr lang="en-US" sz="4000" b="0" i="0" err="1">
                <a:effectLst/>
                <a:latin typeface="Lato" panose="020F0502020204030203" pitchFamily="34" charset="0"/>
                <a:ea typeface="Lato" panose="020F0502020204030203" pitchFamily="34" charset="0"/>
                <a:cs typeface="Lato" panose="020F0502020204030203" pitchFamily="34" charset="0"/>
              </a:rPr>
              <a:t>Kastanis</a:t>
            </a:r>
            <a:r>
              <a:rPr lang="en-US" sz="4000" b="0" i="0">
                <a:effectLst/>
                <a:latin typeface="Lato" panose="020F0502020204030203" pitchFamily="34" charset="0"/>
                <a:ea typeface="Lato" panose="020F0502020204030203" pitchFamily="34" charset="0"/>
                <a:cs typeface="Lato" panose="020F0502020204030203" pitchFamily="34" charset="0"/>
              </a:rPr>
              <a:t> </a:t>
            </a:r>
            <a:r>
              <a:rPr lang="en-US" sz="4000" b="0" i="0">
                <a:effectLst/>
                <a:latin typeface="Lato" panose="020F0502020204030203" pitchFamily="34" charset="0"/>
                <a:ea typeface="Lato" panose="020F0502020204030203" pitchFamily="34" charset="0"/>
                <a:cs typeface="Lato" panose="020F0502020204030203" pitchFamily="34" charset="0"/>
                <a:hlinkClick r:id="rId5"/>
              </a:rPr>
              <a:t>mkastani@Illinois.ed</a:t>
            </a:r>
            <a:r>
              <a:rPr lang="en-US" sz="4000">
                <a:latin typeface="Lato" panose="020F0502020204030203" pitchFamily="34" charset="0"/>
                <a:ea typeface="Lato" panose="020F0502020204030203" pitchFamily="34" charset="0"/>
                <a:cs typeface="Lato" panose="020F0502020204030203" pitchFamily="34" charset="0"/>
                <a:hlinkClick r:id="rId5"/>
              </a:rPr>
              <a:t>u</a:t>
            </a:r>
            <a:endParaRPr lang="en-US" sz="4000">
              <a:latin typeface="Lato" panose="020F0502020204030203" pitchFamily="34" charset="0"/>
              <a:ea typeface="Lato" panose="020F0502020204030203" pitchFamily="34" charset="0"/>
              <a:cs typeface="Lato" panose="020F0502020204030203" pitchFamily="34" charset="0"/>
            </a:endParaRPr>
          </a:p>
          <a:p>
            <a:endParaRPr lang="en-US" sz="4000" b="0" i="0">
              <a:effectLst/>
              <a:latin typeface="Lato" panose="020F0502020204030203" pitchFamily="34" charset="0"/>
              <a:ea typeface="Lato" panose="020F0502020204030203" pitchFamily="34" charset="0"/>
              <a:cs typeface="Lato" panose="020F0502020204030203" pitchFamily="34" charset="0"/>
            </a:endParaRPr>
          </a:p>
          <a:p>
            <a:endParaRPr lang="en-US"/>
          </a:p>
        </p:txBody>
      </p:sp>
    </p:spTree>
    <p:extLst>
      <p:ext uri="{BB962C8B-B14F-4D97-AF65-F5344CB8AC3E}">
        <p14:creationId xmlns:p14="http://schemas.microsoft.com/office/powerpoint/2010/main" val="1787454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Announcements</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sp>
        <p:nvSpPr>
          <p:cNvPr id="6" name="TextBox 5">
            <a:extLst>
              <a:ext uri="{FF2B5EF4-FFF2-40B4-BE49-F238E27FC236}">
                <a16:creationId xmlns:a16="http://schemas.microsoft.com/office/drawing/2014/main" id="{0B01119A-801A-2628-00ED-828396620887}"/>
              </a:ext>
            </a:extLst>
          </p:cNvPr>
          <p:cNvSpPr txBox="1"/>
          <p:nvPr/>
        </p:nvSpPr>
        <p:spPr>
          <a:xfrm>
            <a:off x="1259606" y="2258186"/>
            <a:ext cx="16002000" cy="8987076"/>
          </a:xfrm>
          <a:prstGeom prst="rect">
            <a:avLst/>
          </a:prstGeom>
          <a:noFill/>
        </p:spPr>
        <p:txBody>
          <a:bodyPr wrap="square" rtlCol="0">
            <a:spAutoFit/>
          </a:bodyPr>
          <a:lstStyle/>
          <a:p>
            <a:pPr marL="571500" indent="-57150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The Conference dinner will take place at 19h30 in the Plenary Room (Room </a:t>
            </a:r>
            <a:r>
              <a:rPr lang="en-US" sz="4000" err="1">
                <a:latin typeface="Lato" panose="020F0502020204030203" pitchFamily="34" charset="0"/>
                <a:ea typeface="Lato" panose="020F0502020204030203" pitchFamily="34" charset="0"/>
                <a:cs typeface="Lato" panose="020F0502020204030203" pitchFamily="34" charset="0"/>
              </a:rPr>
              <a:t>Alkernia</a:t>
            </a:r>
            <a:r>
              <a:rPr lang="en-US" sz="4000">
                <a:latin typeface="Lato" panose="020F0502020204030203" pitchFamily="34" charset="0"/>
                <a:ea typeface="Lato" panose="020F0502020204030203" pitchFamily="34" charset="0"/>
                <a:cs typeface="Lato" panose="020F0502020204030203" pitchFamily="34" charset="0"/>
              </a:rPr>
              <a:t>)</a:t>
            </a:r>
          </a:p>
          <a:p>
            <a:endParaRPr lang="en-US" sz="4000">
              <a:latin typeface="Lato" panose="020F0502020204030203" pitchFamily="34" charset="0"/>
              <a:ea typeface="Lato" panose="020F0502020204030203" pitchFamily="34" charset="0"/>
              <a:cs typeface="Lato" panose="020F0502020204030203" pitchFamily="34" charset="0"/>
            </a:endParaRPr>
          </a:p>
          <a:p>
            <a:pPr marL="571500" indent="-571500">
              <a:buFont typeface="Arial" panose="020B0604020202020204" pitchFamily="34" charset="0"/>
              <a:buChar char="•"/>
            </a:pPr>
            <a:r>
              <a:rPr lang="en-US" sz="4000">
                <a:latin typeface="Lato" panose="020F0502020204030203" pitchFamily="34" charset="0"/>
                <a:ea typeface="Lato" panose="020F0502020204030203" pitchFamily="34" charset="0"/>
                <a:cs typeface="Lato" panose="020F0502020204030203" pitchFamily="34" charset="0"/>
              </a:rPr>
              <a:t>Member fora</a:t>
            </a:r>
          </a:p>
          <a:p>
            <a:endParaRPr lang="en-US" sz="4000">
              <a:latin typeface="Lato" panose="020F0502020204030203" pitchFamily="34" charset="0"/>
              <a:ea typeface="Lato" panose="020F0502020204030203" pitchFamily="34" charset="0"/>
              <a:cs typeface="Lato" panose="020F0502020204030203" pitchFamily="34" charset="0"/>
            </a:endParaRPr>
          </a:p>
          <a:p>
            <a:endParaRPr lang="en-US" sz="4000">
              <a:latin typeface="Lato" panose="020F0502020204030203" pitchFamily="34" charset="0"/>
              <a:ea typeface="Lato" panose="020F0502020204030203" pitchFamily="34" charset="0"/>
              <a:cs typeface="Lato" panose="020F0502020204030203" pitchFamily="34" charset="0"/>
            </a:endParaRPr>
          </a:p>
          <a:p>
            <a:endParaRPr lang="en-US" sz="4000">
              <a:latin typeface="Lato" panose="020F0502020204030203" pitchFamily="34" charset="0"/>
              <a:ea typeface="Lato" panose="020F0502020204030203" pitchFamily="34" charset="0"/>
              <a:cs typeface="Lato" panose="020F0502020204030203" pitchFamily="34" charset="0"/>
            </a:endParaRPr>
          </a:p>
          <a:p>
            <a:br>
              <a:rPr lang="en-US" sz="4000">
                <a:latin typeface="Lato" panose="020F0502020204030203" pitchFamily="34" charset="0"/>
                <a:ea typeface="Lato" panose="020F0502020204030203" pitchFamily="34" charset="0"/>
                <a:cs typeface="Lato" panose="020F0502020204030203" pitchFamily="34" charset="0"/>
              </a:rPr>
            </a:br>
            <a:endParaRPr lang="en-US" sz="4000">
              <a:latin typeface="Lato" panose="020F0502020204030203" pitchFamily="34" charset="0"/>
              <a:ea typeface="Lato" panose="020F0502020204030203" pitchFamily="34" charset="0"/>
              <a:cs typeface="Lato" panose="020F0502020204030203" pitchFamily="34" charset="0"/>
            </a:endParaRPr>
          </a:p>
          <a:p>
            <a:pPr marL="571500" indent="-571500">
              <a:buFont typeface="Arial" panose="020B0604020202020204" pitchFamily="34" charset="0"/>
              <a:buChar char="•"/>
            </a:pPr>
            <a:r>
              <a:rPr lang="en-GB" sz="4000">
                <a:latin typeface="Lato" panose="020F0502020204030203" pitchFamily="34" charset="0"/>
                <a:ea typeface="Lato" panose="020F0502020204030203" pitchFamily="34" charset="0"/>
                <a:cs typeface="Lato" panose="020F0502020204030203" pitchFamily="34" charset="0"/>
              </a:rPr>
              <a:t>Join us tomorrow for our 2nd day of the conference. </a:t>
            </a:r>
            <a:br>
              <a:rPr lang="en-GB" sz="4000">
                <a:latin typeface="Lato" panose="020F0502020204030203" pitchFamily="34" charset="0"/>
                <a:ea typeface="Lato" panose="020F0502020204030203" pitchFamily="34" charset="0"/>
                <a:cs typeface="Lato" panose="020F0502020204030203" pitchFamily="34" charset="0"/>
              </a:rPr>
            </a:br>
            <a:r>
              <a:rPr lang="en-GB" sz="4000">
                <a:latin typeface="Lato" panose="020F0502020204030203" pitchFamily="34" charset="0"/>
                <a:ea typeface="Lato" panose="020F0502020204030203" pitchFamily="34" charset="0"/>
                <a:cs typeface="Lato" panose="020F0502020204030203" pitchFamily="34" charset="0"/>
              </a:rPr>
              <a:t>Starting time: 09h30</a:t>
            </a:r>
            <a:endParaRPr lang="en-US" sz="4000">
              <a:latin typeface="Lato" panose="020F0502020204030203" pitchFamily="34" charset="0"/>
              <a:ea typeface="Lato" panose="020F0502020204030203" pitchFamily="34" charset="0"/>
              <a:cs typeface="Lato" panose="020F0502020204030203" pitchFamily="34" charset="0"/>
            </a:endParaRPr>
          </a:p>
          <a:p>
            <a:endParaRPr lang="en-US" sz="4000">
              <a:latin typeface="Lato" panose="020F0502020204030203" pitchFamily="34" charset="0"/>
              <a:ea typeface="Lato" panose="020F0502020204030203" pitchFamily="34" charset="0"/>
              <a:cs typeface="Lato" panose="020F0502020204030203" pitchFamily="34" charset="0"/>
            </a:endParaRPr>
          </a:p>
          <a:p>
            <a:endParaRPr lang="en-US" sz="4000" b="0" i="0">
              <a:effectLst/>
              <a:latin typeface="Lato" panose="020F0502020204030203" pitchFamily="34" charset="0"/>
              <a:ea typeface="Lato" panose="020F0502020204030203" pitchFamily="34" charset="0"/>
              <a:cs typeface="Lato" panose="020F0502020204030203" pitchFamily="34" charset="0"/>
            </a:endParaRPr>
          </a:p>
          <a:p>
            <a:endParaRPr lang="en-US" sz="4000" b="0" i="0">
              <a:effectLst/>
              <a:latin typeface="Lato" panose="020F0502020204030203" pitchFamily="34" charset="0"/>
              <a:ea typeface="Lato" panose="020F0502020204030203" pitchFamily="34" charset="0"/>
              <a:cs typeface="Lato" panose="020F0502020204030203" pitchFamily="34" charset="0"/>
            </a:endParaRPr>
          </a:p>
          <a:p>
            <a:endParaRPr lang="en-US"/>
          </a:p>
        </p:txBody>
      </p:sp>
      <p:graphicFrame>
        <p:nvGraphicFramePr>
          <p:cNvPr id="11" name="Table 10">
            <a:extLst>
              <a:ext uri="{FF2B5EF4-FFF2-40B4-BE49-F238E27FC236}">
                <a16:creationId xmlns:a16="http://schemas.microsoft.com/office/drawing/2014/main" id="{6F838FC6-E0F4-88FA-F767-6EAB6B9FEE78}"/>
              </a:ext>
            </a:extLst>
          </p:cNvPr>
          <p:cNvGraphicFramePr>
            <a:graphicFrameLocks noGrp="1"/>
          </p:cNvGraphicFramePr>
          <p:nvPr>
            <p:extLst>
              <p:ext uri="{D42A27DB-BD31-4B8C-83A1-F6EECF244321}">
                <p14:modId xmlns:p14="http://schemas.microsoft.com/office/powerpoint/2010/main" val="891374670"/>
              </p:ext>
            </p:extLst>
          </p:nvPr>
        </p:nvGraphicFramePr>
        <p:xfrm>
          <a:off x="2689353" y="5171601"/>
          <a:ext cx="11512228" cy="2379520"/>
        </p:xfrm>
        <a:graphic>
          <a:graphicData uri="http://schemas.openxmlformats.org/drawingml/2006/table">
            <a:tbl>
              <a:tblPr firstRow="1" firstCol="1" bandRow="1">
                <a:tableStyleId>{5940675A-B579-460E-94D1-54222C63F5DA}</a:tableStyleId>
              </a:tblPr>
              <a:tblGrid>
                <a:gridCol w="2673028">
                  <a:extLst>
                    <a:ext uri="{9D8B030D-6E8A-4147-A177-3AD203B41FA5}">
                      <a16:colId xmlns:a16="http://schemas.microsoft.com/office/drawing/2014/main" val="3016361"/>
                    </a:ext>
                  </a:extLst>
                </a:gridCol>
                <a:gridCol w="6416300">
                  <a:extLst>
                    <a:ext uri="{9D8B030D-6E8A-4147-A177-3AD203B41FA5}">
                      <a16:colId xmlns:a16="http://schemas.microsoft.com/office/drawing/2014/main" val="2757866423"/>
                    </a:ext>
                  </a:extLst>
                </a:gridCol>
                <a:gridCol w="2422900">
                  <a:extLst>
                    <a:ext uri="{9D8B030D-6E8A-4147-A177-3AD203B41FA5}">
                      <a16:colId xmlns:a16="http://schemas.microsoft.com/office/drawing/2014/main" val="3691091838"/>
                    </a:ext>
                  </a:extLst>
                </a:gridCol>
              </a:tblGrid>
              <a:tr h="798299">
                <a:tc>
                  <a:txBody>
                    <a:bodyPr/>
                    <a:lstStyle/>
                    <a:p>
                      <a:pPr algn="l"/>
                      <a:r>
                        <a:rPr lang="en-US" sz="2400">
                          <a:effectLst/>
                        </a:rPr>
                        <a:t>16h15-18h15</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US" sz="2400">
                          <a:effectLst/>
                        </a:rPr>
                        <a:t>Member Forum on Person-Centered Technology</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2400">
                          <a:effectLst/>
                        </a:rPr>
                        <a:t>Room: </a:t>
                      </a:r>
                      <a:r>
                        <a:rPr lang="en-GB" sz="2400" err="1">
                          <a:effectLst/>
                        </a:rPr>
                        <a:t>Bogdani</a:t>
                      </a:r>
                      <a:br>
                        <a:rPr lang="en-GB" sz="2400">
                          <a:effectLst/>
                        </a:rPr>
                      </a:b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6806503"/>
                  </a:ext>
                </a:extLst>
              </a:tr>
              <a:tr h="798299">
                <a:tc>
                  <a:txBody>
                    <a:bodyPr/>
                    <a:lstStyle/>
                    <a:p>
                      <a:pPr algn="l"/>
                      <a:r>
                        <a:rPr lang="en-US" sz="2400">
                          <a:effectLst/>
                        </a:rPr>
                        <a:t>16h15-18h15</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2400">
                          <a:effectLst/>
                        </a:rPr>
                        <a:t>Member Forum on Workforce Development</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US" sz="2400">
                          <a:effectLst/>
                        </a:rPr>
                        <a:t>Room: </a:t>
                      </a:r>
                      <a:r>
                        <a:rPr lang="en-US" sz="2400" err="1">
                          <a:effectLst/>
                        </a:rPr>
                        <a:t>Onufri</a:t>
                      </a:r>
                      <a:br>
                        <a:rPr lang="en-US" sz="2400">
                          <a:effectLst/>
                        </a:rPr>
                      </a:b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27601234"/>
                  </a:ext>
                </a:extLst>
              </a:tr>
              <a:tr h="782922">
                <a:tc>
                  <a:txBody>
                    <a:bodyPr/>
                    <a:lstStyle/>
                    <a:p>
                      <a:pPr algn="l"/>
                      <a:r>
                        <a:rPr lang="en-US" sz="2400">
                          <a:effectLst/>
                        </a:rPr>
                        <a:t>16h15-18h15</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US" sz="2400">
                          <a:effectLst/>
                        </a:rPr>
                        <a:t>Member Forum on Policy Impact Group</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US" sz="2400">
                          <a:effectLst/>
                        </a:rPr>
                        <a:t>Room: Metropol</a:t>
                      </a:r>
                      <a:endParaRPr lang="en-GB" sz="2800">
                        <a:effectLst/>
                      </a:endParaRPr>
                    </a:p>
                  </a:txBody>
                  <a:tcPr marL="68580" marR="68580" marT="0" marB="0"/>
                </a:tc>
                <a:extLst>
                  <a:ext uri="{0D108BD9-81ED-4DB2-BD59-A6C34878D82A}">
                    <a16:rowId xmlns:a16="http://schemas.microsoft.com/office/drawing/2014/main" val="1608890541"/>
                  </a:ext>
                </a:extLst>
              </a:tr>
            </a:tbl>
          </a:graphicData>
        </a:graphic>
      </p:graphicFrame>
    </p:spTree>
    <p:extLst>
      <p:ext uri="{BB962C8B-B14F-4D97-AF65-F5344CB8AC3E}">
        <p14:creationId xmlns:p14="http://schemas.microsoft.com/office/powerpoint/2010/main" val="3497287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a:lnSpc>
                <a:spcPts val="9817"/>
              </a:lnSpc>
            </a:pPr>
            <a:r>
              <a:rPr lang="en-US" sz="9600">
                <a:solidFill>
                  <a:srgbClr val="015C60"/>
                </a:solidFill>
                <a:latin typeface="Open Sans Extra Bold"/>
              </a:rPr>
              <a:t>Thank You</a:t>
            </a:r>
            <a:endParaRPr lang="en-US" sz="9817">
              <a:solidFill>
                <a:srgbClr val="015C60"/>
              </a:solidFill>
              <a:latin typeface="Open Sans Extra Bold"/>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defTabSz="939729">
              <a:defRPr/>
            </a:pPr>
            <a:endParaRPr lang="en-US" sz="2400"/>
          </a:p>
        </p:txBody>
      </p:sp>
      <p:sp>
        <p:nvSpPr>
          <p:cNvPr id="17" name="Rounded Rectangle 4">
            <a:extLst>
              <a:ext uri="{FF2B5EF4-FFF2-40B4-BE49-F238E27FC236}">
                <a16:creationId xmlns:a16="http://schemas.microsoft.com/office/drawing/2014/main" id="{6F4D0A24-164C-2DBE-E5FC-75669032DD2E}"/>
              </a:ext>
            </a:extLst>
          </p:cNvPr>
          <p:cNvSpPr txBox="1"/>
          <p:nvPr/>
        </p:nvSpPr>
        <p:spPr>
          <a:xfrm>
            <a:off x="6705600" y="2285029"/>
            <a:ext cx="4572000" cy="1182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6827" tIns="0" rIns="126827" bIns="0" numCol="1" spcCol="1270" anchor="ctr" anchorCtr="0">
            <a:noAutofit/>
          </a:bodyPr>
          <a:lstStyle/>
          <a:p>
            <a:pPr marL="0" lvl="0" indent="0" algn="l" defTabSz="1377950">
              <a:lnSpc>
                <a:spcPct val="90000"/>
              </a:lnSpc>
              <a:spcBef>
                <a:spcPct val="0"/>
              </a:spcBef>
              <a:spcAft>
                <a:spcPct val="35000"/>
              </a:spcAft>
              <a:buNone/>
            </a:pPr>
            <a:endParaRPr lang="en-US" sz="3100" kern="1200"/>
          </a:p>
        </p:txBody>
      </p:sp>
      <p:pic>
        <p:nvPicPr>
          <p:cNvPr id="11" name="Picture 10" descr="A picture containing text, post-it note, colorfulness, font&#10;&#10;Description automatically generated">
            <a:extLst>
              <a:ext uri="{FF2B5EF4-FFF2-40B4-BE49-F238E27FC236}">
                <a16:creationId xmlns:a16="http://schemas.microsoft.com/office/drawing/2014/main" id="{A942251C-2CEE-6724-8327-18389892E0C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26748" y="2685796"/>
            <a:ext cx="8721655" cy="5794317"/>
          </a:xfrm>
          <a:prstGeom prst="rect">
            <a:avLst/>
          </a:prstGeom>
        </p:spPr>
      </p:pic>
      <p:sp>
        <p:nvSpPr>
          <p:cNvPr id="12" name="TextBox 11">
            <a:extLst>
              <a:ext uri="{FF2B5EF4-FFF2-40B4-BE49-F238E27FC236}">
                <a16:creationId xmlns:a16="http://schemas.microsoft.com/office/drawing/2014/main" id="{40C8C8AE-8E40-A9BE-E600-578E1B6F8DE9}"/>
              </a:ext>
            </a:extLst>
          </p:cNvPr>
          <p:cNvSpPr txBox="1"/>
          <p:nvPr/>
        </p:nvSpPr>
        <p:spPr>
          <a:xfrm>
            <a:off x="3926749" y="8499981"/>
            <a:ext cx="8685206" cy="230832"/>
          </a:xfrm>
          <a:prstGeom prst="rect">
            <a:avLst/>
          </a:prstGeom>
          <a:noFill/>
        </p:spPr>
        <p:txBody>
          <a:bodyPr wrap="square" rtlCol="0">
            <a:spAutoFit/>
          </a:bodyPr>
          <a:lstStyle/>
          <a:p>
            <a:r>
              <a:rPr lang="en-US" sz="900">
                <a:hlinkClick r:id="rId5" tooltip="https://www.cleanelectric.de/100tage/"/>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74079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Mock RBI</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BDAE940B-DF07-F469-7AA6-44235D9147CF}"/>
              </a:ext>
            </a:extLst>
          </p:cNvPr>
          <p:cNvSpPr txBox="1"/>
          <p:nvPr/>
        </p:nvSpPr>
        <p:spPr>
          <a:xfrm>
            <a:off x="8915400" y="3329534"/>
            <a:ext cx="6324600" cy="4508927"/>
          </a:xfrm>
          <a:prstGeom prst="rect">
            <a:avLst/>
          </a:prstGeom>
          <a:noFill/>
        </p:spPr>
        <p:txBody>
          <a:bodyPr wrap="square" rtlCol="0">
            <a:spAutoFit/>
          </a:bodyPr>
          <a:lstStyle/>
          <a:p>
            <a:pPr defTabSz="182880">
              <a:spcAft>
                <a:spcPts val="600"/>
              </a:spcAft>
            </a:pPr>
            <a:r>
              <a:rPr lang="en-US" sz="2400" kern="1200">
                <a:solidFill>
                  <a:schemeClr val="tx1"/>
                </a:solidFill>
                <a:latin typeface="Lato" panose="020F0502020204030203" pitchFamily="34" charset="0"/>
                <a:ea typeface="Lato" panose="020F0502020204030203" pitchFamily="34" charset="0"/>
                <a:cs typeface="Lato" panose="020F0502020204030203" pitchFamily="34" charset="0"/>
              </a:rPr>
              <a:t>Pair up with someone you </a:t>
            </a:r>
            <a:r>
              <a:rPr lang="en-US" sz="2400" b="1" u="sng" kern="1200">
                <a:solidFill>
                  <a:schemeClr val="tx1"/>
                </a:solidFill>
                <a:latin typeface="Lato" panose="020F0502020204030203" pitchFamily="34" charset="0"/>
                <a:ea typeface="Lato" panose="020F0502020204030203" pitchFamily="34" charset="0"/>
                <a:cs typeface="Lato" panose="020F0502020204030203" pitchFamily="34" charset="0"/>
              </a:rPr>
              <a:t>do not </a:t>
            </a:r>
            <a:r>
              <a:rPr lang="en-US" sz="2400" kern="1200">
                <a:solidFill>
                  <a:schemeClr val="tx1"/>
                </a:solidFill>
                <a:latin typeface="Lato" panose="020F0502020204030203" pitchFamily="34" charset="0"/>
                <a:ea typeface="Lato" panose="020F0502020204030203" pitchFamily="34" charset="0"/>
                <a:cs typeface="Lato" panose="020F0502020204030203" pitchFamily="34" charset="0"/>
              </a:rPr>
              <a:t>know</a:t>
            </a:r>
          </a:p>
          <a:p>
            <a:pPr defTabSz="182880">
              <a:spcAft>
                <a:spcPts val="600"/>
              </a:spcAft>
            </a:pPr>
            <a:r>
              <a:rPr lang="en-US" sz="2400" kern="1200">
                <a:solidFill>
                  <a:schemeClr val="tx1"/>
                </a:solidFill>
                <a:latin typeface="Lato" panose="020F0502020204030203" pitchFamily="34" charset="0"/>
                <a:ea typeface="Lato" panose="020F0502020204030203" pitchFamily="34" charset="0"/>
                <a:cs typeface="Lato" panose="020F0502020204030203" pitchFamily="34" charset="0"/>
              </a:rPr>
              <a:t>1 Interviewer, 1 Interviewee</a:t>
            </a:r>
          </a:p>
          <a:p>
            <a:pPr defTabSz="182880">
              <a:spcAft>
                <a:spcPts val="600"/>
              </a:spcAft>
            </a:pPr>
            <a:r>
              <a:rPr lang="en-US" sz="2400" kern="1200">
                <a:solidFill>
                  <a:schemeClr val="tx1"/>
                </a:solidFill>
                <a:latin typeface="Lato" panose="020F0502020204030203" pitchFamily="34" charset="0"/>
                <a:ea typeface="Lato" panose="020F0502020204030203" pitchFamily="34" charset="0"/>
                <a:cs typeface="Lato" panose="020F0502020204030203" pitchFamily="34" charset="0"/>
              </a:rPr>
              <a:t>Find out:</a:t>
            </a:r>
          </a:p>
          <a:p>
            <a:pPr marL="171450" indent="-171450" defTabSz="182880">
              <a:spcAft>
                <a:spcPts val="600"/>
              </a:spcAft>
              <a:buFont typeface="Wingdings" pitchFamily="2" charset="2"/>
              <a:buChar char="ü"/>
            </a:pPr>
            <a:r>
              <a:rPr lang="en-US" sz="2400">
                <a:latin typeface="Lato" panose="020F0502020204030203" pitchFamily="34" charset="0"/>
                <a:ea typeface="Lato" panose="020F0502020204030203" pitchFamily="34" charset="0"/>
                <a:cs typeface="Lato" panose="020F0502020204030203" pitchFamily="34" charset="0"/>
              </a:rPr>
              <a:t>T</a:t>
            </a:r>
            <a:r>
              <a:rPr lang="en-US" sz="2400" kern="1200">
                <a:solidFill>
                  <a:schemeClr val="tx1"/>
                </a:solidFill>
                <a:latin typeface="Lato" panose="020F0502020204030203" pitchFamily="34" charset="0"/>
                <a:ea typeface="Lato" panose="020F0502020204030203" pitchFamily="34" charset="0"/>
                <a:cs typeface="Lato" panose="020F0502020204030203" pitchFamily="34" charset="0"/>
              </a:rPr>
              <a:t>heir name, age, family structure including marital status, children, siblings</a:t>
            </a:r>
          </a:p>
          <a:p>
            <a:pPr marL="171450" indent="-171450" defTabSz="182880">
              <a:spcAft>
                <a:spcPts val="600"/>
              </a:spcAft>
              <a:buFont typeface="Wingdings" pitchFamily="2" charset="2"/>
              <a:buChar char="ü"/>
            </a:pPr>
            <a:r>
              <a:rPr lang="en-US" sz="2400" kern="1200">
                <a:solidFill>
                  <a:schemeClr val="tx1"/>
                </a:solidFill>
                <a:latin typeface="Lato" panose="020F0502020204030203" pitchFamily="34" charset="0"/>
                <a:ea typeface="Lato" panose="020F0502020204030203" pitchFamily="34" charset="0"/>
                <a:cs typeface="Lato" panose="020F0502020204030203" pitchFamily="34" charset="0"/>
              </a:rPr>
              <a:t>University – where attended, what activities they participated in</a:t>
            </a:r>
          </a:p>
          <a:p>
            <a:pPr marL="171450" indent="-171450" defTabSz="182880">
              <a:spcAft>
                <a:spcPts val="600"/>
              </a:spcAft>
              <a:buFont typeface="Wingdings" pitchFamily="2" charset="2"/>
              <a:buChar char="ü"/>
            </a:pPr>
            <a:r>
              <a:rPr lang="en-US" sz="2400" kern="1200">
                <a:solidFill>
                  <a:schemeClr val="tx1"/>
                </a:solidFill>
                <a:latin typeface="Lato" panose="020F0502020204030203" pitchFamily="34" charset="0"/>
                <a:ea typeface="Lato" panose="020F0502020204030203" pitchFamily="34" charset="0"/>
                <a:cs typeface="Lato" panose="020F0502020204030203" pitchFamily="34" charset="0"/>
              </a:rPr>
              <a:t>Best and worst moments on a job</a:t>
            </a:r>
          </a:p>
          <a:p>
            <a:pPr marL="171450" indent="-171450" defTabSz="182880">
              <a:spcAft>
                <a:spcPts val="600"/>
              </a:spcAft>
              <a:buFont typeface="Wingdings" pitchFamily="2" charset="2"/>
              <a:buChar char="ü"/>
            </a:pPr>
            <a:r>
              <a:rPr lang="en-US" sz="2400">
                <a:latin typeface="Lato" panose="020F0502020204030203" pitchFamily="34" charset="0"/>
                <a:ea typeface="Lato" panose="020F0502020204030203" pitchFamily="34" charset="0"/>
                <a:cs typeface="Lato" panose="020F0502020204030203" pitchFamily="34" charset="0"/>
              </a:rPr>
              <a:t>T</a:t>
            </a:r>
            <a:r>
              <a:rPr lang="en-US" sz="2400" kern="1200">
                <a:solidFill>
                  <a:schemeClr val="tx1"/>
                </a:solidFill>
                <a:latin typeface="Lato" panose="020F0502020204030203" pitchFamily="34" charset="0"/>
                <a:ea typeface="Lato" panose="020F0502020204030203" pitchFamily="34" charset="0"/>
                <a:cs typeface="Lato" panose="020F0502020204030203" pitchFamily="34" charset="0"/>
              </a:rPr>
              <a:t>heir routine this morning</a:t>
            </a:r>
          </a:p>
          <a:p>
            <a:endParaRPr lang="en-US" sz="3600"/>
          </a:p>
        </p:txBody>
      </p:sp>
      <p:pic>
        <p:nvPicPr>
          <p:cNvPr id="6" name="Picture 2" descr="C:\Users\Susan\AppData\Local\Microsoft\Windows\Temporary Internet Files\Content.IE5\XEPA485F\MC900078742[1].wmf">
            <a:extLst>
              <a:ext uri="{FF2B5EF4-FFF2-40B4-BE49-F238E27FC236}">
                <a16:creationId xmlns:a16="http://schemas.microsoft.com/office/drawing/2014/main" id="{76BC489E-BF4B-4767-D9EF-85DAD6F38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896385"/>
            <a:ext cx="5060005" cy="46093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63A523F-821F-AD9B-926C-751282ED6431}"/>
              </a:ext>
            </a:extLst>
          </p:cNvPr>
          <p:cNvPicPr>
            <a:picLocks noChangeAspect="1"/>
          </p:cNvPicPr>
          <p:nvPr/>
        </p:nvPicPr>
        <p:blipFill>
          <a:blip r:embed="rId5"/>
          <a:stretch>
            <a:fillRect/>
          </a:stretch>
        </p:blipFill>
        <p:spPr>
          <a:xfrm>
            <a:off x="762000" y="8623473"/>
            <a:ext cx="1022745" cy="1022745"/>
          </a:xfrm>
          <a:prstGeom prst="rect">
            <a:avLst/>
          </a:prstGeom>
        </p:spPr>
      </p:pic>
    </p:spTree>
    <p:extLst>
      <p:ext uri="{BB962C8B-B14F-4D97-AF65-F5344CB8AC3E}">
        <p14:creationId xmlns:p14="http://schemas.microsoft.com/office/powerpoint/2010/main" val="279112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Getting to Know You</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BDAE940B-DF07-F469-7AA6-44235D9147CF}"/>
              </a:ext>
            </a:extLst>
          </p:cNvPr>
          <p:cNvSpPr txBox="1"/>
          <p:nvPr/>
        </p:nvSpPr>
        <p:spPr>
          <a:xfrm>
            <a:off x="2514600" y="3314700"/>
            <a:ext cx="12725400" cy="3416320"/>
          </a:xfrm>
          <a:prstGeom prst="rect">
            <a:avLst/>
          </a:prstGeom>
          <a:noFill/>
        </p:spPr>
        <p:txBody>
          <a:bodyPr wrap="square" rtlCol="0">
            <a:spAutoFit/>
          </a:bodyPr>
          <a:lstStyle/>
          <a:p>
            <a:pPr marL="285750" indent="-285750">
              <a:buFont typeface="Arial" panose="020B0604020202020204" pitchFamily="34" charset="0"/>
              <a:buChar char="•"/>
            </a:pPr>
            <a:r>
              <a:rPr lang="en-US" sz="3600">
                <a:latin typeface="Lato" panose="020F0502020204030203" pitchFamily="34" charset="0"/>
                <a:ea typeface="Lato" panose="020F0502020204030203" pitchFamily="34" charset="0"/>
                <a:cs typeface="Lato" panose="020F0502020204030203" pitchFamily="34" charset="0"/>
              </a:rPr>
              <a:t>What did you learn about your interview partner?</a:t>
            </a:r>
          </a:p>
          <a:p>
            <a:pPr marL="285750" indent="-285750">
              <a:buFont typeface="Arial" panose="020B0604020202020204" pitchFamily="34" charset="0"/>
              <a:buChar char="•"/>
            </a:pPr>
            <a:r>
              <a:rPr lang="en-US" sz="3600">
                <a:latin typeface="Lato" panose="020F0502020204030203" pitchFamily="34" charset="0"/>
                <a:ea typeface="Lato" panose="020F0502020204030203" pitchFamily="34" charset="0"/>
                <a:cs typeface="Lato" panose="020F0502020204030203" pitchFamily="34" charset="0"/>
              </a:rPr>
              <a:t>How easy or hard was it to engage in a conversation with someone you don’t know and share personal information?</a:t>
            </a:r>
          </a:p>
          <a:p>
            <a:pPr marL="285750" indent="-285750">
              <a:buFont typeface="Arial" panose="020B0604020202020204" pitchFamily="34" charset="0"/>
              <a:buChar char="•"/>
            </a:pPr>
            <a:r>
              <a:rPr lang="en-US" sz="3600">
                <a:latin typeface="Lato" panose="020F0502020204030203" pitchFamily="34" charset="0"/>
                <a:ea typeface="Lato" panose="020F0502020204030203" pitchFamily="34" charset="0"/>
                <a:cs typeface="Lato" panose="020F0502020204030203" pitchFamily="34" charset="0"/>
              </a:rPr>
              <a:t>Did you ask questions directly or let the conversation flow and try to fill in gaps?</a:t>
            </a:r>
          </a:p>
          <a:p>
            <a:endParaRPr lang="en-US" sz="3600"/>
          </a:p>
        </p:txBody>
      </p:sp>
    </p:spTree>
    <p:extLst>
      <p:ext uri="{BB962C8B-B14F-4D97-AF65-F5344CB8AC3E}">
        <p14:creationId xmlns:p14="http://schemas.microsoft.com/office/powerpoint/2010/main" val="36233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pic>
        <p:nvPicPr>
          <p:cNvPr id="6" name="Picture 5" descr="Timeline&#10;&#10;Description automatically generated">
            <a:extLst>
              <a:ext uri="{FF2B5EF4-FFF2-40B4-BE49-F238E27FC236}">
                <a16:creationId xmlns:a16="http://schemas.microsoft.com/office/drawing/2014/main" id="{63CB5C3E-5C6B-807C-223A-39A23B847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425" y="1033875"/>
            <a:ext cx="11582400" cy="8223503"/>
          </a:xfrm>
          <a:prstGeom prst="rect">
            <a:avLst/>
          </a:prstGeom>
        </p:spPr>
      </p:pic>
    </p:spTree>
    <p:extLst>
      <p:ext uri="{BB962C8B-B14F-4D97-AF65-F5344CB8AC3E}">
        <p14:creationId xmlns:p14="http://schemas.microsoft.com/office/powerpoint/2010/main" val="1893586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AGENDA</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BDAE940B-DF07-F469-7AA6-44235D9147CF}"/>
              </a:ext>
            </a:extLst>
          </p:cNvPr>
          <p:cNvSpPr txBox="1"/>
          <p:nvPr/>
        </p:nvSpPr>
        <p:spPr>
          <a:xfrm>
            <a:off x="8763000" y="3314700"/>
            <a:ext cx="6477000" cy="3416320"/>
          </a:xfrm>
          <a:prstGeom prst="rect">
            <a:avLst/>
          </a:prstGeom>
          <a:noFill/>
        </p:spPr>
        <p:txBody>
          <a:bodyPr wrap="square" rtlCol="0">
            <a:spAutoFit/>
          </a:bodyPr>
          <a:lstStyle/>
          <a:p>
            <a:pPr marL="571500" indent="-571500">
              <a:buFont typeface="Wingdings" pitchFamily="2" charset="2"/>
              <a:buChar char="ü"/>
            </a:pPr>
            <a:r>
              <a:rPr lang="en-US" sz="3600">
                <a:latin typeface="Lato" panose="020F0502020204030203" pitchFamily="34" charset="0"/>
                <a:ea typeface="Lato" panose="020F0502020204030203" pitchFamily="34" charset="0"/>
                <a:cs typeface="Lato" panose="020F0502020204030203" pitchFamily="34" charset="0"/>
              </a:rPr>
              <a:t>How children learn and how</a:t>
            </a:r>
            <a:r>
              <a:rPr lang="en-US" sz="3600" baseline="0">
                <a:latin typeface="Lato" panose="020F0502020204030203" pitchFamily="34" charset="0"/>
                <a:ea typeface="Lato" panose="020F0502020204030203" pitchFamily="34" charset="0"/>
                <a:cs typeface="Lato" panose="020F0502020204030203" pitchFamily="34" charset="0"/>
              </a:rPr>
              <a:t> services work</a:t>
            </a:r>
          </a:p>
          <a:p>
            <a:pPr marL="571500" indent="-571500">
              <a:buFont typeface="Wingdings" pitchFamily="2" charset="2"/>
              <a:buChar char="ü"/>
            </a:pPr>
            <a:r>
              <a:rPr lang="en-US" sz="3600" baseline="0">
                <a:latin typeface="Lato" panose="020F0502020204030203" pitchFamily="34" charset="0"/>
                <a:ea typeface="Lato" panose="020F0502020204030203" pitchFamily="34" charset="0"/>
                <a:cs typeface="Lato" panose="020F0502020204030203" pitchFamily="34" charset="0"/>
              </a:rPr>
              <a:t>Needs assessment</a:t>
            </a:r>
          </a:p>
          <a:p>
            <a:pPr marL="571500" indent="-571500">
              <a:buFont typeface="Wingdings" pitchFamily="2" charset="2"/>
              <a:buChar char="ü"/>
            </a:pPr>
            <a:r>
              <a:rPr lang="en-US" sz="3600" baseline="0">
                <a:latin typeface="Lato" panose="020F0502020204030203" pitchFamily="34" charset="0"/>
                <a:ea typeface="Lato" panose="020F0502020204030203" pitchFamily="34" charset="0"/>
                <a:cs typeface="Lato" panose="020F0502020204030203" pitchFamily="34" charset="0"/>
              </a:rPr>
              <a:t>Service decision making</a:t>
            </a:r>
          </a:p>
          <a:p>
            <a:pPr marL="571500" indent="-571500">
              <a:buFont typeface="Wingdings" pitchFamily="2" charset="2"/>
              <a:buChar char="ü"/>
            </a:pPr>
            <a:r>
              <a:rPr lang="en-US" sz="3600" baseline="0">
                <a:latin typeface="Lato" panose="020F0502020204030203" pitchFamily="34" charset="0"/>
                <a:ea typeface="Lato" panose="020F0502020204030203" pitchFamily="34" charset="0"/>
                <a:cs typeface="Lato" panose="020F0502020204030203" pitchFamily="34" charset="0"/>
              </a:rPr>
              <a:t>Support provision</a:t>
            </a:r>
          </a:p>
          <a:p>
            <a:endParaRPr lang="en-US" sz="3600"/>
          </a:p>
        </p:txBody>
      </p:sp>
      <p:pic>
        <p:nvPicPr>
          <p:cNvPr id="6" name="Picture 2" descr="C:\Users\crisis.user\AppData\Local\Microsoft\Windows\Temporary Internet Files\Content.IE5\3V6DHOIJ\MC900433868[1].png">
            <a:extLst>
              <a:ext uri="{FF2B5EF4-FFF2-40B4-BE49-F238E27FC236}">
                <a16:creationId xmlns:a16="http://schemas.microsoft.com/office/drawing/2014/main" id="{671AAABE-CD70-D295-58FC-BDD03422B1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58" r="10041" b="-1"/>
          <a:stretch/>
        </p:blipFill>
        <p:spPr bwMode="auto">
          <a:xfrm>
            <a:off x="3429000" y="1864600"/>
            <a:ext cx="3316172" cy="631652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3381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6115574" cy="1267591"/>
          </a:xfrm>
          <a:prstGeom prst="rect">
            <a:avLst/>
          </a:prstGeom>
        </p:spPr>
        <p:txBody>
          <a:bodyPr wrap="square" lIns="0" tIns="0" rIns="0" bIns="0" rtlCol="0" anchor="t">
            <a:spAutoFit/>
          </a:bodyPr>
          <a:lstStyle/>
          <a:p>
            <a:pPr>
              <a:lnSpc>
                <a:spcPts val="9817"/>
              </a:lnSpc>
            </a:pPr>
            <a:r>
              <a:rPr lang="en-US" sz="9817">
                <a:solidFill>
                  <a:srgbClr val="015C60"/>
                </a:solidFill>
                <a:latin typeface="Open Sans Extra Bold"/>
              </a:rPr>
              <a:t>Getting to Know You</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2" name="TextBox 11">
            <a:extLst>
              <a:ext uri="{FF2B5EF4-FFF2-40B4-BE49-F238E27FC236}">
                <a16:creationId xmlns:a16="http://schemas.microsoft.com/office/drawing/2014/main" id="{BDAE940B-DF07-F469-7AA6-44235D9147CF}"/>
              </a:ext>
            </a:extLst>
          </p:cNvPr>
          <p:cNvSpPr txBox="1"/>
          <p:nvPr/>
        </p:nvSpPr>
        <p:spPr>
          <a:xfrm>
            <a:off x="2514600" y="3314700"/>
            <a:ext cx="12725400" cy="3416320"/>
          </a:xfrm>
          <a:prstGeom prst="rect">
            <a:avLst/>
          </a:prstGeom>
          <a:noFill/>
        </p:spPr>
        <p:txBody>
          <a:bodyPr wrap="square" rtlCol="0">
            <a:spAutoFit/>
          </a:bodyPr>
          <a:lstStyle/>
          <a:p>
            <a:pPr marL="285750" indent="-285750">
              <a:buFont typeface="Arial" panose="020B0604020202020204" pitchFamily="34" charset="0"/>
              <a:buChar char="•"/>
            </a:pPr>
            <a:r>
              <a:rPr lang="en-US" sz="3600">
                <a:latin typeface="Lato" panose="020F0502020204030203" pitchFamily="34" charset="0"/>
                <a:ea typeface="Lato" panose="020F0502020204030203" pitchFamily="34" charset="0"/>
                <a:cs typeface="Lato" panose="020F0502020204030203" pitchFamily="34" charset="0"/>
              </a:rPr>
              <a:t>What did you learn about your interview partner?</a:t>
            </a:r>
          </a:p>
          <a:p>
            <a:pPr marL="285750" indent="-285750">
              <a:buFont typeface="Arial" panose="020B0604020202020204" pitchFamily="34" charset="0"/>
              <a:buChar char="•"/>
            </a:pPr>
            <a:r>
              <a:rPr lang="en-US" sz="3600">
                <a:latin typeface="Lato" panose="020F0502020204030203" pitchFamily="34" charset="0"/>
                <a:ea typeface="Lato" panose="020F0502020204030203" pitchFamily="34" charset="0"/>
                <a:cs typeface="Lato" panose="020F0502020204030203" pitchFamily="34" charset="0"/>
              </a:rPr>
              <a:t>How easy or hard was it to engage in a conversation with someone you don’t know and share personal information?</a:t>
            </a:r>
          </a:p>
          <a:p>
            <a:pPr marL="285750" indent="-285750">
              <a:buFont typeface="Arial" panose="020B0604020202020204" pitchFamily="34" charset="0"/>
              <a:buChar char="•"/>
            </a:pPr>
            <a:r>
              <a:rPr lang="en-US" sz="3600">
                <a:latin typeface="Lato" panose="020F0502020204030203" pitchFamily="34" charset="0"/>
                <a:ea typeface="Lato" panose="020F0502020204030203" pitchFamily="34" charset="0"/>
                <a:cs typeface="Lato" panose="020F0502020204030203" pitchFamily="34" charset="0"/>
              </a:rPr>
              <a:t>Did you ask questions directly or let the conversation flow and try to fill in gaps?</a:t>
            </a:r>
          </a:p>
          <a:p>
            <a:endParaRPr lang="en-US" sz="3600"/>
          </a:p>
        </p:txBody>
      </p:sp>
    </p:spTree>
    <p:extLst>
      <p:ext uri="{BB962C8B-B14F-4D97-AF65-F5344CB8AC3E}">
        <p14:creationId xmlns:p14="http://schemas.microsoft.com/office/powerpoint/2010/main" val="2807006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dated Family-centred ECI Conference PowerPoint template[1]  -  Read-Only" id="{7C0DAFDE-C579-DC40-8174-FA538E978121}" vid="{07CD983F-329F-9145-A8EB-74B39BAB8D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33F4810AB72642817D07682898C628" ma:contentTypeVersion="16" ma:contentTypeDescription="Create a new document." ma:contentTypeScope="" ma:versionID="9c0d64fe8258fa2a9e70787961446e7a">
  <xsd:schema xmlns:xsd="http://www.w3.org/2001/XMLSchema" xmlns:xs="http://www.w3.org/2001/XMLSchema" xmlns:p="http://schemas.microsoft.com/office/2006/metadata/properties" xmlns:ns2="0b4e6542-4a28-464b-916a-ac287e1e15ef" xmlns:ns3="cae8c1b8-3cee-434b-8da9-32960356a7de" targetNamespace="http://schemas.microsoft.com/office/2006/metadata/properties" ma:root="true" ma:fieldsID="b6b411a29858ba1e9f700040674ccb11" ns2:_="" ns3:_="">
    <xsd:import namespace="0b4e6542-4a28-464b-916a-ac287e1e15ef"/>
    <xsd:import namespace="cae8c1b8-3cee-434b-8da9-32960356a7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e6542-4a28-464b-916a-ac287e1e1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f60ac6d-2d98-46b4-814c-7165044f02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e8c1b8-3cee-434b-8da9-32960356a7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13aecc-10f9-435e-a0c0-6a8e69e4f875}" ma:internalName="TaxCatchAll" ma:showField="CatchAllData" ma:web="cae8c1b8-3cee-434b-8da9-32960356a7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4e6542-4a28-464b-916a-ac287e1e15ef">
      <Terms xmlns="http://schemas.microsoft.com/office/infopath/2007/PartnerControls"/>
    </lcf76f155ced4ddcb4097134ff3c332f>
    <TaxCatchAll xmlns="cae8c1b8-3cee-434b-8da9-32960356a7de" xsi:nil="true"/>
  </documentManagement>
</p:properties>
</file>

<file path=customXml/itemProps1.xml><?xml version="1.0" encoding="utf-8"?>
<ds:datastoreItem xmlns:ds="http://schemas.openxmlformats.org/officeDocument/2006/customXml" ds:itemID="{41792304-F52A-42B6-9B6D-647BBE12D9D2}">
  <ds:schemaRefs>
    <ds:schemaRef ds:uri="http://schemas.microsoft.com/sharepoint/v3/contenttype/forms"/>
  </ds:schemaRefs>
</ds:datastoreItem>
</file>

<file path=customXml/itemProps2.xml><?xml version="1.0" encoding="utf-8"?>
<ds:datastoreItem xmlns:ds="http://schemas.openxmlformats.org/officeDocument/2006/customXml" ds:itemID="{A2FB9404-E703-4C56-BAB2-5CB50415BB28}">
  <ds:schemaRefs>
    <ds:schemaRef ds:uri="0b4e6542-4a28-464b-916a-ac287e1e15ef"/>
    <ds:schemaRef ds:uri="cae8c1b8-3cee-434b-8da9-32960356a7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6FFE54-CEBE-47BF-88A2-8DEEBC3BC5E5}">
  <ds:schemaRefs>
    <ds:schemaRef ds:uri="0b4e6542-4a28-464b-916a-ac287e1e15ef"/>
    <ds:schemaRef ds:uri="cae8c1b8-3cee-434b-8da9-32960356a7d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TotalTime>
  <Words>1899</Words>
  <Application>Microsoft Office PowerPoint</Application>
  <PresentationFormat>Custom</PresentationFormat>
  <Paragraphs>377</Paragraphs>
  <Slides>48</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Roboto Condensed</vt:lpstr>
      <vt:lpstr>Times New Roman</vt:lpstr>
      <vt:lpstr>Open Sans Bold Bold</vt:lpstr>
      <vt:lpstr>Open Sans</vt:lpstr>
      <vt:lpstr>Arial</vt:lpstr>
      <vt:lpstr>Calibri</vt:lpstr>
      <vt:lpstr>Lato</vt:lpstr>
      <vt:lpstr>Wingdings</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ECI Conference Albania presentation </dc:title>
  <cp:lastModifiedBy>Giulia Bergamasco [EASPD]</cp:lastModifiedBy>
  <cp:revision>1</cp:revision>
  <dcterms:created xsi:type="dcterms:W3CDTF">2006-08-16T00:00:00Z</dcterms:created>
  <dcterms:modified xsi:type="dcterms:W3CDTF">2023-06-08T08:08:38Z</dcterms:modified>
  <dc:identifier>DAFdWBxvyms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0x0101008733F4810AB72642817D07682898C628</vt:lpwstr>
  </property>
  <property fmtid="{D5CDD505-2E9C-101B-9397-08002B2CF9AE}" pid="3" name="MediaServiceImageTags">
    <vt:lpwstr/>
  </property>
</Properties>
</file>