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61" r:id="rId8"/>
    <p:sldId id="265" r:id="rId9"/>
    <p:sldId id="262" r:id="rId10"/>
    <p:sldId id="263" r:id="rId11"/>
    <p:sldId id="264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Bold Bold" panose="020B0604020202020204" charset="0"/>
      <p:regular r:id="rId34"/>
      <p:bold r:id="rId35"/>
    </p:embeddedFont>
    <p:embeddedFont>
      <p:font typeface="Open Sans Extra Bold" panose="020B0604020202020204" charset="0"/>
      <p:regular r:id="rId36"/>
      <p:bold r:id="rId37"/>
    </p:embeddedFont>
    <p:embeddedFont>
      <p:font typeface="Roboto Condensed" panose="02000000000000000000" pitchFamily="2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771D1-1199-4C44-A935-0ECBF5953FA2}" v="210" dt="2023-06-07T12:42:18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95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 Bertana [EASPD]" userId="8f451a95-2537-439f-b7d1-86ebd42d9a1f" providerId="ADAL" clId="{659771D1-1199-4C44-A935-0ECBF5953FA2}"/>
    <pc:docChg chg="undo custSel modSld">
      <pc:chgData name="Irene  Bertana [EASPD]" userId="8f451a95-2537-439f-b7d1-86ebd42d9a1f" providerId="ADAL" clId="{659771D1-1199-4C44-A935-0ECBF5953FA2}" dt="2023-06-07T12:43:59.002" v="515" actId="208"/>
      <pc:docMkLst>
        <pc:docMk/>
      </pc:docMkLst>
      <pc:sldChg chg="addSp delSp modSp mod modAnim">
        <pc:chgData name="Irene  Bertana [EASPD]" userId="8f451a95-2537-439f-b7d1-86ebd42d9a1f" providerId="ADAL" clId="{659771D1-1199-4C44-A935-0ECBF5953FA2}" dt="2023-06-07T12:43:59.002" v="515" actId="208"/>
        <pc:sldMkLst>
          <pc:docMk/>
          <pc:sldMk cId="0" sldId="257"/>
        </pc:sldMkLst>
        <pc:spChg chg="mod">
          <ac:chgData name="Irene  Bertana [EASPD]" userId="8f451a95-2537-439f-b7d1-86ebd42d9a1f" providerId="ADAL" clId="{659771D1-1199-4C44-A935-0ECBF5953FA2}" dt="2023-06-07T12:41:28.556" v="511" actId="2057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7T12:43:34.032" v="514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7T12:39:33.974" v="496" actId="207"/>
          <ac:spMkLst>
            <pc:docMk/>
            <pc:sldMk cId="0" sldId="257"/>
            <ac:spMk id="12" creationId="{78320DCE-9502-4FB7-97A7-F0528F64E553}"/>
          </ac:spMkLst>
        </pc:spChg>
        <pc:spChg chg="mod">
          <ac:chgData name="Irene  Bertana [EASPD]" userId="8f451a95-2537-439f-b7d1-86ebd42d9a1f" providerId="ADAL" clId="{659771D1-1199-4C44-A935-0ECBF5953FA2}" dt="2023-06-07T12:39:59.594" v="500" actId="208"/>
          <ac:spMkLst>
            <pc:docMk/>
            <pc:sldMk cId="0" sldId="257"/>
            <ac:spMk id="13" creationId="{B0615A1E-637A-A463-6958-DDDE2E1EFF4E}"/>
          </ac:spMkLst>
        </pc:spChg>
        <pc:spChg chg="mod">
          <ac:chgData name="Irene  Bertana [EASPD]" userId="8f451a95-2537-439f-b7d1-86ebd42d9a1f" providerId="ADAL" clId="{659771D1-1199-4C44-A935-0ECBF5953FA2}" dt="2023-06-07T12:39:42.649" v="498" actId="208"/>
          <ac:spMkLst>
            <pc:docMk/>
            <pc:sldMk cId="0" sldId="257"/>
            <ac:spMk id="14" creationId="{1C6B0652-387F-581A-882C-B3C95F66AD9D}"/>
          </ac:spMkLst>
        </pc:spChg>
        <pc:spChg chg="mod">
          <ac:chgData name="Irene  Bertana [EASPD]" userId="8f451a95-2537-439f-b7d1-86ebd42d9a1f" providerId="ADAL" clId="{659771D1-1199-4C44-A935-0ECBF5953FA2}" dt="2023-06-07T12:41:18.603" v="506" actId="20577"/>
          <ac:spMkLst>
            <pc:docMk/>
            <pc:sldMk cId="0" sldId="257"/>
            <ac:spMk id="15" creationId="{BB7EA909-F926-9A8F-EA81-4917EC818698}"/>
          </ac:spMkLst>
        </pc:spChg>
        <pc:spChg chg="mod">
          <ac:chgData name="Irene  Bertana [EASPD]" userId="8f451a95-2537-439f-b7d1-86ebd42d9a1f" providerId="ADAL" clId="{659771D1-1199-4C44-A935-0ECBF5953FA2}" dt="2023-06-07T12:43:59.002" v="515" actId="208"/>
          <ac:spMkLst>
            <pc:docMk/>
            <pc:sldMk cId="0" sldId="257"/>
            <ac:spMk id="16" creationId="{01640CF9-4BD6-85DD-D0DB-7AAE5E851857}"/>
          </ac:spMkLst>
        </pc:spChg>
        <pc:spChg chg="mod">
          <ac:chgData name="Irene  Bertana [EASPD]" userId="8f451a95-2537-439f-b7d1-86ebd42d9a1f" providerId="ADAL" clId="{659771D1-1199-4C44-A935-0ECBF5953FA2}" dt="2023-06-07T12:41:20.602" v="507" actId="20577"/>
          <ac:spMkLst>
            <pc:docMk/>
            <pc:sldMk cId="0" sldId="257"/>
            <ac:spMk id="17" creationId="{2866DB85-254F-AFED-ABC0-28D12D877DA0}"/>
          </ac:spMkLst>
        </pc:spChg>
        <pc:spChg chg="add del">
          <ac:chgData name="Irene  Bertana [EASPD]" userId="8f451a95-2537-439f-b7d1-86ebd42d9a1f" providerId="ADAL" clId="{659771D1-1199-4C44-A935-0ECBF5953FA2}" dt="2023-06-06T14:14:13.815" v="81" actId="11529"/>
          <ac:spMkLst>
            <pc:docMk/>
            <pc:sldMk cId="0" sldId="257"/>
            <ac:spMk id="18" creationId="{873ABD23-D6C2-C7A3-B617-3BCA487A2BB5}"/>
          </ac:spMkLst>
        </pc:spChg>
        <pc:grpChg chg="del">
          <ac:chgData name="Irene  Bertana [EASPD]" userId="8f451a95-2537-439f-b7d1-86ebd42d9a1f" providerId="ADAL" clId="{659771D1-1199-4C44-A935-0ECBF5953FA2}" dt="2023-06-07T12:36:17.943" v="451" actId="478"/>
          <ac:grpSpMkLst>
            <pc:docMk/>
            <pc:sldMk cId="0" sldId="257"/>
            <ac:grpSpMk id="5" creationId="{00000000-0000-0000-0000-000000000000}"/>
          </ac:grpSpMkLst>
        </pc:grpChg>
      </pc:sldChg>
      <pc:sldChg chg="modSp mod">
        <pc:chgData name="Irene  Bertana [EASPD]" userId="8f451a95-2537-439f-b7d1-86ebd42d9a1f" providerId="ADAL" clId="{659771D1-1199-4C44-A935-0ECBF5953FA2}" dt="2023-06-07T12:42:18.501" v="513" actId="113"/>
        <pc:sldMkLst>
          <pc:docMk/>
          <pc:sldMk cId="0" sldId="258"/>
        </pc:sldMkLst>
        <pc:spChg chg="mod">
          <ac:chgData name="Irene  Bertana [EASPD]" userId="8f451a95-2537-439f-b7d1-86ebd42d9a1f" providerId="ADAL" clId="{659771D1-1199-4C44-A935-0ECBF5953FA2}" dt="2023-06-07T12:42:18.501" v="513" actId="113"/>
          <ac:spMkLst>
            <pc:docMk/>
            <pc:sldMk cId="0" sldId="258"/>
            <ac:spMk id="6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7T12:42:12.930" v="512" actId="113"/>
          <ac:spMkLst>
            <pc:docMk/>
            <pc:sldMk cId="0" sldId="258"/>
            <ac:spMk id="11" creationId="{D369DBBD-C5EB-CA6B-3C22-E11BDBEC1155}"/>
          </ac:spMkLst>
        </pc:spChg>
      </pc:sldChg>
      <pc:sldChg chg="modSp mod">
        <pc:chgData name="Irene  Bertana [EASPD]" userId="8f451a95-2537-439f-b7d1-86ebd42d9a1f" providerId="ADAL" clId="{659771D1-1199-4C44-A935-0ECBF5953FA2}" dt="2023-06-06T14:42:21.263" v="327" actId="208"/>
        <pc:sldMkLst>
          <pc:docMk/>
          <pc:sldMk cId="1158411128" sldId="261"/>
        </pc:sldMkLst>
        <pc:spChg chg="mod">
          <ac:chgData name="Irene  Bertana [EASPD]" userId="8f451a95-2537-439f-b7d1-86ebd42d9a1f" providerId="ADAL" clId="{659771D1-1199-4C44-A935-0ECBF5953FA2}" dt="2023-06-06T14:42:18.651" v="326" actId="208"/>
          <ac:spMkLst>
            <pc:docMk/>
            <pc:sldMk cId="1158411128" sldId="261"/>
            <ac:spMk id="6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6T14:42:21.263" v="327" actId="208"/>
          <ac:spMkLst>
            <pc:docMk/>
            <pc:sldMk cId="1158411128" sldId="261"/>
            <ac:spMk id="11" creationId="{38D6132F-C159-ECE6-CB62-91416386D755}"/>
          </ac:spMkLst>
        </pc:spChg>
      </pc:sldChg>
      <pc:sldChg chg="modSp mod">
        <pc:chgData name="Irene  Bertana [EASPD]" userId="8f451a95-2537-439f-b7d1-86ebd42d9a1f" providerId="ADAL" clId="{659771D1-1199-4C44-A935-0ECBF5953FA2}" dt="2023-06-06T14:23:38.800" v="176" actId="207"/>
        <pc:sldMkLst>
          <pc:docMk/>
          <pc:sldMk cId="1939425831" sldId="262"/>
        </pc:sldMkLst>
        <pc:spChg chg="mod">
          <ac:chgData name="Irene  Bertana [EASPD]" userId="8f451a95-2537-439f-b7d1-86ebd42d9a1f" providerId="ADAL" clId="{659771D1-1199-4C44-A935-0ECBF5953FA2}" dt="2023-06-06T14:22:31.681" v="168" actId="13822"/>
          <ac:spMkLst>
            <pc:docMk/>
            <pc:sldMk cId="1939425831" sldId="262"/>
            <ac:spMk id="6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6T14:22:54.875" v="169" actId="207"/>
          <ac:spMkLst>
            <pc:docMk/>
            <pc:sldMk cId="1939425831" sldId="262"/>
            <ac:spMk id="11" creationId="{E78C9489-4A31-D4C0-72CD-FE9219AE20AC}"/>
          </ac:spMkLst>
        </pc:spChg>
        <pc:spChg chg="mod">
          <ac:chgData name="Irene  Bertana [EASPD]" userId="8f451a95-2537-439f-b7d1-86ebd42d9a1f" providerId="ADAL" clId="{659771D1-1199-4C44-A935-0ECBF5953FA2}" dt="2023-06-06T14:22:59.796" v="170" actId="207"/>
          <ac:spMkLst>
            <pc:docMk/>
            <pc:sldMk cId="1939425831" sldId="262"/>
            <ac:spMk id="12" creationId="{8FB26BBD-A06C-2908-D1CD-025EE9FF52A8}"/>
          </ac:spMkLst>
        </pc:spChg>
        <pc:spChg chg="mod">
          <ac:chgData name="Irene  Bertana [EASPD]" userId="8f451a95-2537-439f-b7d1-86ebd42d9a1f" providerId="ADAL" clId="{659771D1-1199-4C44-A935-0ECBF5953FA2}" dt="2023-06-06T14:23:19.780" v="174" actId="207"/>
          <ac:spMkLst>
            <pc:docMk/>
            <pc:sldMk cId="1939425831" sldId="262"/>
            <ac:spMk id="13" creationId="{DD5FDEFC-D180-96E0-5DC6-1E4B6BF00787}"/>
          </ac:spMkLst>
        </pc:spChg>
        <pc:spChg chg="mod">
          <ac:chgData name="Irene  Bertana [EASPD]" userId="8f451a95-2537-439f-b7d1-86ebd42d9a1f" providerId="ADAL" clId="{659771D1-1199-4C44-A935-0ECBF5953FA2}" dt="2023-06-06T14:23:26.796" v="175" actId="207"/>
          <ac:spMkLst>
            <pc:docMk/>
            <pc:sldMk cId="1939425831" sldId="262"/>
            <ac:spMk id="14" creationId="{77E66179-C289-1FA7-43BF-B48A3E1F90F8}"/>
          </ac:spMkLst>
        </pc:spChg>
        <pc:spChg chg="mod">
          <ac:chgData name="Irene  Bertana [EASPD]" userId="8f451a95-2537-439f-b7d1-86ebd42d9a1f" providerId="ADAL" clId="{659771D1-1199-4C44-A935-0ECBF5953FA2}" dt="2023-06-06T14:23:38.800" v="176" actId="207"/>
          <ac:spMkLst>
            <pc:docMk/>
            <pc:sldMk cId="1939425831" sldId="262"/>
            <ac:spMk id="15" creationId="{7E9BEC12-6F74-CE05-1251-86950EB5872E}"/>
          </ac:spMkLst>
        </pc:spChg>
      </pc:sldChg>
      <pc:sldChg chg="modSp mod">
        <pc:chgData name="Irene  Bertana [EASPD]" userId="8f451a95-2537-439f-b7d1-86ebd42d9a1f" providerId="ADAL" clId="{659771D1-1199-4C44-A935-0ECBF5953FA2}" dt="2023-06-06T14:24:38.197" v="186" actId="1076"/>
        <pc:sldMkLst>
          <pc:docMk/>
          <pc:sldMk cId="2683751332" sldId="263"/>
        </pc:sldMkLst>
        <pc:spChg chg="mod">
          <ac:chgData name="Irene  Bertana [EASPD]" userId="8f451a95-2537-439f-b7d1-86ebd42d9a1f" providerId="ADAL" clId="{659771D1-1199-4C44-A935-0ECBF5953FA2}" dt="2023-06-06T14:24:35.306" v="185" actId="1076"/>
          <ac:spMkLst>
            <pc:docMk/>
            <pc:sldMk cId="2683751332" sldId="263"/>
            <ac:spMk id="6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6T14:24:38.197" v="186" actId="1076"/>
          <ac:spMkLst>
            <pc:docMk/>
            <pc:sldMk cId="2683751332" sldId="263"/>
            <ac:spMk id="12" creationId="{1639079F-B70B-9F78-159C-5B0018733AFB}"/>
          </ac:spMkLst>
        </pc:spChg>
        <pc:spChg chg="mod">
          <ac:chgData name="Irene  Bertana [EASPD]" userId="8f451a95-2537-439f-b7d1-86ebd42d9a1f" providerId="ADAL" clId="{659771D1-1199-4C44-A935-0ECBF5953FA2}" dt="2023-06-06T14:24:11.926" v="179" actId="207"/>
          <ac:spMkLst>
            <pc:docMk/>
            <pc:sldMk cId="2683751332" sldId="263"/>
            <ac:spMk id="13" creationId="{4FF13851-2A89-6F66-32E0-2921F770AB29}"/>
          </ac:spMkLst>
        </pc:spChg>
        <pc:spChg chg="mod">
          <ac:chgData name="Irene  Bertana [EASPD]" userId="8f451a95-2537-439f-b7d1-86ebd42d9a1f" providerId="ADAL" clId="{659771D1-1199-4C44-A935-0ECBF5953FA2}" dt="2023-06-06T14:24:14.575" v="180" actId="207"/>
          <ac:spMkLst>
            <pc:docMk/>
            <pc:sldMk cId="2683751332" sldId="263"/>
            <ac:spMk id="14" creationId="{DDC24358-1429-6B0D-600C-3B3FF23A1C32}"/>
          </ac:spMkLst>
        </pc:spChg>
        <pc:spChg chg="mod">
          <ac:chgData name="Irene  Bertana [EASPD]" userId="8f451a95-2537-439f-b7d1-86ebd42d9a1f" providerId="ADAL" clId="{659771D1-1199-4C44-A935-0ECBF5953FA2}" dt="2023-06-06T14:24:17.542" v="181" actId="207"/>
          <ac:spMkLst>
            <pc:docMk/>
            <pc:sldMk cId="2683751332" sldId="263"/>
            <ac:spMk id="15" creationId="{42239851-F0D4-DA5F-A943-780D55E35822}"/>
          </ac:spMkLst>
        </pc:spChg>
        <pc:graphicFrameChg chg="modGraphic">
          <ac:chgData name="Irene  Bertana [EASPD]" userId="8f451a95-2537-439f-b7d1-86ebd42d9a1f" providerId="ADAL" clId="{659771D1-1199-4C44-A935-0ECBF5953FA2}" dt="2023-06-06T14:24:26.617" v="184" actId="20577"/>
          <ac:graphicFrameMkLst>
            <pc:docMk/>
            <pc:sldMk cId="2683751332" sldId="263"/>
            <ac:graphicFrameMk id="11" creationId="{B102229A-1912-DF38-5E28-977A87BB80A6}"/>
          </ac:graphicFrameMkLst>
        </pc:graphicFrameChg>
      </pc:sldChg>
      <pc:sldChg chg="modSp mod addAnim delAnim">
        <pc:chgData name="Irene  Bertana [EASPD]" userId="8f451a95-2537-439f-b7d1-86ebd42d9a1f" providerId="ADAL" clId="{659771D1-1199-4C44-A935-0ECBF5953FA2}" dt="2023-06-06T14:34:42.017" v="272" actId="207"/>
        <pc:sldMkLst>
          <pc:docMk/>
          <pc:sldMk cId="4134991653" sldId="264"/>
        </pc:sldMkLst>
        <pc:graphicFrameChg chg="mod modGraphic">
          <ac:chgData name="Irene  Bertana [EASPD]" userId="8f451a95-2537-439f-b7d1-86ebd42d9a1f" providerId="ADAL" clId="{659771D1-1199-4C44-A935-0ECBF5953FA2}" dt="2023-06-06T14:34:42.017" v="272" actId="207"/>
          <ac:graphicFrameMkLst>
            <pc:docMk/>
            <pc:sldMk cId="4134991653" sldId="264"/>
            <ac:graphicFrameMk id="11" creationId="{43623610-747C-2340-34B9-DFAE7B616444}"/>
          </ac:graphicFrameMkLst>
        </pc:graphicFrameChg>
      </pc:sldChg>
      <pc:sldChg chg="modSp mod">
        <pc:chgData name="Irene  Bertana [EASPD]" userId="8f451a95-2537-439f-b7d1-86ebd42d9a1f" providerId="ADAL" clId="{659771D1-1199-4C44-A935-0ECBF5953FA2}" dt="2023-06-06T14:21:39.099" v="165" actId="208"/>
        <pc:sldMkLst>
          <pc:docMk/>
          <pc:sldMk cId="4101045620" sldId="265"/>
        </pc:sldMkLst>
        <pc:spChg chg="mod">
          <ac:chgData name="Irene  Bertana [EASPD]" userId="8f451a95-2537-439f-b7d1-86ebd42d9a1f" providerId="ADAL" clId="{659771D1-1199-4C44-A935-0ECBF5953FA2}" dt="2023-06-06T14:21:39.099" v="165" actId="208"/>
          <ac:spMkLst>
            <pc:docMk/>
            <pc:sldMk cId="4101045620" sldId="265"/>
            <ac:spMk id="6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6T14:21:03.879" v="157" actId="14100"/>
          <ac:spMkLst>
            <pc:docMk/>
            <pc:sldMk cId="4101045620" sldId="265"/>
            <ac:spMk id="11" creationId="{554A2096-B3CA-E31D-196D-67CA0238F4FA}"/>
          </ac:spMkLst>
        </pc:spChg>
        <pc:spChg chg="mod">
          <ac:chgData name="Irene  Bertana [EASPD]" userId="8f451a95-2537-439f-b7d1-86ebd42d9a1f" providerId="ADAL" clId="{659771D1-1199-4C44-A935-0ECBF5953FA2}" dt="2023-06-06T14:21:16.915" v="160" actId="14100"/>
          <ac:spMkLst>
            <pc:docMk/>
            <pc:sldMk cId="4101045620" sldId="265"/>
            <ac:spMk id="12" creationId="{5779897B-446C-66D9-1FD5-52B9EEFCC807}"/>
          </ac:spMkLst>
        </pc:spChg>
        <pc:spChg chg="mod">
          <ac:chgData name="Irene  Bertana [EASPD]" userId="8f451a95-2537-439f-b7d1-86ebd42d9a1f" providerId="ADAL" clId="{659771D1-1199-4C44-A935-0ECBF5953FA2}" dt="2023-06-06T14:21:25.283" v="162" actId="14100"/>
          <ac:spMkLst>
            <pc:docMk/>
            <pc:sldMk cId="4101045620" sldId="265"/>
            <ac:spMk id="13" creationId="{C0EF994B-00EC-3B30-8090-842F3B863B9D}"/>
          </ac:spMkLst>
        </pc:spChg>
      </pc:sldChg>
      <pc:sldChg chg="modSp mod addAnim delAnim">
        <pc:chgData name="Irene  Bertana [EASPD]" userId="8f451a95-2537-439f-b7d1-86ebd42d9a1f" providerId="ADAL" clId="{659771D1-1199-4C44-A935-0ECBF5953FA2}" dt="2023-06-06T14:34:02.577" v="269" actId="255"/>
        <pc:sldMkLst>
          <pc:docMk/>
          <pc:sldMk cId="692714169" sldId="266"/>
        </pc:sldMkLst>
        <pc:graphicFrameChg chg="mod modGraphic">
          <ac:chgData name="Irene  Bertana [EASPD]" userId="8f451a95-2537-439f-b7d1-86ebd42d9a1f" providerId="ADAL" clId="{659771D1-1199-4C44-A935-0ECBF5953FA2}" dt="2023-06-06T14:34:02.577" v="269" actId="255"/>
          <ac:graphicFrameMkLst>
            <pc:docMk/>
            <pc:sldMk cId="692714169" sldId="266"/>
            <ac:graphicFrameMk id="11" creationId="{89D53391-4339-8BBC-E5CF-A9478B8B5B62}"/>
          </ac:graphicFrameMkLst>
        </pc:graphicFrameChg>
      </pc:sldChg>
      <pc:sldChg chg="modSp mod">
        <pc:chgData name="Irene  Bertana [EASPD]" userId="8f451a95-2537-439f-b7d1-86ebd42d9a1f" providerId="ADAL" clId="{659771D1-1199-4C44-A935-0ECBF5953FA2}" dt="2023-06-06T14:34:54.656" v="273"/>
        <pc:sldMkLst>
          <pc:docMk/>
          <pc:sldMk cId="2922094576" sldId="267"/>
        </pc:sldMkLst>
        <pc:graphicFrameChg chg="mod modGraphic">
          <ac:chgData name="Irene  Bertana [EASPD]" userId="8f451a95-2537-439f-b7d1-86ebd42d9a1f" providerId="ADAL" clId="{659771D1-1199-4C44-A935-0ECBF5953FA2}" dt="2023-06-06T14:34:54.656" v="273"/>
          <ac:graphicFrameMkLst>
            <pc:docMk/>
            <pc:sldMk cId="2922094576" sldId="267"/>
            <ac:graphicFrameMk id="11" creationId="{FA737330-45D2-34E7-B6FE-97DEBD837EE4}"/>
          </ac:graphicFrameMkLst>
        </pc:graphicFrameChg>
      </pc:sldChg>
      <pc:sldChg chg="modSp mod">
        <pc:chgData name="Irene  Bertana [EASPD]" userId="8f451a95-2537-439f-b7d1-86ebd42d9a1f" providerId="ADAL" clId="{659771D1-1199-4C44-A935-0ECBF5953FA2}" dt="2023-06-06T14:36:51.228" v="285" actId="207"/>
        <pc:sldMkLst>
          <pc:docMk/>
          <pc:sldMk cId="1439021403" sldId="270"/>
        </pc:sldMkLst>
        <pc:spChg chg="mod">
          <ac:chgData name="Irene  Bertana [EASPD]" userId="8f451a95-2537-439f-b7d1-86ebd42d9a1f" providerId="ADAL" clId="{659771D1-1199-4C44-A935-0ECBF5953FA2}" dt="2023-06-06T14:35:17.973" v="274" actId="108"/>
          <ac:spMkLst>
            <pc:docMk/>
            <pc:sldMk cId="1439021403" sldId="270"/>
            <ac:spMk id="5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6T14:36:19.519" v="281" actId="207"/>
          <ac:spMkLst>
            <pc:docMk/>
            <pc:sldMk cId="1439021403" sldId="270"/>
            <ac:spMk id="6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6T14:36:25.952" v="282" actId="207"/>
          <ac:spMkLst>
            <pc:docMk/>
            <pc:sldMk cId="1439021403" sldId="270"/>
            <ac:spMk id="11" creationId="{45E854E3-A353-9789-485D-F3D1AEA122C1}"/>
          </ac:spMkLst>
        </pc:spChg>
        <pc:spChg chg="mod">
          <ac:chgData name="Irene  Bertana [EASPD]" userId="8f451a95-2537-439f-b7d1-86ebd42d9a1f" providerId="ADAL" clId="{659771D1-1199-4C44-A935-0ECBF5953FA2}" dt="2023-06-06T14:36:42.077" v="284" actId="207"/>
          <ac:spMkLst>
            <pc:docMk/>
            <pc:sldMk cId="1439021403" sldId="270"/>
            <ac:spMk id="12" creationId="{0EADE48F-8DAB-64A5-2964-FCF53E251BF4}"/>
          </ac:spMkLst>
        </pc:spChg>
        <pc:spChg chg="mod">
          <ac:chgData name="Irene  Bertana [EASPD]" userId="8f451a95-2537-439f-b7d1-86ebd42d9a1f" providerId="ADAL" clId="{659771D1-1199-4C44-A935-0ECBF5953FA2}" dt="2023-06-06T14:36:51.228" v="285" actId="207"/>
          <ac:spMkLst>
            <pc:docMk/>
            <pc:sldMk cId="1439021403" sldId="270"/>
            <ac:spMk id="13" creationId="{1CC50C15-5ED4-5F4D-B113-23D86DFDDF08}"/>
          </ac:spMkLst>
        </pc:spChg>
      </pc:sldChg>
      <pc:sldChg chg="modSp mod">
        <pc:chgData name="Irene  Bertana [EASPD]" userId="8f451a95-2537-439f-b7d1-86ebd42d9a1f" providerId="ADAL" clId="{659771D1-1199-4C44-A935-0ECBF5953FA2}" dt="2023-06-06T14:38:22.285" v="299" actId="1076"/>
        <pc:sldMkLst>
          <pc:docMk/>
          <pc:sldMk cId="3437124942" sldId="271"/>
        </pc:sldMkLst>
        <pc:spChg chg="mod">
          <ac:chgData name="Irene  Bertana [EASPD]" userId="8f451a95-2537-439f-b7d1-86ebd42d9a1f" providerId="ADAL" clId="{659771D1-1199-4C44-A935-0ECBF5953FA2}" dt="2023-06-06T14:37:07.890" v="286" actId="108"/>
          <ac:spMkLst>
            <pc:docMk/>
            <pc:sldMk cId="3437124942" sldId="271"/>
            <ac:spMk id="5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6T14:37:24.114" v="288" actId="207"/>
          <ac:spMkLst>
            <pc:docMk/>
            <pc:sldMk cId="3437124942" sldId="271"/>
            <ac:spMk id="6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6T14:37:30.351" v="289" actId="207"/>
          <ac:spMkLst>
            <pc:docMk/>
            <pc:sldMk cId="3437124942" sldId="271"/>
            <ac:spMk id="11" creationId="{CCFE9660-F4DB-A1F4-09C6-F22E8FF10004}"/>
          </ac:spMkLst>
        </pc:spChg>
        <pc:spChg chg="mod">
          <ac:chgData name="Irene  Bertana [EASPD]" userId="8f451a95-2537-439f-b7d1-86ebd42d9a1f" providerId="ADAL" clId="{659771D1-1199-4C44-A935-0ECBF5953FA2}" dt="2023-06-06T14:38:22.285" v="299" actId="1076"/>
          <ac:spMkLst>
            <pc:docMk/>
            <pc:sldMk cId="3437124942" sldId="271"/>
            <ac:spMk id="12" creationId="{488E82CD-CBA9-6868-0284-6C7A35A5D283}"/>
          </ac:spMkLst>
        </pc:spChg>
        <pc:spChg chg="mod">
          <ac:chgData name="Irene  Bertana [EASPD]" userId="8f451a95-2537-439f-b7d1-86ebd42d9a1f" providerId="ADAL" clId="{659771D1-1199-4C44-A935-0ECBF5953FA2}" dt="2023-06-06T14:38:12.828" v="297" actId="1076"/>
          <ac:spMkLst>
            <pc:docMk/>
            <pc:sldMk cId="3437124942" sldId="271"/>
            <ac:spMk id="13" creationId="{B84DA80E-0B00-CE98-0E71-BC2574BBC72D}"/>
          </ac:spMkLst>
        </pc:spChg>
        <pc:spChg chg="mod">
          <ac:chgData name="Irene  Bertana [EASPD]" userId="8f451a95-2537-439f-b7d1-86ebd42d9a1f" providerId="ADAL" clId="{659771D1-1199-4C44-A935-0ECBF5953FA2}" dt="2023-06-06T14:38:08.998" v="296" actId="1076"/>
          <ac:spMkLst>
            <pc:docMk/>
            <pc:sldMk cId="3437124942" sldId="271"/>
            <ac:spMk id="14" creationId="{3EFA331E-FB7C-0862-7FA6-DB60DA960D96}"/>
          </ac:spMkLst>
        </pc:spChg>
        <pc:spChg chg="mod">
          <ac:chgData name="Irene  Bertana [EASPD]" userId="8f451a95-2537-439f-b7d1-86ebd42d9a1f" providerId="ADAL" clId="{659771D1-1199-4C44-A935-0ECBF5953FA2}" dt="2023-06-06T14:38:16.247" v="298" actId="1076"/>
          <ac:spMkLst>
            <pc:docMk/>
            <pc:sldMk cId="3437124942" sldId="271"/>
            <ac:spMk id="15" creationId="{E3EC39CF-ED88-654C-2923-CAFB7844ACFD}"/>
          </ac:spMkLst>
        </pc:spChg>
        <pc:spChg chg="mod">
          <ac:chgData name="Irene  Bertana [EASPD]" userId="8f451a95-2537-439f-b7d1-86ebd42d9a1f" providerId="ADAL" clId="{659771D1-1199-4C44-A935-0ECBF5953FA2}" dt="2023-06-06T14:38:04.505" v="295" actId="1076"/>
          <ac:spMkLst>
            <pc:docMk/>
            <pc:sldMk cId="3437124942" sldId="271"/>
            <ac:spMk id="16" creationId="{5464192F-A35A-19B4-26EF-1502892FB53D}"/>
          </ac:spMkLst>
        </pc:spChg>
      </pc:sldChg>
      <pc:sldChg chg="modSp mod">
        <pc:chgData name="Irene  Bertana [EASPD]" userId="8f451a95-2537-439f-b7d1-86ebd42d9a1f" providerId="ADAL" clId="{659771D1-1199-4C44-A935-0ECBF5953FA2}" dt="2023-06-06T14:50:15.426" v="349" actId="108"/>
        <pc:sldMkLst>
          <pc:docMk/>
          <pc:sldMk cId="2307072200" sldId="272"/>
        </pc:sldMkLst>
        <pc:spChg chg="mod">
          <ac:chgData name="Irene  Bertana [EASPD]" userId="8f451a95-2537-439f-b7d1-86ebd42d9a1f" providerId="ADAL" clId="{659771D1-1199-4C44-A935-0ECBF5953FA2}" dt="2023-06-06T14:50:15.426" v="349" actId="108"/>
          <ac:spMkLst>
            <pc:docMk/>
            <pc:sldMk cId="2307072200" sldId="272"/>
            <ac:spMk id="5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6T14:49:59.214" v="347"/>
          <ac:spMkLst>
            <pc:docMk/>
            <pc:sldMk cId="2307072200" sldId="272"/>
            <ac:spMk id="6" creationId="{00000000-0000-0000-0000-000000000000}"/>
          </ac:spMkLst>
        </pc:spChg>
        <pc:spChg chg="mod">
          <ac:chgData name="Irene  Bertana [EASPD]" userId="8f451a95-2537-439f-b7d1-86ebd42d9a1f" providerId="ADAL" clId="{659771D1-1199-4C44-A935-0ECBF5953FA2}" dt="2023-06-06T14:49:43.956" v="343" actId="1076"/>
          <ac:spMkLst>
            <pc:docMk/>
            <pc:sldMk cId="2307072200" sldId="272"/>
            <ac:spMk id="11" creationId="{812C399C-1682-94F0-F434-79467FCED750}"/>
          </ac:spMkLst>
        </pc:spChg>
      </pc:sldChg>
      <pc:sldChg chg="modSp mod">
        <pc:chgData name="Irene  Bertana [EASPD]" userId="8f451a95-2537-439f-b7d1-86ebd42d9a1f" providerId="ADAL" clId="{659771D1-1199-4C44-A935-0ECBF5953FA2}" dt="2023-06-06T14:48:43.263" v="337" actId="5793"/>
        <pc:sldMkLst>
          <pc:docMk/>
          <pc:sldMk cId="3647262610" sldId="273"/>
        </pc:sldMkLst>
        <pc:spChg chg="mod">
          <ac:chgData name="Irene  Bertana [EASPD]" userId="8f451a95-2537-439f-b7d1-86ebd42d9a1f" providerId="ADAL" clId="{659771D1-1199-4C44-A935-0ECBF5953FA2}" dt="2023-06-06T14:48:33.296" v="331" actId="5793"/>
          <ac:spMkLst>
            <pc:docMk/>
            <pc:sldMk cId="3647262610" sldId="273"/>
            <ac:spMk id="11" creationId="{8D19E530-77B5-D993-C826-A86D9B15CB7B}"/>
          </ac:spMkLst>
        </pc:spChg>
        <pc:spChg chg="mod">
          <ac:chgData name="Irene  Bertana [EASPD]" userId="8f451a95-2537-439f-b7d1-86ebd42d9a1f" providerId="ADAL" clId="{659771D1-1199-4C44-A935-0ECBF5953FA2}" dt="2023-06-06T14:48:35.210" v="332" actId="5793"/>
          <ac:spMkLst>
            <pc:docMk/>
            <pc:sldMk cId="3647262610" sldId="273"/>
            <ac:spMk id="12" creationId="{8D3A9F8C-6631-B239-AFD1-093C7AC8CDE1}"/>
          </ac:spMkLst>
        </pc:spChg>
        <pc:spChg chg="mod">
          <ac:chgData name="Irene  Bertana [EASPD]" userId="8f451a95-2537-439f-b7d1-86ebd42d9a1f" providerId="ADAL" clId="{659771D1-1199-4C44-A935-0ECBF5953FA2}" dt="2023-06-06T14:48:37.799" v="334" actId="20577"/>
          <ac:spMkLst>
            <pc:docMk/>
            <pc:sldMk cId="3647262610" sldId="273"/>
            <ac:spMk id="13" creationId="{34462A94-1DA5-0E3E-BD35-6BB9119CD0E9}"/>
          </ac:spMkLst>
        </pc:spChg>
        <pc:spChg chg="mod">
          <ac:chgData name="Irene  Bertana [EASPD]" userId="8f451a95-2537-439f-b7d1-86ebd42d9a1f" providerId="ADAL" clId="{659771D1-1199-4C44-A935-0ECBF5953FA2}" dt="2023-06-06T14:48:39.445" v="335" actId="5793"/>
          <ac:spMkLst>
            <pc:docMk/>
            <pc:sldMk cId="3647262610" sldId="273"/>
            <ac:spMk id="14" creationId="{64BCDA36-C2B6-AF61-E832-E22D6421F34B}"/>
          </ac:spMkLst>
        </pc:spChg>
        <pc:spChg chg="mod">
          <ac:chgData name="Irene  Bertana [EASPD]" userId="8f451a95-2537-439f-b7d1-86ebd42d9a1f" providerId="ADAL" clId="{659771D1-1199-4C44-A935-0ECBF5953FA2}" dt="2023-06-06T14:48:41.186" v="336" actId="5793"/>
          <ac:spMkLst>
            <pc:docMk/>
            <pc:sldMk cId="3647262610" sldId="273"/>
            <ac:spMk id="15" creationId="{24C1F066-5465-4577-6B9E-87B0EEDCF338}"/>
          </ac:spMkLst>
        </pc:spChg>
        <pc:spChg chg="mod">
          <ac:chgData name="Irene  Bertana [EASPD]" userId="8f451a95-2537-439f-b7d1-86ebd42d9a1f" providerId="ADAL" clId="{659771D1-1199-4C44-A935-0ECBF5953FA2}" dt="2023-06-06T14:48:43.263" v="337" actId="5793"/>
          <ac:spMkLst>
            <pc:docMk/>
            <pc:sldMk cId="3647262610" sldId="273"/>
            <ac:spMk id="16" creationId="{4D703A8A-6E10-4E4D-D501-AFE18F37EFF1}"/>
          </ac:spMkLst>
        </pc:spChg>
      </pc:sldChg>
      <pc:sldChg chg="addSp delSp modSp mod modAnim">
        <pc:chgData name="Irene  Bertana [EASPD]" userId="8f451a95-2537-439f-b7d1-86ebd42d9a1f" providerId="ADAL" clId="{659771D1-1199-4C44-A935-0ECBF5953FA2}" dt="2023-06-06T14:09:14.514" v="12" actId="478"/>
        <pc:sldMkLst>
          <pc:docMk/>
          <pc:sldMk cId="3565911829" sldId="274"/>
        </pc:sldMkLst>
        <pc:spChg chg="del mod">
          <ac:chgData name="Irene  Bertana [EASPD]" userId="8f451a95-2537-439f-b7d1-86ebd42d9a1f" providerId="ADAL" clId="{659771D1-1199-4C44-A935-0ECBF5953FA2}" dt="2023-06-06T14:09:14.514" v="12" actId="478"/>
          <ac:spMkLst>
            <pc:docMk/>
            <pc:sldMk cId="3565911829" sldId="274"/>
            <ac:spMk id="6" creationId="{00000000-0000-0000-0000-000000000000}"/>
          </ac:spMkLst>
        </pc:spChg>
        <pc:picChg chg="add mod">
          <ac:chgData name="Irene  Bertana [EASPD]" userId="8f451a95-2537-439f-b7d1-86ebd42d9a1f" providerId="ADAL" clId="{659771D1-1199-4C44-A935-0ECBF5953FA2}" dt="2023-06-06T14:08:48.854" v="10" actId="14100"/>
          <ac:picMkLst>
            <pc:docMk/>
            <pc:sldMk cId="3565911829" sldId="274"/>
            <ac:picMk id="11" creationId="{E7A6FF14-0524-A9E4-01F1-8250877C44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7F808-1C3B-FF4F-B684-BE467A8F3654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4EBD3-A592-2E4F-B036-83D855E374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4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4EBD3-A592-2E4F-B036-83D855E374B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5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4EBD3-A592-2E4F-B036-83D855E374B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2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nybabycan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nybabycan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s7wAuHktJY?start=17&amp;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5644" y="-3492386"/>
            <a:ext cx="12737985" cy="12750686"/>
            <a:chOff x="0" y="0"/>
            <a:chExt cx="16983979" cy="1700091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953645">
              <a:off x="1954665" y="1584102"/>
              <a:ext cx="13445451" cy="13443918"/>
              <a:chOff x="0" y="0"/>
              <a:chExt cx="6350013" cy="63492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95250" y="-95136"/>
                <a:ext cx="6540525" cy="6539573"/>
              </a:xfrm>
              <a:custGeom>
                <a:avLst/>
                <a:gdLst/>
                <a:ahLst/>
                <a:cxnLst/>
                <a:rect l="l" t="t" r="r" b="b"/>
                <a:pathLst>
                  <a:path w="6540525" h="6539573">
                    <a:moveTo>
                      <a:pt x="5684545" y="1101865"/>
                    </a:moveTo>
                    <a:cubicBezTo>
                      <a:pt x="5560364" y="886829"/>
                      <a:pt x="5335181" y="766521"/>
                      <a:pt x="5103533" y="766356"/>
                    </a:cubicBezTo>
                    <a:lnTo>
                      <a:pt x="5103571" y="766318"/>
                    </a:lnTo>
                    <a:cubicBezTo>
                      <a:pt x="4871923" y="766115"/>
                      <a:pt x="4646701" y="645821"/>
                      <a:pt x="4522559" y="430810"/>
                    </a:cubicBezTo>
                    <a:cubicBezTo>
                      <a:pt x="4337317" y="109919"/>
                      <a:pt x="3927030" y="0"/>
                      <a:pt x="3606140" y="185281"/>
                    </a:cubicBezTo>
                    <a:lnTo>
                      <a:pt x="3606089" y="185319"/>
                    </a:lnTo>
                    <a:lnTo>
                      <a:pt x="3606089" y="185115"/>
                    </a:lnTo>
                    <a:cubicBezTo>
                      <a:pt x="3406788" y="299936"/>
                      <a:pt x="3153854" y="309029"/>
                      <a:pt x="2939771" y="187630"/>
                    </a:cubicBezTo>
                    <a:cubicBezTo>
                      <a:pt x="2836743" y="126902"/>
                      <a:pt x="2719296" y="94958"/>
                      <a:pt x="2599703" y="95136"/>
                    </a:cubicBezTo>
                    <a:cubicBezTo>
                      <a:pt x="2351405" y="95136"/>
                      <a:pt x="2134641" y="230048"/>
                      <a:pt x="2018614" y="430568"/>
                    </a:cubicBezTo>
                    <a:lnTo>
                      <a:pt x="2018614" y="430530"/>
                    </a:lnTo>
                    <a:cubicBezTo>
                      <a:pt x="1902625" y="631012"/>
                      <a:pt x="1685811" y="765925"/>
                      <a:pt x="1437551" y="765925"/>
                    </a:cubicBezTo>
                    <a:cubicBezTo>
                      <a:pt x="1067029" y="765925"/>
                      <a:pt x="766686" y="1066267"/>
                      <a:pt x="766686" y="1436789"/>
                    </a:cubicBezTo>
                    <a:lnTo>
                      <a:pt x="766686" y="1436866"/>
                    </a:lnTo>
                    <a:lnTo>
                      <a:pt x="766483" y="1436789"/>
                    </a:lnTo>
                    <a:cubicBezTo>
                      <a:pt x="766280" y="1666672"/>
                      <a:pt x="647802" y="1890154"/>
                      <a:pt x="435902" y="2014906"/>
                    </a:cubicBezTo>
                    <a:cubicBezTo>
                      <a:pt x="331646" y="2073744"/>
                      <a:pt x="245134" y="2159541"/>
                      <a:pt x="185433" y="2263305"/>
                    </a:cubicBezTo>
                    <a:cubicBezTo>
                      <a:pt x="61277" y="2478367"/>
                      <a:pt x="69723" y="2733523"/>
                      <a:pt x="185395" y="2934246"/>
                    </a:cubicBezTo>
                    <a:lnTo>
                      <a:pt x="185357" y="2934246"/>
                    </a:lnTo>
                    <a:cubicBezTo>
                      <a:pt x="300939" y="3134932"/>
                      <a:pt x="309385" y="3390113"/>
                      <a:pt x="185230" y="3605149"/>
                    </a:cubicBezTo>
                    <a:cubicBezTo>
                      <a:pt x="0" y="3926002"/>
                      <a:pt x="109906" y="4336288"/>
                      <a:pt x="430797" y="4521569"/>
                    </a:cubicBezTo>
                    <a:lnTo>
                      <a:pt x="430835" y="4521607"/>
                    </a:lnTo>
                    <a:lnTo>
                      <a:pt x="430708" y="4521695"/>
                    </a:lnTo>
                    <a:cubicBezTo>
                      <a:pt x="631228" y="4637634"/>
                      <a:pt x="766077" y="4854448"/>
                      <a:pt x="766077" y="5102746"/>
                    </a:cubicBezTo>
                    <a:cubicBezTo>
                      <a:pt x="766077" y="5473268"/>
                      <a:pt x="1066419" y="5773611"/>
                      <a:pt x="1436929" y="5773611"/>
                    </a:cubicBezTo>
                    <a:cubicBezTo>
                      <a:pt x="1685239" y="5773611"/>
                      <a:pt x="1901965" y="5908497"/>
                      <a:pt x="2018030" y="6109018"/>
                    </a:cubicBezTo>
                    <a:cubicBezTo>
                      <a:pt x="2134019" y="6309449"/>
                      <a:pt x="2350821" y="6444425"/>
                      <a:pt x="2599093" y="6444425"/>
                    </a:cubicBezTo>
                    <a:cubicBezTo>
                      <a:pt x="2718685" y="6444579"/>
                      <a:pt x="2836127" y="6412633"/>
                      <a:pt x="2939161" y="6351918"/>
                    </a:cubicBezTo>
                    <a:cubicBezTo>
                      <a:pt x="3153194" y="6230544"/>
                      <a:pt x="3406191" y="6239637"/>
                      <a:pt x="3605479" y="6354496"/>
                    </a:cubicBezTo>
                    <a:lnTo>
                      <a:pt x="3605479" y="6354255"/>
                    </a:lnTo>
                    <a:lnTo>
                      <a:pt x="3605517" y="6354331"/>
                    </a:lnTo>
                    <a:cubicBezTo>
                      <a:pt x="3926408" y="6539573"/>
                      <a:pt x="4336694" y="6429617"/>
                      <a:pt x="4521987" y="6108764"/>
                    </a:cubicBezTo>
                    <a:cubicBezTo>
                      <a:pt x="4646130" y="5893766"/>
                      <a:pt x="4871314" y="5773446"/>
                      <a:pt x="5102961" y="5773281"/>
                    </a:cubicBezTo>
                    <a:lnTo>
                      <a:pt x="5102911" y="5773192"/>
                    </a:lnTo>
                    <a:cubicBezTo>
                      <a:pt x="5334558" y="5773027"/>
                      <a:pt x="5559780" y="5652707"/>
                      <a:pt x="5683885" y="5437709"/>
                    </a:cubicBezTo>
                    <a:cubicBezTo>
                      <a:pt x="5745010" y="5331855"/>
                      <a:pt x="5774017" y="5216234"/>
                      <a:pt x="5773890" y="5102213"/>
                    </a:cubicBezTo>
                    <a:lnTo>
                      <a:pt x="5773979" y="5102290"/>
                    </a:lnTo>
                    <a:cubicBezTo>
                      <a:pt x="5774182" y="4878846"/>
                      <a:pt x="5886145" y="4661358"/>
                      <a:pt x="6087059" y="4534828"/>
                    </a:cubicBezTo>
                    <a:cubicBezTo>
                      <a:pt x="6195364" y="4477881"/>
                      <a:pt x="6289357" y="4390620"/>
                      <a:pt x="6355029" y="4276866"/>
                    </a:cubicBezTo>
                    <a:cubicBezTo>
                      <a:pt x="6479222" y="4061753"/>
                      <a:pt x="6470777" y="3806572"/>
                      <a:pt x="6355118" y="3605886"/>
                    </a:cubicBezTo>
                    <a:lnTo>
                      <a:pt x="6355156" y="3605886"/>
                    </a:lnTo>
                    <a:cubicBezTo>
                      <a:pt x="6239535" y="3405201"/>
                      <a:pt x="6231077" y="3150020"/>
                      <a:pt x="6355245" y="2934971"/>
                    </a:cubicBezTo>
                    <a:cubicBezTo>
                      <a:pt x="6540525" y="2614080"/>
                      <a:pt x="6430568" y="2203832"/>
                      <a:pt x="6109677" y="2018552"/>
                    </a:cubicBezTo>
                    <a:lnTo>
                      <a:pt x="6109627" y="2018501"/>
                    </a:lnTo>
                    <a:lnTo>
                      <a:pt x="6109754" y="2018463"/>
                    </a:lnTo>
                    <a:cubicBezTo>
                      <a:pt x="5910847" y="1903375"/>
                      <a:pt x="5776557" y="1689088"/>
                      <a:pt x="5774436" y="1443267"/>
                    </a:cubicBezTo>
                    <a:cubicBezTo>
                      <a:pt x="5775604" y="1327265"/>
                      <a:pt x="5746686" y="1209536"/>
                      <a:pt x="5684545" y="1101865"/>
                    </a:cubicBezTo>
                  </a:path>
                </a:pathLst>
              </a:custGeom>
              <a:solidFill>
                <a:srgbClr val="F0B238">
                  <a:alpha val="46667"/>
                </a:srgbClr>
              </a:solidFill>
              <a:ln w="12700">
                <a:noFill/>
              </a:ln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6337366">
              <a:off x="1472968" y="2849515"/>
              <a:ext cx="12678431" cy="12678431"/>
              <a:chOff x="0" y="0"/>
              <a:chExt cx="12700000" cy="1270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602063" y="3494480"/>
              <a:ext cx="10420241" cy="10673929"/>
              <a:chOff x="0" y="0"/>
              <a:chExt cx="2086610" cy="21374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540" y="-2540"/>
                <a:ext cx="2087880" cy="2139950"/>
              </a:xfrm>
              <a:custGeom>
                <a:avLst/>
                <a:gdLst/>
                <a:ahLst/>
                <a:cxnLst/>
                <a:rect l="l" t="t" r="r" b="b"/>
                <a:pathLst>
                  <a:path w="2087880" h="2139950">
                    <a:moveTo>
                      <a:pt x="1979930" y="486410"/>
                    </a:moveTo>
                    <a:cubicBezTo>
                      <a:pt x="1964690" y="454660"/>
                      <a:pt x="1948180" y="422910"/>
                      <a:pt x="1929130" y="393700"/>
                    </a:cubicBezTo>
                    <a:cubicBezTo>
                      <a:pt x="1908810" y="363220"/>
                      <a:pt x="1888490" y="330200"/>
                      <a:pt x="1861820" y="304800"/>
                    </a:cubicBezTo>
                    <a:cubicBezTo>
                      <a:pt x="1836420" y="280670"/>
                      <a:pt x="1808480" y="257810"/>
                      <a:pt x="1780540" y="236220"/>
                    </a:cubicBezTo>
                    <a:cubicBezTo>
                      <a:pt x="1725930" y="193040"/>
                      <a:pt x="1666240" y="154940"/>
                      <a:pt x="1606550" y="119380"/>
                    </a:cubicBezTo>
                    <a:cubicBezTo>
                      <a:pt x="1537970" y="77470"/>
                      <a:pt x="1461770" y="55880"/>
                      <a:pt x="1384300" y="34290"/>
                    </a:cubicBezTo>
                    <a:cubicBezTo>
                      <a:pt x="1337310" y="21590"/>
                      <a:pt x="1289050" y="11430"/>
                      <a:pt x="1239520" y="5080"/>
                    </a:cubicBezTo>
                    <a:cubicBezTo>
                      <a:pt x="1203960" y="0"/>
                      <a:pt x="1165860" y="2540"/>
                      <a:pt x="1129030" y="6350"/>
                    </a:cubicBezTo>
                    <a:cubicBezTo>
                      <a:pt x="1079500" y="10160"/>
                      <a:pt x="1029970" y="13970"/>
                      <a:pt x="980440" y="22860"/>
                    </a:cubicBezTo>
                    <a:cubicBezTo>
                      <a:pt x="943610" y="24130"/>
                      <a:pt x="908050" y="25400"/>
                      <a:pt x="869950" y="29210"/>
                    </a:cubicBezTo>
                    <a:cubicBezTo>
                      <a:pt x="850900" y="30480"/>
                      <a:pt x="831850" y="33020"/>
                      <a:pt x="812800" y="35560"/>
                    </a:cubicBezTo>
                    <a:cubicBezTo>
                      <a:pt x="800100" y="38100"/>
                      <a:pt x="788670" y="40640"/>
                      <a:pt x="777240" y="43180"/>
                    </a:cubicBezTo>
                    <a:cubicBezTo>
                      <a:pt x="730250" y="54610"/>
                      <a:pt x="685800" y="74930"/>
                      <a:pt x="645160" y="96520"/>
                    </a:cubicBezTo>
                    <a:cubicBezTo>
                      <a:pt x="562610" y="139700"/>
                      <a:pt x="483870" y="190500"/>
                      <a:pt x="411480" y="247650"/>
                    </a:cubicBezTo>
                    <a:cubicBezTo>
                      <a:pt x="381000" y="271780"/>
                      <a:pt x="351790" y="297180"/>
                      <a:pt x="322580" y="323850"/>
                    </a:cubicBezTo>
                    <a:cubicBezTo>
                      <a:pt x="270510" y="372110"/>
                      <a:pt x="227330" y="429260"/>
                      <a:pt x="187960" y="487680"/>
                    </a:cubicBezTo>
                    <a:cubicBezTo>
                      <a:pt x="158750" y="529590"/>
                      <a:pt x="134620" y="577850"/>
                      <a:pt x="114300" y="623570"/>
                    </a:cubicBezTo>
                    <a:cubicBezTo>
                      <a:pt x="99060" y="657860"/>
                      <a:pt x="82550" y="692150"/>
                      <a:pt x="72390" y="728980"/>
                    </a:cubicBezTo>
                    <a:cubicBezTo>
                      <a:pt x="44450" y="819150"/>
                      <a:pt x="22860" y="910590"/>
                      <a:pt x="8890" y="1003300"/>
                    </a:cubicBezTo>
                    <a:cubicBezTo>
                      <a:pt x="3810" y="1040130"/>
                      <a:pt x="1270" y="1076960"/>
                      <a:pt x="0" y="1115060"/>
                    </a:cubicBezTo>
                    <a:lnTo>
                      <a:pt x="0" y="1165860"/>
                    </a:lnTo>
                    <a:cubicBezTo>
                      <a:pt x="1270" y="1197610"/>
                      <a:pt x="2540" y="1236980"/>
                      <a:pt x="8890" y="1268730"/>
                    </a:cubicBezTo>
                    <a:cubicBezTo>
                      <a:pt x="15240" y="1305560"/>
                      <a:pt x="21590" y="1343660"/>
                      <a:pt x="31750" y="1379220"/>
                    </a:cubicBezTo>
                    <a:cubicBezTo>
                      <a:pt x="54610" y="1452880"/>
                      <a:pt x="78740" y="1527810"/>
                      <a:pt x="118110" y="1595120"/>
                    </a:cubicBezTo>
                    <a:cubicBezTo>
                      <a:pt x="138430" y="1629410"/>
                      <a:pt x="160020" y="1663700"/>
                      <a:pt x="182880" y="1695450"/>
                    </a:cubicBezTo>
                    <a:cubicBezTo>
                      <a:pt x="212090" y="1738630"/>
                      <a:pt x="241300" y="1780540"/>
                      <a:pt x="278130" y="1817370"/>
                    </a:cubicBezTo>
                    <a:cubicBezTo>
                      <a:pt x="322580" y="1863090"/>
                      <a:pt x="374650" y="1903730"/>
                      <a:pt x="427990" y="1939290"/>
                    </a:cubicBezTo>
                    <a:cubicBezTo>
                      <a:pt x="539750" y="2012950"/>
                      <a:pt x="673100" y="2054860"/>
                      <a:pt x="801370" y="2090420"/>
                    </a:cubicBezTo>
                    <a:cubicBezTo>
                      <a:pt x="831850" y="2099310"/>
                      <a:pt x="863600" y="2106930"/>
                      <a:pt x="895350" y="2113280"/>
                    </a:cubicBezTo>
                    <a:cubicBezTo>
                      <a:pt x="944880" y="2123440"/>
                      <a:pt x="994410" y="2134870"/>
                      <a:pt x="1043940" y="2137410"/>
                    </a:cubicBezTo>
                    <a:cubicBezTo>
                      <a:pt x="1083310" y="2139950"/>
                      <a:pt x="1123950" y="2136140"/>
                      <a:pt x="1163320" y="2133600"/>
                    </a:cubicBezTo>
                    <a:cubicBezTo>
                      <a:pt x="1216660" y="2129790"/>
                      <a:pt x="1270000" y="2124710"/>
                      <a:pt x="1323340" y="2113280"/>
                    </a:cubicBezTo>
                    <a:cubicBezTo>
                      <a:pt x="1375410" y="2101850"/>
                      <a:pt x="1424940" y="2084070"/>
                      <a:pt x="1473200" y="2062480"/>
                    </a:cubicBezTo>
                    <a:cubicBezTo>
                      <a:pt x="1549400" y="2029460"/>
                      <a:pt x="1623060" y="1983740"/>
                      <a:pt x="1678940" y="1921510"/>
                    </a:cubicBezTo>
                    <a:cubicBezTo>
                      <a:pt x="1739900" y="1852930"/>
                      <a:pt x="1798320" y="1783080"/>
                      <a:pt x="1847850" y="1705610"/>
                    </a:cubicBezTo>
                    <a:cubicBezTo>
                      <a:pt x="1896110" y="1630680"/>
                      <a:pt x="1936750" y="1550670"/>
                      <a:pt x="1976120" y="1469390"/>
                    </a:cubicBezTo>
                    <a:cubicBezTo>
                      <a:pt x="2007870" y="1403350"/>
                      <a:pt x="2039620" y="1334770"/>
                      <a:pt x="2056130" y="1262380"/>
                    </a:cubicBezTo>
                    <a:cubicBezTo>
                      <a:pt x="2067560" y="1212850"/>
                      <a:pt x="2077720" y="1162050"/>
                      <a:pt x="2082800" y="1112520"/>
                    </a:cubicBezTo>
                    <a:cubicBezTo>
                      <a:pt x="2086610" y="1074420"/>
                      <a:pt x="2087880" y="1037590"/>
                      <a:pt x="2087880" y="1000760"/>
                    </a:cubicBezTo>
                    <a:cubicBezTo>
                      <a:pt x="2087880" y="910590"/>
                      <a:pt x="2082800" y="820420"/>
                      <a:pt x="2067560" y="731520"/>
                    </a:cubicBezTo>
                    <a:cubicBezTo>
                      <a:pt x="2061210" y="695960"/>
                      <a:pt x="2052320" y="661670"/>
                      <a:pt x="2039620" y="628650"/>
                    </a:cubicBezTo>
                    <a:cubicBezTo>
                      <a:pt x="2019300" y="581660"/>
                      <a:pt x="2002790" y="533400"/>
                      <a:pt x="1979930" y="48641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8449" r="-34912"/>
                </a:stretch>
              </a:blipFill>
              <a:ln>
                <a:noFill/>
              </a:ln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2332161" y="9203769"/>
            <a:ext cx="3821058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4169" y="9057991"/>
            <a:ext cx="8779831" cy="1039774"/>
            <a:chOff x="0" y="0"/>
            <a:chExt cx="11706442" cy="13863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42200"/>
              <a:ext cx="1466611" cy="9019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25167" t="26606" r="30815" b="38289"/>
            <a:stretch>
              <a:fillRect/>
            </a:stretch>
          </p:blipFill>
          <p:spPr>
            <a:xfrm>
              <a:off x="3318151" y="5559"/>
              <a:ext cx="1224348" cy="13808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66611" y="0"/>
              <a:ext cx="1851541" cy="131459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70610" y="215836"/>
              <a:ext cx="1045431" cy="101170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160542" y="471783"/>
              <a:ext cx="1326274" cy="69774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31316" y="413767"/>
              <a:ext cx="3875126" cy="8137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 l="12705" t="37209" r="7260" b="39371"/>
          <a:stretch>
            <a:fillRect/>
          </a:stretch>
        </p:blipFill>
        <p:spPr>
          <a:xfrm>
            <a:off x="414247" y="476816"/>
            <a:ext cx="6088433" cy="178152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42668" y="2962676"/>
            <a:ext cx="10897717" cy="141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02"/>
              </a:lnSpc>
            </a:pPr>
            <a:r>
              <a:rPr lang="en-GB" sz="8216" dirty="0">
                <a:solidFill>
                  <a:srgbClr val="015C60"/>
                </a:solidFill>
                <a:latin typeface="Open Sans Bold Bold"/>
              </a:rPr>
              <a:t>Family-Centred ECI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5053" y="5266952"/>
            <a:ext cx="7611408" cy="2852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9"/>
              </a:lnSpc>
            </a:pPr>
            <a:r>
              <a:rPr lang="en-US" sz="5299" dirty="0">
                <a:solidFill>
                  <a:srgbClr val="015C60"/>
                </a:solidFill>
                <a:latin typeface="Open Sans"/>
              </a:rPr>
              <a:t>Emily </a:t>
            </a:r>
            <a:r>
              <a:rPr lang="es-ES_tradnl" sz="5299" dirty="0">
                <a:solidFill>
                  <a:srgbClr val="015C60"/>
                </a:solidFill>
                <a:latin typeface="Open Sans"/>
              </a:rPr>
              <a:t>Vargas-Barón</a:t>
            </a:r>
          </a:p>
          <a:p>
            <a:pPr>
              <a:lnSpc>
                <a:spcPts val="7419"/>
              </a:lnSpc>
            </a:pPr>
            <a:r>
              <a:rPr lang="en-US" sz="5299" dirty="0">
                <a:solidFill>
                  <a:srgbClr val="015C60"/>
                </a:solidFill>
                <a:latin typeface="Open Sans"/>
              </a:rPr>
              <a:t>Director, RISE Institute</a:t>
            </a:r>
          </a:p>
          <a:p>
            <a:pPr algn="ctr">
              <a:lnSpc>
                <a:spcPts val="8119"/>
              </a:lnSpc>
            </a:pPr>
            <a:endParaRPr lang="en-US" sz="5299" dirty="0">
              <a:solidFill>
                <a:srgbClr val="015C60"/>
              </a:solidFill>
              <a:latin typeface="Open San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812CBA-BB23-A366-017F-5F647C24F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7387854"/>
            <a:ext cx="1752600" cy="15122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7136662" cy="1207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Global evolution: Rehab to FECI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737330-45D2-34E7-B6FE-97DEBD837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188178"/>
              </p:ext>
            </p:extLst>
          </p:nvPr>
        </p:nvGraphicFramePr>
        <p:xfrm>
          <a:off x="1549822" y="1673315"/>
          <a:ext cx="14756978" cy="7914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2651">
                  <a:extLst>
                    <a:ext uri="{9D8B030D-6E8A-4147-A177-3AD203B41FA5}">
                      <a16:colId xmlns:a16="http://schemas.microsoft.com/office/drawing/2014/main" val="1086976485"/>
                    </a:ext>
                  </a:extLst>
                </a:gridCol>
                <a:gridCol w="2864480">
                  <a:extLst>
                    <a:ext uri="{9D8B030D-6E8A-4147-A177-3AD203B41FA5}">
                      <a16:colId xmlns:a16="http://schemas.microsoft.com/office/drawing/2014/main" val="706638664"/>
                    </a:ext>
                  </a:extLst>
                </a:gridCol>
                <a:gridCol w="4176560">
                  <a:extLst>
                    <a:ext uri="{9D8B030D-6E8A-4147-A177-3AD203B41FA5}">
                      <a16:colId xmlns:a16="http://schemas.microsoft.com/office/drawing/2014/main" val="1476858548"/>
                    </a:ext>
                  </a:extLst>
                </a:gridCol>
                <a:gridCol w="4553287">
                  <a:extLst>
                    <a:ext uri="{9D8B030D-6E8A-4147-A177-3AD203B41FA5}">
                      <a16:colId xmlns:a16="http://schemas.microsoft.com/office/drawing/2014/main" val="3787013514"/>
                    </a:ext>
                  </a:extLst>
                </a:gridCol>
              </a:tblGrid>
              <a:tr h="803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ATTRIBUTE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LEGACY SERVICES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EVOLVING SERVICES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CONTEMPORARY SERVICES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6256"/>
                  </a:ext>
                </a:extLst>
              </a:tr>
              <a:tr h="54318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SERVICES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2578"/>
                  </a:ext>
                </a:extLst>
              </a:tr>
              <a:tr h="16295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LOCATION OF SERVICES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Hospital, clinic or centre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Mainly hospital, clinic or centre; some home visits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Services provided in child’s daily natural environments 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43341"/>
                  </a:ext>
                </a:extLst>
              </a:tr>
              <a:tr h="16295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FAMILY ENVIRONMENT &amp; SUPPORT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Not in family environment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Interest in family environment &amp; providing support</a:t>
                      </a:r>
                      <a:endParaRPr lang="en-GB" sz="1200" dirty="0"/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Family environment used, RBI, &amp; offer family support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179340"/>
                  </a:ext>
                </a:extLst>
              </a:tr>
              <a:tr h="16295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LEADERSHIP FOR PREPARING SERVICE PLAN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Physician or therapist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Physician or therapist &amp; family may be present </a:t>
                      </a:r>
                      <a:endParaRPr lang="en-GB" sz="1200" dirty="0"/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As members of transdisciplinary team parents can lead IFSP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59140"/>
                  </a:ext>
                </a:extLst>
              </a:tr>
              <a:tr h="16295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TRANSITION PLAN TO NEXT SERVICES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 transition plan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 transition plan; some children go to inclusive preschools</a:t>
                      </a:r>
                      <a:endParaRPr lang="en-GB" sz="1200" dirty="0"/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Parents help prepare transition plan to inclusive preschool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0117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7136662" cy="2464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How can we make ECI services more family-centred?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200" y="3086100"/>
            <a:ext cx="1713666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GB" sz="3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</a:t>
            </a:r>
            <a:r>
              <a:rPr lang="en-GB" sz="3600" b="1" kern="100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ECI Situation Analysis </a:t>
            </a:r>
            <a:r>
              <a:rPr lang="en-GB" sz="3600" kern="1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GB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adopt a costed </a:t>
            </a:r>
            <a:r>
              <a:rPr lang="en-GB" sz="3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kern="100" dirty="0">
                <a:solidFill>
                  <a:srgbClr val="00B05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FECI Strategic Plan and/or a Law</a:t>
            </a:r>
            <a:r>
              <a:rPr lang="en-GB" sz="3600" kern="100" dirty="0">
                <a:solidFill>
                  <a:srgbClr val="00B05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45E854E3-A353-9789-485D-F3D1AEA122C1}"/>
              </a:ext>
            </a:extLst>
          </p:cNvPr>
          <p:cNvSpPr txBox="1"/>
          <p:nvPr/>
        </p:nvSpPr>
        <p:spPr>
          <a:xfrm>
            <a:off x="838200" y="4467264"/>
            <a:ext cx="1713666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Establish </a:t>
            </a:r>
            <a:r>
              <a:rPr lang="en-US" sz="3600" b="1" kern="100" dirty="0">
                <a:solidFill>
                  <a:srgbClr val="00B05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FECI Service Guidelines and Procedures </a:t>
            </a:r>
            <a:r>
              <a:rPr lang="en-US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ensure </a:t>
            </a:r>
            <a:r>
              <a:rPr lang="en-US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high-quality FECI services are available in all municipalities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0EADE48F-8DAB-64A5-2964-FCF53E251BF4}"/>
              </a:ext>
            </a:extLst>
          </p:cNvPr>
          <p:cNvSpPr txBox="1"/>
          <p:nvPr/>
        </p:nvSpPr>
        <p:spPr>
          <a:xfrm>
            <a:off x="838200" y="5741172"/>
            <a:ext cx="1713666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</a:t>
            </a:r>
            <a:r>
              <a:rPr lang="en-US" sz="3600" b="1" dirty="0">
                <a:solidFill>
                  <a:srgbClr val="00B05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FECI Service and Personnel Standards</a:t>
            </a:r>
            <a:endParaRPr lang="en-US" sz="3600" dirty="0">
              <a:solidFill>
                <a:srgbClr val="00B05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1CC50C15-5ED4-5F4D-B113-23D86DFDDF08}"/>
              </a:ext>
            </a:extLst>
          </p:cNvPr>
          <p:cNvSpPr txBox="1"/>
          <p:nvPr/>
        </p:nvSpPr>
        <p:spPr>
          <a:xfrm>
            <a:off x="883297" y="6771352"/>
            <a:ext cx="1713666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Pre- and In-Service </a:t>
            </a:r>
            <a:r>
              <a:rPr lang="en-US" sz="3600" b="1" kern="100" dirty="0">
                <a:solidFill>
                  <a:srgbClr val="00B05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Early Intervention Specialist training and FECI certification for other professionals</a:t>
            </a:r>
            <a:r>
              <a:rPr lang="en-US" sz="3600" kern="100" dirty="0">
                <a:solidFill>
                  <a:srgbClr val="00B05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600" kern="1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B</a:t>
            </a:r>
            <a:r>
              <a:rPr lang="en-US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etter salaries, careers and </a:t>
            </a:r>
            <a:r>
              <a:rPr lang="en-US" sz="3600" kern="1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professional</a:t>
            </a:r>
            <a:r>
              <a:rPr lang="en-US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standing</a:t>
            </a:r>
          </a:p>
        </p:txBody>
      </p:sp>
    </p:spTree>
    <p:extLst>
      <p:ext uri="{BB962C8B-B14F-4D97-AF65-F5344CB8AC3E}">
        <p14:creationId xmlns:p14="http://schemas.microsoft.com/office/powerpoint/2010/main" val="14390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7136662" cy="2464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Key services that make ECI more family-centred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0462" y="3162300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 FECI Supervisory, Monitoring, Evaluation 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&amp;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Child Tracking Systems</a:t>
            </a:r>
            <a:endParaRPr lang="en-US" sz="3600" kern="100" dirty="0">
              <a:solidFill>
                <a:schemeClr val="accent1">
                  <a:lumMod val="7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CCFE9660-F4DB-A1F4-09C6-F22E8FF10004}"/>
              </a:ext>
            </a:extLst>
          </p:cNvPr>
          <p:cNvSpPr txBox="1"/>
          <p:nvPr/>
        </p:nvSpPr>
        <p:spPr>
          <a:xfrm>
            <a:off x="760462" y="3746188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Conduct regular, universal child developmental screening, referral, tracking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88E82CD-CBA9-6868-0284-6C7A35A5D283}"/>
              </a:ext>
            </a:extLst>
          </p:cNvPr>
          <p:cNvSpPr txBox="1"/>
          <p:nvPr/>
        </p:nvSpPr>
        <p:spPr>
          <a:xfrm>
            <a:off x="794329" y="4493964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comprehensive developmental assessments and establish eligibility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84DA80E-0B00-CE98-0E71-BC2574BBC72D}"/>
              </a:ext>
            </a:extLst>
          </p:cNvPr>
          <p:cNvSpPr txBox="1"/>
          <p:nvPr/>
        </p:nvSpPr>
        <p:spPr>
          <a:xfrm>
            <a:off x="785862" y="6157901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services only in the daily natural environments of the child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EFA331E-FB7C-0862-7FA6-DB60DA960D96}"/>
              </a:ext>
            </a:extLst>
          </p:cNvPr>
          <p:cNvSpPr txBox="1"/>
          <p:nvPr/>
        </p:nvSpPr>
        <p:spPr>
          <a:xfrm>
            <a:off x="760462" y="6889723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Family, Child and School Transition Plans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E3EC39CF-ED88-654C-2923-CAFB7844ACFD}"/>
              </a:ext>
            </a:extLst>
          </p:cNvPr>
          <p:cNvSpPr txBox="1"/>
          <p:nvPr/>
        </p:nvSpPr>
        <p:spPr>
          <a:xfrm>
            <a:off x="735062" y="5354851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 </a:t>
            </a:r>
            <a:r>
              <a:rPr lang="en-US" sz="3600" kern="100" dirty="0" err="1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Individualised</a:t>
            </a:r>
            <a:r>
              <a:rPr lang="en-US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Family Service Plans (IFSPs)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5464192F-A35A-19B4-26EF-1502892FB53D}"/>
              </a:ext>
            </a:extLst>
          </p:cNvPr>
          <p:cNvSpPr txBox="1"/>
          <p:nvPr/>
        </p:nvSpPr>
        <p:spPr>
          <a:xfrm>
            <a:off x="760462" y="7619226"/>
            <a:ext cx="1623446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Train supervisors in reflective supervision with coaching and mentoring</a:t>
            </a:r>
          </a:p>
        </p:txBody>
      </p:sp>
    </p:spTree>
    <p:extLst>
      <p:ext uri="{BB962C8B-B14F-4D97-AF65-F5344CB8AC3E}">
        <p14:creationId xmlns:p14="http://schemas.microsoft.com/office/powerpoint/2010/main" val="34371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7136662" cy="1207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YOU can do it!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7096" y="1673314"/>
            <a:ext cx="16077830" cy="25853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kern="100" dirty="0">
              <a:solidFill>
                <a:srgbClr val="FFFF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Model to Consider: Any Baby Can, Austin, Texas, 1979 to </a:t>
            </a:r>
            <a:r>
              <a:rPr lang="en-US" sz="3600" b="1" kern="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</a:t>
            </a:r>
            <a:endParaRPr lang="en-US" sz="3600" kern="100" dirty="0">
              <a:solidFill>
                <a:srgbClr val="FFFF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Developed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low-income minority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neighbourhoods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with $12,000. 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serves all Central Texas</a:t>
            </a:r>
            <a:r>
              <a:rPr lang="en-US" sz="3200" kern="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with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 $12 million annual budget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3200" kern="1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812C399C-1682-94F0-F434-79467FCED750}"/>
              </a:ext>
            </a:extLst>
          </p:cNvPr>
          <p:cNvSpPr txBox="1"/>
          <p:nvPr/>
        </p:nvSpPr>
        <p:spPr>
          <a:xfrm>
            <a:off x="917096" y="4312503"/>
            <a:ext cx="1607783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solidFill>
                  <a:srgbClr val="0091D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MISSION 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750"/>
              </a:spcAft>
            </a:pPr>
            <a:r>
              <a:rPr lang="en-US" sz="3600" kern="0" dirty="0">
                <a:solidFill>
                  <a:srgbClr val="2C313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 Baby Can partners with families to build stability, develop skills, and unlock each child’s full potential.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468AADE-800C-C1C5-5D59-6C9B6AEC4083}"/>
              </a:ext>
            </a:extLst>
          </p:cNvPr>
          <p:cNvSpPr txBox="1"/>
          <p:nvPr/>
        </p:nvSpPr>
        <p:spPr>
          <a:xfrm>
            <a:off x="917096" y="6508909"/>
            <a:ext cx="1660724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“Parents who feel supported can learn, set goals, and rear the future generation.”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600" u="sng" dirty="0">
                <a:solidFill>
                  <a:srgbClr val="0563C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https://anybabycan.org/</a:t>
            </a:r>
            <a:r>
              <a:rPr lang="en-US" sz="3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7136662" cy="1207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b="1" dirty="0">
                <a:solidFill>
                  <a:srgbClr val="015C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Baby Can, Austin, Texas</a:t>
            </a:r>
            <a:endParaRPr lang="en-US" sz="8000" dirty="0">
              <a:solidFill>
                <a:srgbClr val="015C60"/>
              </a:solidFill>
              <a:latin typeface="Open Sans Extr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5770" y="2104963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2022: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8D19E530-77B5-D993-C826-A86D9B15CB7B}"/>
              </a:ext>
            </a:extLst>
          </p:cNvPr>
          <p:cNvSpPr txBox="1"/>
          <p:nvPr/>
        </p:nvSpPr>
        <p:spPr>
          <a:xfrm>
            <a:off x="1295770" y="2895425"/>
            <a:ext cx="131060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>
              <a:spcBef>
                <a:spcPts val="15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3,412</a:t>
            </a:r>
            <a:r>
              <a:rPr lang="en-US" sz="3600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families served</a:t>
            </a:r>
            <a:r>
              <a:rPr lang="en-US" sz="3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8D3A9F8C-6631-B239-AFD1-093C7AC8CDE1}"/>
              </a:ext>
            </a:extLst>
          </p:cNvPr>
          <p:cNvSpPr txBox="1"/>
          <p:nvPr/>
        </p:nvSpPr>
        <p:spPr>
          <a:xfrm>
            <a:off x="1295770" y="3685887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46,994</a:t>
            </a:r>
            <a:r>
              <a:rPr lang="en-US" sz="3600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direct service visits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4462A94-1DA5-0E3E-BD35-6BB9119CD0E9}"/>
              </a:ext>
            </a:extLst>
          </p:cNvPr>
          <p:cNvSpPr txBox="1"/>
          <p:nvPr/>
        </p:nvSpPr>
        <p:spPr>
          <a:xfrm>
            <a:off x="1295770" y="4476349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99%</a:t>
            </a:r>
            <a:r>
              <a:rPr lang="en-US" sz="3600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of </a:t>
            </a:r>
            <a:r>
              <a:rPr lang="en-US" sz="3600" kern="0" dirty="0">
                <a:solidFill>
                  <a:srgbClr val="1C1C1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parents</a:t>
            </a:r>
            <a:r>
              <a:rPr lang="en-US" sz="3600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report increased knowledge of child development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64BCDA36-C2B6-AF61-E832-E22D6421F34B}"/>
              </a:ext>
            </a:extLst>
          </p:cNvPr>
          <p:cNvSpPr txBox="1"/>
          <p:nvPr/>
        </p:nvSpPr>
        <p:spPr>
          <a:xfrm>
            <a:off x="1295770" y="5266811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98%</a:t>
            </a:r>
            <a:r>
              <a:rPr lang="en-US" sz="3600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report being prepared to plan for their future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C1F066-5465-4577-6B9E-87B0EEDCF338}"/>
              </a:ext>
            </a:extLst>
          </p:cNvPr>
          <p:cNvSpPr txBox="1"/>
          <p:nvPr/>
        </p:nvSpPr>
        <p:spPr>
          <a:xfrm>
            <a:off x="1295770" y="6057273"/>
            <a:ext cx="1607783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99% </a:t>
            </a:r>
            <a:r>
              <a:rPr lang="en-US" sz="3600" kern="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report feeling more confident in their parenting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4D703A8A-6E10-4E4D-D501-AFE18F37EFF1}"/>
              </a:ext>
            </a:extLst>
          </p:cNvPr>
          <p:cNvSpPr txBox="1"/>
          <p:nvPr/>
        </p:nvSpPr>
        <p:spPr>
          <a:xfrm>
            <a:off x="1295770" y="6847735"/>
            <a:ext cx="1607783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FECI services are </a:t>
            </a:r>
            <a:r>
              <a:rPr lang="en-US" sz="3600" b="1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integrated within the structure of families enabling </a:t>
            </a:r>
            <a:r>
              <a:rPr lang="en-US" sz="3600" dirty="0">
                <a:solidFill>
                  <a:srgbClr val="1C1C1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 Baby Can to </a:t>
            </a:r>
            <a:r>
              <a:rPr lang="en-US" sz="3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address both </a:t>
            </a:r>
            <a:r>
              <a:rPr lang="en-US" sz="36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prevention and intervention</a:t>
            </a:r>
            <a:r>
              <a:rPr lang="en-US" sz="3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600" u="sng" dirty="0">
                <a:solidFill>
                  <a:srgbClr val="0563C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https://anybabycan.org/</a:t>
            </a:r>
            <a:r>
              <a:rPr lang="en-US" sz="3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4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7136662" cy="1207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Parents say it all…</a:t>
            </a:r>
            <a:endParaRPr lang="en-US" sz="8000" dirty="0">
              <a:solidFill>
                <a:srgbClr val="015C60"/>
              </a:solidFill>
              <a:latin typeface="Open Sans Extra Bold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pic>
        <p:nvPicPr>
          <p:cNvPr id="11" name="Online Media 10" title="Natalie's &quot;I can!&quot; story">
            <a:hlinkClick r:id="" action="ppaction://media"/>
            <a:extLst>
              <a:ext uri="{FF2B5EF4-FFF2-40B4-BE49-F238E27FC236}">
                <a16:creationId xmlns:a16="http://schemas.microsoft.com/office/drawing/2014/main" id="{E7A6FF14-0524-A9E4-01F1-8250877C44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15278" y="2560320"/>
            <a:ext cx="10300722" cy="58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7136662" cy="623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invited to visit </a:t>
            </a:r>
          </a:p>
          <a:p>
            <a:pPr>
              <a:lnSpc>
                <a:spcPts val="9817"/>
              </a:lnSpc>
            </a:pPr>
            <a:r>
              <a:rPr lang="en-US" sz="8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Baby Can in Austin, Texas</a:t>
            </a:r>
          </a:p>
          <a:p>
            <a:pPr>
              <a:lnSpc>
                <a:spcPts val="9817"/>
              </a:lnSpc>
            </a:pPr>
            <a:endParaRPr lang="en-US" sz="80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9817"/>
              </a:lnSpc>
            </a:pPr>
            <a:r>
              <a:rPr lang="en-US" sz="8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lang="en-US" sz="8000" b="1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 too can develop a national system of FECI</a:t>
            </a:r>
            <a:endParaRPr lang="en-US" sz="8000" i="1" dirty="0">
              <a:solidFill>
                <a:srgbClr val="015C60"/>
              </a:solidFill>
              <a:latin typeface="Open Sans Extr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3000" y="4838700"/>
            <a:ext cx="15851926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kern="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kern="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0" b="1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You!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48491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479338" y="3551171"/>
            <a:ext cx="5638800" cy="3694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GB" sz="7200" dirty="0">
                <a:solidFill>
                  <a:srgbClr val="015C60"/>
                </a:solidFill>
                <a:latin typeface="Open Sans Extra Bold"/>
              </a:rPr>
              <a:t>Family-Centred ECI  (FECI)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24629" y="8162904"/>
            <a:ext cx="14967268" cy="1243482"/>
          </a:xfrm>
          <a:prstGeom prst="rect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1" algn="ctr">
              <a:lnSpc>
                <a:spcPts val="5151"/>
              </a:lnSpc>
            </a:pPr>
            <a:r>
              <a:rPr lang="en-GB" sz="2800" dirty="0">
                <a:solidFill>
                  <a:schemeClr val="bg1"/>
                </a:solidFill>
                <a:latin typeface="Lato"/>
              </a:rPr>
              <a:t>ENGAGE PARENTS THROUGH VISITS IN THE CHILD’S DAILY NATURAL ENVIRONMENT, COACHING AND MENTORING PARENTS TO USE DAILY FAMILY ROUTINES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20DCE-9502-4FB7-97A7-F0528F64E553}"/>
              </a:ext>
            </a:extLst>
          </p:cNvPr>
          <p:cNvSpPr txBox="1"/>
          <p:nvPr/>
        </p:nvSpPr>
        <p:spPr>
          <a:xfrm>
            <a:off x="457200" y="278474"/>
            <a:ext cx="10210800" cy="13576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151"/>
              </a:lnSpc>
            </a:pPr>
            <a:r>
              <a:rPr lang="en-GB" sz="3600" dirty="0">
                <a:solidFill>
                  <a:schemeClr val="bg1"/>
                </a:solidFill>
                <a:latin typeface="Lato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Lato"/>
              </a:rPr>
              <a:t>FULLY INVOLVE PARENTS, FAMILY MEMBERS &amp; DAILY CAREGIVERS IN ECI SERVICES</a:t>
            </a:r>
            <a:endParaRPr lang="en-GB" sz="36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615A1E-637A-A463-6958-DDDE2E1EFF4E}"/>
              </a:ext>
            </a:extLst>
          </p:cNvPr>
          <p:cNvSpPr txBox="1"/>
          <p:nvPr/>
        </p:nvSpPr>
        <p:spPr>
          <a:xfrm>
            <a:off x="5807530" y="1757420"/>
            <a:ext cx="3341913" cy="2669513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5151"/>
              </a:lnSpc>
            </a:pPr>
            <a:r>
              <a:rPr lang="en-GB" sz="2800" dirty="0">
                <a:solidFill>
                  <a:schemeClr val="bg1"/>
                </a:solidFill>
                <a:latin typeface="Lato"/>
              </a:rPr>
              <a:t>HELP ACHIEVE CHILD &amp; PARENTAL RIGHTS (CRC &amp; CRPD)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6B0652-387F-581A-882C-B3C95F66AD9D}"/>
              </a:ext>
            </a:extLst>
          </p:cNvPr>
          <p:cNvSpPr txBox="1"/>
          <p:nvPr/>
        </p:nvSpPr>
        <p:spPr>
          <a:xfrm>
            <a:off x="10948389" y="278474"/>
            <a:ext cx="6916294" cy="20026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>
              <a:lnSpc>
                <a:spcPts val="5151"/>
              </a:lnSpc>
            </a:pPr>
            <a:r>
              <a:rPr lang="en-GB" sz="2800" dirty="0">
                <a:solidFill>
                  <a:schemeClr val="bg1"/>
                </a:solidFill>
                <a:latin typeface="Lato"/>
              </a:rPr>
              <a:t>IDENTIFY </a:t>
            </a:r>
            <a:r>
              <a:rPr lang="en-GB" sz="2800" b="1" dirty="0">
                <a:solidFill>
                  <a:schemeClr val="bg1"/>
                </a:solidFill>
                <a:latin typeface="Lato"/>
              </a:rPr>
              <a:t>FAMILY AND CHILD STRENGTHS </a:t>
            </a:r>
            <a:r>
              <a:rPr lang="en-GB" sz="2800" dirty="0">
                <a:solidFill>
                  <a:schemeClr val="bg1"/>
                </a:solidFill>
                <a:latin typeface="Lato"/>
              </a:rPr>
              <a:t>&amp; HELPS MEET FAMILY AND CHILD NEEDS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EA909-F926-9A8F-EA81-4917EC818698}"/>
              </a:ext>
            </a:extLst>
          </p:cNvPr>
          <p:cNvSpPr txBox="1"/>
          <p:nvPr/>
        </p:nvSpPr>
        <p:spPr>
          <a:xfrm>
            <a:off x="9394737" y="2436085"/>
            <a:ext cx="8512263" cy="13358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 algn="ctr">
              <a:lnSpc>
                <a:spcPts val="5151"/>
              </a:lnSpc>
            </a:pPr>
            <a:r>
              <a:rPr lang="en-GB" sz="2800" dirty="0">
                <a:solidFill>
                  <a:schemeClr val="bg1"/>
                </a:solidFill>
                <a:latin typeface="Lato"/>
              </a:rPr>
              <a:t>STRENGTHEN FAMILY NETWORKS, REDUCE ISOLATION AND OVERCOME STIGMA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640CF9-4BD6-85DD-D0DB-7AAE5E851857}"/>
              </a:ext>
            </a:extLst>
          </p:cNvPr>
          <p:cNvSpPr txBox="1"/>
          <p:nvPr/>
        </p:nvSpPr>
        <p:spPr>
          <a:xfrm>
            <a:off x="6737690" y="4643583"/>
            <a:ext cx="4153631" cy="333636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 algn="ctr">
              <a:lnSpc>
                <a:spcPts val="5151"/>
              </a:lnSpc>
            </a:pPr>
            <a:r>
              <a:rPr lang="en-GB" sz="2800" dirty="0">
                <a:solidFill>
                  <a:schemeClr val="bg1"/>
                </a:solidFill>
                <a:latin typeface="Lato"/>
              </a:rPr>
              <a:t>INVOLVE FAMILY IN SCREENING AND COMPREHENSIVE ASSESSMENTS FOR CHILD/FAMILY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66DB85-254F-AFED-ABC0-28D12D877DA0}"/>
              </a:ext>
            </a:extLst>
          </p:cNvPr>
          <p:cNvSpPr txBox="1"/>
          <p:nvPr/>
        </p:nvSpPr>
        <p:spPr>
          <a:xfrm>
            <a:off x="11293928" y="3976734"/>
            <a:ext cx="6597969" cy="400321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 algn="ctr">
              <a:lnSpc>
                <a:spcPts val="5151"/>
              </a:lnSpc>
            </a:pPr>
            <a:r>
              <a:rPr lang="en-GB" sz="2800" dirty="0">
                <a:solidFill>
                  <a:schemeClr val="bg1"/>
                </a:solidFill>
                <a:latin typeface="Lato"/>
              </a:rPr>
              <a:t>ENSURE PARENTS ARE FULL MEMBERS OF THE TRANSDISCIPLINARY TEAM AND MAKE ALL DECISIONS OF INDIVIDUALISED FAMILY SERVICE PLAN (IFSP)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5840" y="428317"/>
            <a:ext cx="15690520" cy="1207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FECI is evidence-based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5400" y="5218681"/>
            <a:ext cx="15011400" cy="2431435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600"/>
              </a:spcAft>
            </a:pPr>
            <a:r>
              <a:rPr lang="en-GB" sz="3200" b="1" i="1" kern="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FECI</a:t>
            </a:r>
            <a:r>
              <a:rPr lang="en-GB" sz="3200" b="1" i="1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helps strengthen parenting competencies, prevent child abandonment, abuse and neglect, deinstitutionalise children, preserve families and include children in school and society.</a:t>
            </a:r>
          </a:p>
          <a:p>
            <a:pPr marL="1828800" marR="0" indent="457200" algn="r">
              <a:spcBef>
                <a:spcPts val="0"/>
              </a:spcBef>
              <a:spcAft>
                <a:spcPts val="600"/>
              </a:spcAft>
            </a:pPr>
            <a:r>
              <a:rPr lang="en-GB" sz="36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	</a:t>
            </a:r>
            <a:r>
              <a:rPr lang="en-GB" sz="32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(Iverson, 2003, </a:t>
            </a:r>
            <a:r>
              <a:rPr lang="en-GB" sz="3200" kern="1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McMannus</a:t>
            </a:r>
            <a:r>
              <a:rPr lang="en-GB" sz="32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al, 2020)</a:t>
            </a:r>
          </a:p>
          <a:p>
            <a:pPr marL="1828800" marR="0" indent="457200" algn="just">
              <a:spcBef>
                <a:spcPts val="0"/>
              </a:spcBef>
              <a:spcAft>
                <a:spcPts val="600"/>
              </a:spcAft>
            </a:pPr>
            <a:endParaRPr lang="en-GB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D369DBBD-C5EB-CA6B-3C22-E11BDBEC1155}"/>
              </a:ext>
            </a:extLst>
          </p:cNvPr>
          <p:cNvSpPr txBox="1"/>
          <p:nvPr/>
        </p:nvSpPr>
        <p:spPr>
          <a:xfrm>
            <a:off x="1295400" y="3045410"/>
            <a:ext cx="15011400" cy="218521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600"/>
              </a:spcAft>
            </a:pPr>
            <a:endParaRPr lang="en-GB" sz="3200" i="1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600"/>
              </a:spcAft>
            </a:pPr>
            <a:r>
              <a:rPr lang="en-GB" sz="3200" b="1" i="1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Family-centred services are highly effective in helping families to meet their needs and develop their children well, with the goal of attaining their full potential. </a:t>
            </a:r>
          </a:p>
          <a:p>
            <a:pPr marR="0" lvl="0" algn="ctr">
              <a:spcBef>
                <a:spcPts val="0"/>
              </a:spcBef>
              <a:spcAft>
                <a:spcPts val="600"/>
              </a:spcAft>
            </a:pPr>
            <a:endParaRPr lang="en-GB" sz="3600" kern="1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5614320" cy="1101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17"/>
              </a:lnSpc>
            </a:pPr>
            <a:r>
              <a:rPr lang="en-US" sz="4800" dirty="0">
                <a:solidFill>
                  <a:srgbClr val="015C60"/>
                </a:solidFill>
                <a:latin typeface="Open Sans Extra Bold"/>
              </a:rPr>
              <a:t>IMPACT: Rehabilitation &amp; FECI Contact Minutes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6917" y="2306984"/>
            <a:ext cx="17136663" cy="326589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5151"/>
              </a:lnSpc>
            </a:pPr>
            <a:endParaRPr lang="en-US" sz="3600" b="1" dirty="0">
              <a:solidFill>
                <a:srgbClr val="FFFF00"/>
              </a:solidFill>
              <a:latin typeface="Lato"/>
            </a:endParaRPr>
          </a:p>
          <a:p>
            <a:pPr algn="ctr">
              <a:lnSpc>
                <a:spcPts val="5151"/>
              </a:lnSpc>
            </a:pPr>
            <a:r>
              <a:rPr lang="en-US" sz="3600" b="1" dirty="0">
                <a:solidFill>
                  <a:srgbClr val="FFFF00"/>
                </a:solidFill>
                <a:latin typeface="Lato"/>
              </a:rPr>
              <a:t>Rehabilitation</a:t>
            </a:r>
            <a:r>
              <a:rPr lang="en-US" sz="3600" b="1" dirty="0">
                <a:solidFill>
                  <a:schemeClr val="bg1"/>
                </a:solidFill>
                <a:latin typeface="Lato"/>
              </a:rPr>
              <a:t>:</a:t>
            </a:r>
            <a:r>
              <a:rPr lang="en-US" sz="3600" dirty="0">
                <a:solidFill>
                  <a:schemeClr val="bg1"/>
                </a:solidFill>
                <a:latin typeface="Lato"/>
              </a:rPr>
              <a:t> Therapist works with a child in </a:t>
            </a:r>
            <a:r>
              <a:rPr lang="en-US" sz="3600" b="1" dirty="0">
                <a:solidFill>
                  <a:schemeClr val="bg1"/>
                </a:solidFill>
                <a:latin typeface="Lato"/>
              </a:rPr>
              <a:t>one area of need</a:t>
            </a:r>
            <a:r>
              <a:rPr lang="en-US" sz="3600" dirty="0">
                <a:solidFill>
                  <a:schemeClr val="bg1"/>
                </a:solidFill>
                <a:latin typeface="Lato"/>
              </a:rPr>
              <a:t> (e.g., language)</a:t>
            </a:r>
          </a:p>
          <a:p>
            <a:pPr algn="ctr">
              <a:lnSpc>
                <a:spcPts val="5151"/>
              </a:lnSpc>
            </a:pPr>
            <a:r>
              <a:rPr lang="en-US" sz="3600" dirty="0">
                <a:solidFill>
                  <a:schemeClr val="bg1"/>
                </a:solidFill>
                <a:latin typeface="Lato"/>
              </a:rPr>
              <a:t>	30 minutes to 60 minutes per visit, once or twice a week:</a:t>
            </a:r>
          </a:p>
          <a:p>
            <a:pPr algn="ctr">
              <a:lnSpc>
                <a:spcPts val="5151"/>
              </a:lnSpc>
            </a:pPr>
            <a:r>
              <a:rPr lang="en-US" sz="3600" dirty="0">
                <a:solidFill>
                  <a:schemeClr val="bg1"/>
                </a:solidFill>
                <a:latin typeface="Lato"/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Lato"/>
              </a:rPr>
              <a:t>Total contact minutes/week: 60 to 120</a:t>
            </a:r>
          </a:p>
          <a:p>
            <a:pPr algn="ctr">
              <a:lnSpc>
                <a:spcPts val="5151"/>
              </a:lnSpc>
            </a:pPr>
            <a:endParaRPr lang="en-US" sz="3600" dirty="0">
              <a:solidFill>
                <a:schemeClr val="bg1"/>
              </a:solidFill>
              <a:latin typeface="Lato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38D6132F-C159-ECE6-CB62-91416386D755}"/>
              </a:ext>
            </a:extLst>
          </p:cNvPr>
          <p:cNvSpPr txBox="1"/>
          <p:nvPr/>
        </p:nvSpPr>
        <p:spPr>
          <a:xfrm>
            <a:off x="696501" y="5098224"/>
            <a:ext cx="17136663" cy="3268011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5151"/>
              </a:lnSpc>
            </a:pPr>
            <a:r>
              <a:rPr lang="en-GB" sz="3679" b="1" dirty="0">
                <a:solidFill>
                  <a:srgbClr val="FFFF00"/>
                </a:solidFill>
                <a:latin typeface="Lato"/>
              </a:rPr>
              <a:t>FECI</a:t>
            </a:r>
            <a:r>
              <a:rPr lang="en-GB" sz="3679" b="1" dirty="0">
                <a:solidFill>
                  <a:schemeClr val="bg1"/>
                </a:solidFill>
                <a:latin typeface="Lato"/>
              </a:rPr>
              <a:t>:</a:t>
            </a:r>
            <a:r>
              <a:rPr lang="en-GB" sz="3679" dirty="0">
                <a:solidFill>
                  <a:schemeClr val="bg1"/>
                </a:solidFill>
                <a:latin typeface="Lato"/>
              </a:rPr>
              <a:t> Parents do </a:t>
            </a:r>
            <a:r>
              <a:rPr lang="en-GB" sz="3679" b="1" dirty="0">
                <a:solidFill>
                  <a:schemeClr val="bg1"/>
                </a:solidFill>
                <a:latin typeface="Lato"/>
              </a:rPr>
              <a:t>balanced developmental activities </a:t>
            </a:r>
            <a:r>
              <a:rPr lang="en-GB" sz="3679" dirty="0">
                <a:solidFill>
                  <a:schemeClr val="bg1"/>
                </a:solidFill>
                <a:latin typeface="Lato"/>
              </a:rPr>
              <a:t>with child during routine daily caregiving activities (dressing, feeding, changing, playing, bathing, bedtime) </a:t>
            </a:r>
          </a:p>
          <a:p>
            <a:pPr algn="ctr">
              <a:lnSpc>
                <a:spcPts val="5151"/>
              </a:lnSpc>
            </a:pPr>
            <a:r>
              <a:rPr lang="en-GB" sz="3679" dirty="0">
                <a:solidFill>
                  <a:schemeClr val="bg1"/>
                </a:solidFill>
                <a:latin typeface="Lato"/>
              </a:rPr>
              <a:t>	4 to 6 hours per day, 7 days a week</a:t>
            </a:r>
          </a:p>
          <a:p>
            <a:pPr algn="ctr">
              <a:lnSpc>
                <a:spcPts val="5151"/>
              </a:lnSpc>
            </a:pPr>
            <a:r>
              <a:rPr lang="en-GB" sz="3679" dirty="0">
                <a:solidFill>
                  <a:schemeClr val="bg1"/>
                </a:solidFill>
                <a:latin typeface="Lato"/>
              </a:rPr>
              <a:t>	</a:t>
            </a:r>
            <a:r>
              <a:rPr lang="en-GB" sz="3679" b="1" dirty="0">
                <a:solidFill>
                  <a:schemeClr val="bg1"/>
                </a:solidFill>
                <a:latin typeface="Lato"/>
              </a:rPr>
              <a:t>Total contact minutes/week: 1,680 to 2,520</a:t>
            </a:r>
          </a:p>
          <a:p>
            <a:pPr algn="ctr">
              <a:lnSpc>
                <a:spcPts val="5151"/>
              </a:lnSpc>
            </a:pPr>
            <a:endParaRPr lang="en-GB" sz="3679" b="1" dirty="0">
              <a:solidFill>
                <a:schemeClr val="bg1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584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5461920" cy="2464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When did the Family-</a:t>
            </a:r>
            <a:r>
              <a:rPr lang="en-US" sz="8000" dirty="0" err="1">
                <a:solidFill>
                  <a:srgbClr val="015C60"/>
                </a:solidFill>
                <a:latin typeface="Open Sans Extra Bold"/>
              </a:rPr>
              <a:t>Centred</a:t>
            </a:r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 approach to ECI begin?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5876" y="3836546"/>
            <a:ext cx="2513524" cy="6006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51"/>
              </a:lnSpc>
            </a:pPr>
            <a:r>
              <a:rPr lang="en-US" sz="3679" dirty="0">
                <a:solidFill>
                  <a:srgbClr val="000000"/>
                </a:solidFill>
                <a:latin typeface="Lato"/>
              </a:rPr>
              <a:t>	</a:t>
            </a:r>
            <a:r>
              <a:rPr lang="en-US" sz="3679" dirty="0">
                <a:solidFill>
                  <a:schemeClr val="bg1"/>
                </a:solidFill>
                <a:latin typeface="Lato"/>
              </a:rPr>
              <a:t>2000s?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554A2096-B3CA-E31D-196D-67CA0238F4FA}"/>
              </a:ext>
            </a:extLst>
          </p:cNvPr>
          <p:cNvSpPr txBox="1"/>
          <p:nvPr/>
        </p:nvSpPr>
        <p:spPr>
          <a:xfrm>
            <a:off x="2819400" y="4990076"/>
            <a:ext cx="3276600" cy="60061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51"/>
              </a:lnSpc>
            </a:pPr>
            <a:r>
              <a:rPr lang="en-US" sz="3679" dirty="0">
                <a:solidFill>
                  <a:schemeClr val="bg1"/>
                </a:solidFill>
                <a:latin typeface="Lato"/>
              </a:rPr>
              <a:t>	1990s?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779897B-446C-66D9-1FD5-52B9EEFCC807}"/>
              </a:ext>
            </a:extLst>
          </p:cNvPr>
          <p:cNvSpPr txBox="1"/>
          <p:nvPr/>
        </p:nvSpPr>
        <p:spPr>
          <a:xfrm>
            <a:off x="6324600" y="6131703"/>
            <a:ext cx="2819400" cy="600614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51"/>
              </a:lnSpc>
            </a:pPr>
            <a:r>
              <a:rPr lang="en-US" sz="3679" dirty="0">
                <a:solidFill>
                  <a:schemeClr val="bg1"/>
                </a:solidFill>
                <a:latin typeface="Lato"/>
              </a:rPr>
              <a:t>	1980s?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C0EF994B-00EC-3B30-8090-842F3B863B9D}"/>
              </a:ext>
            </a:extLst>
          </p:cNvPr>
          <p:cNvSpPr txBox="1"/>
          <p:nvPr/>
        </p:nvSpPr>
        <p:spPr>
          <a:xfrm>
            <a:off x="9448800" y="7273328"/>
            <a:ext cx="2895600" cy="600614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51"/>
              </a:lnSpc>
            </a:pPr>
            <a:r>
              <a:rPr lang="en-US" sz="3679" dirty="0">
                <a:solidFill>
                  <a:schemeClr val="bg1"/>
                </a:solidFill>
                <a:latin typeface="Lato"/>
              </a:rPr>
              <a:t>	1970s?</a:t>
            </a:r>
          </a:p>
        </p:txBody>
      </p:sp>
    </p:spTree>
    <p:extLst>
      <p:ext uri="{BB962C8B-B14F-4D97-AF65-F5344CB8AC3E}">
        <p14:creationId xmlns:p14="http://schemas.microsoft.com/office/powerpoint/2010/main" val="41010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 dirty="0">
                <a:solidFill>
                  <a:srgbClr val="015C60"/>
                </a:solidFill>
                <a:latin typeface="Roboto Condensed"/>
              </a:rPr>
              <a:t>#</a:t>
            </a:r>
            <a:r>
              <a:rPr lang="en-US" sz="2931" dirty="0" err="1">
                <a:solidFill>
                  <a:srgbClr val="015C60"/>
                </a:solidFill>
                <a:latin typeface="Roboto Condensed"/>
              </a:rPr>
              <a:t>FamilyCentredECI</a:t>
            </a:r>
            <a:endParaRPr lang="en-US" sz="2931" dirty="0">
              <a:solidFill>
                <a:srgbClr val="015C60"/>
              </a:solidFill>
              <a:latin typeface="Roboto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4776120" cy="1207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First FECI Research Project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6917" y="2306984"/>
            <a:ext cx="17136663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</a:t>
            </a:r>
            <a:r>
              <a:rPr lang="en-GB" sz="3600" b="1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lombian</a:t>
            </a:r>
            <a:r>
              <a:rPr lang="en-GB" sz="3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ECI longitudinal research and development project for</a:t>
            </a:r>
            <a:endParaRPr lang="en-GB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child health, nutrition and stimulation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(1972-1976)</a:t>
            </a:r>
            <a:endParaRPr lang="en-GB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Impoverished neighbourhoods of Bogotá, Colombia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E78C9489-4A31-D4C0-72CD-FE9219AE20AC}"/>
              </a:ext>
            </a:extLst>
          </p:cNvPr>
          <p:cNvSpPr txBox="1"/>
          <p:nvPr/>
        </p:nvSpPr>
        <p:spPr>
          <a:xfrm>
            <a:off x="575667" y="4467243"/>
            <a:ext cx="17136663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GB" sz="36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GB" sz="3600" kern="100" dirty="0">
                <a:solidFill>
                  <a:schemeClr val="accent2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Colombian Institute for Family Welfare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8FB26BBD-A06C-2908-D1CD-025EE9FF52A8}"/>
              </a:ext>
            </a:extLst>
          </p:cNvPr>
          <p:cNvSpPr txBox="1"/>
          <p:nvPr/>
        </p:nvSpPr>
        <p:spPr>
          <a:xfrm>
            <a:off x="575667" y="5647411"/>
            <a:ext cx="17136663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GB" sz="3600" kern="100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Harvard School of Public Health 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DD5FDEFC-D180-96E0-5DC6-1E4B6BF00787}"/>
              </a:ext>
            </a:extLst>
          </p:cNvPr>
          <p:cNvSpPr txBox="1"/>
          <p:nvPr/>
        </p:nvSpPr>
        <p:spPr>
          <a:xfrm>
            <a:off x="575667" y="6273582"/>
            <a:ext cx="17136663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GB" sz="3600" kern="100" dirty="0">
                <a:solidFill>
                  <a:srgbClr val="7030A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Giessen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7E66179-C289-1FA7-43BF-B48A3E1F90F8}"/>
              </a:ext>
            </a:extLst>
          </p:cNvPr>
          <p:cNvSpPr txBox="1"/>
          <p:nvPr/>
        </p:nvSpPr>
        <p:spPr>
          <a:xfrm>
            <a:off x="575667" y="6899753"/>
            <a:ext cx="17136663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GB" sz="3600" kern="100" dirty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 Scope Educational Research Foundation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7E9BEC12-6F74-CE05-1251-86950EB5872E}"/>
              </a:ext>
            </a:extLst>
          </p:cNvPr>
          <p:cNvSpPr txBox="1"/>
          <p:nvPr/>
        </p:nvSpPr>
        <p:spPr>
          <a:xfrm>
            <a:off x="575667" y="7525923"/>
            <a:ext cx="17136663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GB" sz="3600" kern="100" dirty="0">
                <a:solidFill>
                  <a:srgbClr val="00B05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Ford Foundation</a:t>
            </a:r>
          </a:p>
        </p:txBody>
      </p:sp>
    </p:spTree>
    <p:extLst>
      <p:ext uri="{BB962C8B-B14F-4D97-AF65-F5344CB8AC3E}">
        <p14:creationId xmlns:p14="http://schemas.microsoft.com/office/powerpoint/2010/main" val="19394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4166520" cy="1141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6000" dirty="0">
                <a:solidFill>
                  <a:srgbClr val="015C60"/>
                </a:solidFill>
                <a:latin typeface="Open Sans Extra Bold"/>
              </a:rPr>
              <a:t>Longitudinal Research Design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0576" y="2021171"/>
            <a:ext cx="1683298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Participating families: </a:t>
            </a:r>
            <a:endParaRPr lang="en-US" sz="36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02229A-1912-DF38-5E28-977A87BB8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64344"/>
              </p:ext>
            </p:extLst>
          </p:nvPr>
        </p:nvGraphicFramePr>
        <p:xfrm>
          <a:off x="4429125" y="5753100"/>
          <a:ext cx="9429750" cy="3192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090">
                  <a:extLst>
                    <a:ext uri="{9D8B030D-6E8A-4147-A177-3AD203B41FA5}">
                      <a16:colId xmlns:a16="http://schemas.microsoft.com/office/drawing/2014/main" val="2150768495"/>
                    </a:ext>
                  </a:extLst>
                </a:gridCol>
                <a:gridCol w="5280660">
                  <a:extLst>
                    <a:ext uri="{9D8B030D-6E8A-4147-A177-3AD203B41FA5}">
                      <a16:colId xmlns:a16="http://schemas.microsoft.com/office/drawing/2014/main" val="3667971868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 Health Services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(Control)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 Health Services &amp;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Infant Stimulation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</a:rPr>
                        <a:t> </a:t>
                      </a:r>
                      <a:endParaRPr lang="en-US" sz="1050" kern="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effectLst/>
                        </a:rPr>
                        <a:t> 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720539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 Health Services &amp; Nutritional Supplementation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 Health Services,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Nutritional Supplementation &amp;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Infant Stimulation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50703"/>
                  </a:ext>
                </a:extLst>
              </a:tr>
            </a:tbl>
          </a:graphicData>
        </a:graphic>
      </p:graphicFrame>
      <p:sp>
        <p:nvSpPr>
          <p:cNvPr id="12" name="TextBox 6">
            <a:extLst>
              <a:ext uri="{FF2B5EF4-FFF2-40B4-BE49-F238E27FC236}">
                <a16:creationId xmlns:a16="http://schemas.microsoft.com/office/drawing/2014/main" id="{1639079F-B70B-9F78-159C-5B0018733AFB}"/>
              </a:ext>
            </a:extLst>
          </p:cNvPr>
          <p:cNvSpPr txBox="1"/>
          <p:nvPr/>
        </p:nvSpPr>
        <p:spPr>
          <a:xfrm>
            <a:off x="727509" y="2598735"/>
            <a:ext cx="1683298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buFont typeface="Symbol" pitchFamily="2" charset="2"/>
              <a:buChar char=""/>
            </a:pPr>
            <a:r>
              <a:rPr lang="en-US" sz="36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Pregnant women </a:t>
            </a:r>
            <a:r>
              <a:rPr lang="en-US" sz="3600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</a:t>
            </a:r>
            <a:r>
              <a:rPr lang="en-US" sz="3600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stunted children </a:t>
            </a:r>
            <a:endParaRPr lang="en-US" sz="3679" dirty="0">
              <a:solidFill>
                <a:schemeClr val="tx2">
                  <a:lumMod val="60000"/>
                  <a:lumOff val="40000"/>
                </a:schemeClr>
              </a:solidFill>
              <a:latin typeface="Lato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4FF13851-2A89-6F66-32E0-2921F770AB29}"/>
              </a:ext>
            </a:extLst>
          </p:cNvPr>
          <p:cNvSpPr txBox="1"/>
          <p:nvPr/>
        </p:nvSpPr>
        <p:spPr>
          <a:xfrm>
            <a:off x="727509" y="3360962"/>
            <a:ext cx="1683298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C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features of R&amp;D longitudinal control group design: </a:t>
            </a:r>
            <a:endParaRPr lang="en-US" sz="3600" kern="100" dirty="0">
              <a:solidFill>
                <a:srgbClr val="C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DDC24358-1429-6B0D-600C-3B3FF23A1C32}"/>
              </a:ext>
            </a:extLst>
          </p:cNvPr>
          <p:cNvSpPr txBox="1"/>
          <p:nvPr/>
        </p:nvSpPr>
        <p:spPr>
          <a:xfrm>
            <a:off x="727509" y="3926833"/>
            <a:ext cx="1683298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buFont typeface="Symbol" pitchFamily="2" charset="2"/>
              <a:buChar char=""/>
            </a:pPr>
            <a:r>
              <a:rPr lang="en-US" sz="3600" kern="100" dirty="0">
                <a:solidFill>
                  <a:srgbClr val="C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Family-</a:t>
            </a:r>
            <a:r>
              <a:rPr lang="en-US" sz="3600" kern="100" dirty="0" err="1">
                <a:solidFill>
                  <a:srgbClr val="C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centred</a:t>
            </a:r>
            <a:r>
              <a:rPr lang="en-US" sz="3600" kern="100" dirty="0">
                <a:solidFill>
                  <a:srgbClr val="C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services and </a:t>
            </a:r>
            <a:r>
              <a:rPr lang="en-US" sz="3600" kern="1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child development </a:t>
            </a:r>
            <a:r>
              <a:rPr lang="en-US" sz="3600" kern="100" dirty="0">
                <a:solidFill>
                  <a:srgbClr val="C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activities 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42239851-F0D4-DA5F-A943-780D55E35822}"/>
              </a:ext>
            </a:extLst>
          </p:cNvPr>
          <p:cNvSpPr txBox="1"/>
          <p:nvPr/>
        </p:nvSpPr>
        <p:spPr>
          <a:xfrm>
            <a:off x="727509" y="4492704"/>
            <a:ext cx="1683298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buFont typeface="Symbol" pitchFamily="2" charset="2"/>
              <a:buChar char=""/>
            </a:pPr>
            <a:r>
              <a:rPr lang="en-US" sz="3600" kern="100" dirty="0">
                <a:solidFill>
                  <a:srgbClr val="C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Home visits made by paraprofessionals trained </a:t>
            </a:r>
            <a:r>
              <a:rPr lang="en-US" sz="3600" kern="1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&amp; </a:t>
            </a:r>
            <a:r>
              <a:rPr lang="en-US" sz="3600" kern="100" dirty="0">
                <a:solidFill>
                  <a:srgbClr val="C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supervised by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6837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7136662" cy="1207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Global evolution: Rehab to FECI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623610-747C-2340-34B9-DFAE7B616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91983"/>
              </p:ext>
            </p:extLst>
          </p:nvPr>
        </p:nvGraphicFramePr>
        <p:xfrm>
          <a:off x="1603374" y="1673314"/>
          <a:ext cx="14899880" cy="7584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0882">
                  <a:extLst>
                    <a:ext uri="{9D8B030D-6E8A-4147-A177-3AD203B41FA5}">
                      <a16:colId xmlns:a16="http://schemas.microsoft.com/office/drawing/2014/main" val="3366977238"/>
                    </a:ext>
                  </a:extLst>
                </a:gridCol>
                <a:gridCol w="2675605">
                  <a:extLst>
                    <a:ext uri="{9D8B030D-6E8A-4147-A177-3AD203B41FA5}">
                      <a16:colId xmlns:a16="http://schemas.microsoft.com/office/drawing/2014/main" val="3452224819"/>
                    </a:ext>
                  </a:extLst>
                </a:gridCol>
                <a:gridCol w="4293078">
                  <a:extLst>
                    <a:ext uri="{9D8B030D-6E8A-4147-A177-3AD203B41FA5}">
                      <a16:colId xmlns:a16="http://schemas.microsoft.com/office/drawing/2014/main" val="3958129874"/>
                    </a:ext>
                  </a:extLst>
                </a:gridCol>
                <a:gridCol w="4680315">
                  <a:extLst>
                    <a:ext uri="{9D8B030D-6E8A-4147-A177-3AD203B41FA5}">
                      <a16:colId xmlns:a16="http://schemas.microsoft.com/office/drawing/2014/main" val="3795374174"/>
                    </a:ext>
                  </a:extLst>
                </a:gridCol>
              </a:tblGrid>
              <a:tr h="151710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</a:rPr>
                        <a:t> </a:t>
                      </a:r>
                      <a:endParaRPr lang="en-US" sz="2800" kern="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CONTINUUM OF LEGACY, EVOLVING AND CONTEMPORARY FECI SERVICES</a:t>
                      </a:r>
                      <a:r>
                        <a:rPr lang="en-GB" sz="2800" kern="0" dirty="0">
                          <a:effectLst/>
                        </a:rPr>
                        <a:t> 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54213"/>
                  </a:ext>
                </a:extLst>
              </a:tr>
              <a:tr h="907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ATTRIBUTE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LEGACY SERVICES</a:t>
                      </a:r>
                      <a:endParaRPr lang="en-US" sz="2800" b="1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EVOLVING SERVICES</a:t>
                      </a:r>
                      <a:endParaRPr lang="en-US" sz="2800" b="1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CONTEMPORARY SERVICES</a:t>
                      </a:r>
                      <a:endParaRPr lang="en-US" sz="2800" b="1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06717"/>
                  </a:ext>
                </a:extLst>
              </a:tr>
              <a:tr h="60926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STRUCTURAL FRAMEWORK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05319"/>
                  </a:ext>
                </a:extLst>
              </a:tr>
              <a:tr h="1517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kern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TYPE OF MODEL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Medical Model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Evolving from Medical to Social Model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Social Model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31385"/>
                  </a:ext>
                </a:extLst>
              </a:tr>
              <a:tr h="30342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kern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LEGAL &amp; ORGANISATIONAL BASIS</a:t>
                      </a:r>
                      <a:endParaRPr lang="en-US" sz="2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Have medical policies &amp; protocols 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Considering developing a costed FECI Strategic Plan &amp;/or FECI Law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*Costed National FECI Strategic Plan &amp;/or FECI Law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*National FECI Service Guidelines &amp; Procedures 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30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99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7680" y="465868"/>
            <a:ext cx="17136662" cy="1207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8000" dirty="0">
                <a:solidFill>
                  <a:srgbClr val="015C60"/>
                </a:solidFill>
                <a:latin typeface="Open Sans Extra Bold"/>
              </a:rPr>
              <a:t>Global evolution: Rehab to FECI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9D53391-4339-8BBC-E5CF-A9478B8B5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25433"/>
              </p:ext>
            </p:extLst>
          </p:nvPr>
        </p:nvGraphicFramePr>
        <p:xfrm>
          <a:off x="1803610" y="2061255"/>
          <a:ext cx="14680778" cy="6991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6320">
                  <a:extLst>
                    <a:ext uri="{9D8B030D-6E8A-4147-A177-3AD203B41FA5}">
                      <a16:colId xmlns:a16="http://schemas.microsoft.com/office/drawing/2014/main" val="2368091735"/>
                    </a:ext>
                  </a:extLst>
                </a:gridCol>
                <a:gridCol w="2849688">
                  <a:extLst>
                    <a:ext uri="{9D8B030D-6E8A-4147-A177-3AD203B41FA5}">
                      <a16:colId xmlns:a16="http://schemas.microsoft.com/office/drawing/2014/main" val="3713648124"/>
                    </a:ext>
                  </a:extLst>
                </a:gridCol>
                <a:gridCol w="4154994">
                  <a:extLst>
                    <a:ext uri="{9D8B030D-6E8A-4147-A177-3AD203B41FA5}">
                      <a16:colId xmlns:a16="http://schemas.microsoft.com/office/drawing/2014/main" val="3953623068"/>
                    </a:ext>
                  </a:extLst>
                </a:gridCol>
                <a:gridCol w="4529776">
                  <a:extLst>
                    <a:ext uri="{9D8B030D-6E8A-4147-A177-3AD203B41FA5}">
                      <a16:colId xmlns:a16="http://schemas.microsoft.com/office/drawing/2014/main" val="3862316582"/>
                    </a:ext>
                  </a:extLst>
                </a:gridCol>
              </a:tblGrid>
              <a:tr h="913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ATTRIBUTE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LEGACY SERVICES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EVOLVING SERVICES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CONTEMPORARY SERVICES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29665"/>
                  </a:ext>
                </a:extLst>
              </a:tr>
              <a:tr h="59963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SERVICE COORDINATION &amp; PERSONNEL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583544"/>
                  </a:ext>
                </a:extLst>
              </a:tr>
              <a:tr h="2739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SERVICE COORDINATION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Medical &amp; rehabilitation service coordination</a:t>
                      </a:r>
                      <a:endParaRPr lang="en-US" sz="2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Considering nationwide multisectoral support &amp; coordination</a:t>
                      </a:r>
                      <a:endParaRPr lang="en-US" sz="2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Integrated &amp; transdisciplinary FECI &amp; coordination at national, regional &amp; municipal levels</a:t>
                      </a:r>
                      <a:endParaRPr lang="en-US" sz="2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25654"/>
                  </a:ext>
                </a:extLst>
              </a:tr>
              <a:tr h="2739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PERSONNEL</a:t>
                      </a:r>
                      <a:endParaRPr lang="en-US" sz="2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Medical personnel, physicians &amp; </a:t>
                      </a:r>
                      <a:endParaRPr lang="en-US" sz="2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therapists</a:t>
                      </a:r>
                      <a:endParaRPr lang="en-US" sz="2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Physicians, therapists, some non-medical professionals being added</a:t>
                      </a:r>
                      <a:endParaRPr lang="en-GB" sz="2600" dirty="0"/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6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Early Intervention Specialists (EIS), therapists, social workers, nurses &amp; paraprofessionals</a:t>
                      </a:r>
                      <a:endParaRPr lang="en-US" sz="2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8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7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6FFE54-CEBE-47BF-88A2-8DEEBC3BC5E5}">
  <ds:schemaRefs>
    <ds:schemaRef ds:uri="http://schemas.microsoft.com/office/2006/metadata/properties"/>
    <ds:schemaRef ds:uri="http://schemas.microsoft.com/office/infopath/2007/PartnerControls"/>
    <ds:schemaRef ds:uri="0b4e6542-4a28-464b-916a-ac287e1e15ef"/>
    <ds:schemaRef ds:uri="cae8c1b8-3cee-434b-8da9-32960356a7de"/>
  </ds:schemaRefs>
</ds:datastoreItem>
</file>

<file path=customXml/itemProps2.xml><?xml version="1.0" encoding="utf-8"?>
<ds:datastoreItem xmlns:ds="http://schemas.openxmlformats.org/officeDocument/2006/customXml" ds:itemID="{41792304-F52A-42B6-9B6D-647BBE12D9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06953-B5E1-490B-9E60-88BDC20F5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1050</Words>
  <Application>Microsoft Office PowerPoint</Application>
  <PresentationFormat>Custom</PresentationFormat>
  <Paragraphs>172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Open Sans Extra Bold</vt:lpstr>
      <vt:lpstr>Calibri</vt:lpstr>
      <vt:lpstr>Roboto Condensed</vt:lpstr>
      <vt:lpstr>Symbol</vt:lpstr>
      <vt:lpstr>Open Sans Bold Bold</vt:lpstr>
      <vt:lpstr>Courier New</vt:lpstr>
      <vt:lpstr>Open Sans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 Conference Albania presentation </dc:title>
  <cp:lastModifiedBy>Irene  Bertana [EASPD]</cp:lastModifiedBy>
  <cp:revision>68</cp:revision>
  <dcterms:created xsi:type="dcterms:W3CDTF">2006-08-16T00:00:00Z</dcterms:created>
  <dcterms:modified xsi:type="dcterms:W3CDTF">2023-06-07T12:44:04Z</dcterms:modified>
  <dc:identifier>DAFdWBxvyms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